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6" r:id="rId5"/>
    <p:sldMasterId id="2147483686" r:id="rId6"/>
    <p:sldMasterId id="2147483708" r:id="rId7"/>
    <p:sldMasterId id="2147483730" r:id="rId8"/>
  </p:sldMasterIdLst>
  <p:notesMasterIdLst>
    <p:notesMasterId r:id="rId31"/>
  </p:notesMasterIdLst>
  <p:handoutMasterIdLst>
    <p:handoutMasterId r:id="rId32"/>
  </p:handoutMasterIdLst>
  <p:sldIdLst>
    <p:sldId id="256" r:id="rId9"/>
    <p:sldId id="2147481878" r:id="rId10"/>
    <p:sldId id="2147481861" r:id="rId11"/>
    <p:sldId id="2147481879" r:id="rId12"/>
    <p:sldId id="2147481884" r:id="rId13"/>
    <p:sldId id="258" r:id="rId14"/>
    <p:sldId id="2147481885" r:id="rId15"/>
    <p:sldId id="263" r:id="rId16"/>
    <p:sldId id="268" r:id="rId17"/>
    <p:sldId id="266" r:id="rId18"/>
    <p:sldId id="270" r:id="rId19"/>
    <p:sldId id="271" r:id="rId20"/>
    <p:sldId id="272" r:id="rId21"/>
    <p:sldId id="257" r:id="rId22"/>
    <p:sldId id="2563" r:id="rId23"/>
    <p:sldId id="2147481883" r:id="rId24"/>
    <p:sldId id="265" r:id="rId25"/>
    <p:sldId id="2147481882" r:id="rId26"/>
    <p:sldId id="2147481886" r:id="rId27"/>
    <p:sldId id="2147481887" r:id="rId28"/>
    <p:sldId id="2147481888" r:id="rId29"/>
    <p:sldId id="2147481881" r:id="rId3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5220EB-FD0E-D150-3266-C6FEC3AAC77C}" name="Stanton, Emma" initials="SE" userId="S::emma.stanton@takeda.com::41e34d1e-acb9-4333-a7ca-a00535e4bef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kolny, Dana" initials="SD" lastIdx="11" clrIdx="0">
    <p:extLst>
      <p:ext uri="{19B8F6BF-5375-455C-9EA6-DF929625EA0E}">
        <p15:presenceInfo xmlns:p15="http://schemas.microsoft.com/office/powerpoint/2012/main" userId="S::Dana.Shkolny@Takeda.com::afa74694-bdbd-49f0-a291-c25909ba524b" providerId="AD"/>
      </p:ext>
    </p:extLst>
  </p:cmAuthor>
  <p:cmAuthor id="2" name="Sprecher, Frank" initials="SF" lastIdx="4" clrIdx="1">
    <p:extLst>
      <p:ext uri="{19B8F6BF-5375-455C-9EA6-DF929625EA0E}">
        <p15:presenceInfo xmlns:p15="http://schemas.microsoft.com/office/powerpoint/2012/main" userId="S::frank.sprecher@takeda.com::bcfddb33-ec96-48a5-b143-10cee112173f" providerId="AD"/>
      </p:ext>
    </p:extLst>
  </p:cmAuthor>
  <p:cmAuthor id="3" name="Heatherington, Anne" initials="HA" lastIdx="1" clrIdx="2">
    <p:extLst>
      <p:ext uri="{19B8F6BF-5375-455C-9EA6-DF929625EA0E}">
        <p15:presenceInfo xmlns:p15="http://schemas.microsoft.com/office/powerpoint/2012/main" userId="S::anne.heatherington@takeda.com::b2dd1f1a-9c4f-4f83-b46f-1ab8507732d8" providerId="AD"/>
      </p:ext>
    </p:extLst>
  </p:cmAuthor>
  <p:cmAuthor id="4" name="Peña, Yaritza" initials="PY" lastIdx="8" clrIdx="3">
    <p:extLst>
      <p:ext uri="{19B8F6BF-5375-455C-9EA6-DF929625EA0E}">
        <p15:presenceInfo xmlns:p15="http://schemas.microsoft.com/office/powerpoint/2012/main" userId="S::yaritza.pena@takeda.com::a5213d65-83a5-4530-9cf6-5a1b0cc202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DD2"/>
    <a:srgbClr val="FF0000"/>
    <a:srgbClr val="F30000"/>
    <a:srgbClr val="66FFFF"/>
    <a:srgbClr val="524D4D"/>
    <a:srgbClr val="5F5A5A"/>
    <a:srgbClr val="44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81BD9A-D6FD-44CA-A849-80A5E3CFDE49}" v="43" dt="2025-10-08T21:21:51.0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60" autoAdjust="0"/>
  </p:normalViewPr>
  <p:slideViewPr>
    <p:cSldViewPr snapToGrid="0">
      <p:cViewPr varScale="1">
        <p:scale>
          <a:sx n="87" d="100"/>
          <a:sy n="87" d="100"/>
        </p:scale>
        <p:origin x="412" y="48"/>
      </p:cViewPr>
      <p:guideLst/>
    </p:cSldViewPr>
  </p:slideViewPr>
  <p:notesTextViewPr>
    <p:cViewPr>
      <p:scale>
        <a:sx n="1" d="1"/>
        <a:sy n="1" d="1"/>
      </p:scale>
      <p:origin x="0" y="0"/>
    </p:cViewPr>
  </p:notesTextViewPr>
  <p:sorterViewPr>
    <p:cViewPr>
      <p:scale>
        <a:sx n="100" d="100"/>
        <a:sy n="100" d="100"/>
      </p:scale>
      <p:origin x="0" y="-429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5/10/relationships/revisionInfo" Target="revisionInfo.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Tim 1" userId="3f4bbf0b-3926-42b5-9d2f-abedab3a45d4" providerId="ADAL" clId="{6E81BD9A-D6FD-44CA-A849-80A5E3CFDE49}"/>
    <pc:docChg chg="undo redo custSel addSld delSld modSld sldOrd modMainMaster">
      <pc:chgData name="Smith, Tim 1" userId="3f4bbf0b-3926-42b5-9d2f-abedab3a45d4" providerId="ADAL" clId="{6E81BD9A-D6FD-44CA-A849-80A5E3CFDE49}" dt="2025-10-08T21:23:14.969" v="991" actId="20577"/>
      <pc:docMkLst>
        <pc:docMk/>
      </pc:docMkLst>
      <pc:sldChg chg="addSp delSp modSp mod">
        <pc:chgData name="Smith, Tim 1" userId="3f4bbf0b-3926-42b5-9d2f-abedab3a45d4" providerId="ADAL" clId="{6E81BD9A-D6FD-44CA-A849-80A5E3CFDE49}" dt="2025-10-03T14:45:38.864" v="154" actId="14100"/>
        <pc:sldMkLst>
          <pc:docMk/>
          <pc:sldMk cId="1596096608" sldId="256"/>
        </pc:sldMkLst>
        <pc:spChg chg="mod">
          <ac:chgData name="Smith, Tim 1" userId="3f4bbf0b-3926-42b5-9d2f-abedab3a45d4" providerId="ADAL" clId="{6E81BD9A-D6FD-44CA-A849-80A5E3CFDE49}" dt="2025-10-03T14:33:13.519" v="101" actId="20577"/>
          <ac:spMkLst>
            <pc:docMk/>
            <pc:sldMk cId="1596096608" sldId="256"/>
            <ac:spMk id="2" creationId="{49448A8F-1D0D-4BCA-9B63-DCB153AA3319}"/>
          </ac:spMkLst>
        </pc:spChg>
        <pc:spChg chg="add mod">
          <ac:chgData name="Smith, Tim 1" userId="3f4bbf0b-3926-42b5-9d2f-abedab3a45d4" providerId="ADAL" clId="{6E81BD9A-D6FD-44CA-A849-80A5E3CFDE49}" dt="2025-10-03T14:45:38.864" v="154" actId="14100"/>
          <ac:spMkLst>
            <pc:docMk/>
            <pc:sldMk cId="1596096608" sldId="256"/>
            <ac:spMk id="6" creationId="{D8436183-9CAE-CC41-C0E0-789963FE641B}"/>
          </ac:spMkLst>
        </pc:spChg>
        <pc:cxnChg chg="mod">
          <ac:chgData name="Smith, Tim 1" userId="3f4bbf0b-3926-42b5-9d2f-abedab3a45d4" providerId="ADAL" clId="{6E81BD9A-D6FD-44CA-A849-80A5E3CFDE49}" dt="2025-10-03T14:25:22.423" v="5" actId="1076"/>
          <ac:cxnSpMkLst>
            <pc:docMk/>
            <pc:sldMk cId="1596096608" sldId="256"/>
            <ac:cxnSpMk id="14" creationId="{22227598-CE1B-4AB8-8E6E-5B8BFFE5F73D}"/>
          </ac:cxnSpMkLst>
        </pc:cxnChg>
      </pc:sldChg>
      <pc:sldChg chg="addSp delSp modSp add del mod ord">
        <pc:chgData name="Smith, Tim 1" userId="3f4bbf0b-3926-42b5-9d2f-abedab3a45d4" providerId="ADAL" clId="{6E81BD9A-D6FD-44CA-A849-80A5E3CFDE49}" dt="2025-10-08T21:23:14.969" v="991" actId="20577"/>
        <pc:sldMkLst>
          <pc:docMk/>
          <pc:sldMk cId="0" sldId="257"/>
        </pc:sldMkLst>
        <pc:spChg chg="add">
          <ac:chgData name="Smith, Tim 1" userId="3f4bbf0b-3926-42b5-9d2f-abedab3a45d4" providerId="ADAL" clId="{6E81BD9A-D6FD-44CA-A849-80A5E3CFDE49}" dt="2025-10-06T19:45:17.370" v="424"/>
          <ac:spMkLst>
            <pc:docMk/>
            <pc:sldMk cId="0" sldId="257"/>
            <ac:spMk id="3" creationId="{BD3FBBD3-5AA2-2B1B-7365-68D820BBA90F}"/>
          </ac:spMkLst>
        </pc:spChg>
        <pc:spChg chg="mod">
          <ac:chgData name="Smith, Tim 1" userId="3f4bbf0b-3926-42b5-9d2f-abedab3a45d4" providerId="ADAL" clId="{6E81BD9A-D6FD-44CA-A849-80A5E3CFDE49}" dt="2025-10-08T21:23:00.004" v="979" actId="20577"/>
          <ac:spMkLst>
            <pc:docMk/>
            <pc:sldMk cId="0" sldId="257"/>
            <ac:spMk id="62" creationId="{00000000-0000-0000-0000-000000000000}"/>
          </ac:spMkLst>
        </pc:spChg>
        <pc:spChg chg="mod">
          <ac:chgData name="Smith, Tim 1" userId="3f4bbf0b-3926-42b5-9d2f-abedab3a45d4" providerId="ADAL" clId="{6E81BD9A-D6FD-44CA-A849-80A5E3CFDE49}" dt="2025-10-08T21:23:14.969" v="991" actId="20577"/>
          <ac:spMkLst>
            <pc:docMk/>
            <pc:sldMk cId="0" sldId="257"/>
            <ac:spMk id="63" creationId="{00000000-0000-0000-0000-000000000000}"/>
          </ac:spMkLst>
        </pc:spChg>
        <pc:spChg chg="mod">
          <ac:chgData name="Smith, Tim 1" userId="3f4bbf0b-3926-42b5-9d2f-abedab3a45d4" providerId="ADAL" clId="{6E81BD9A-D6FD-44CA-A849-80A5E3CFDE49}" dt="2025-10-06T20:51:19.529" v="684" actId="20577"/>
          <ac:spMkLst>
            <pc:docMk/>
            <pc:sldMk cId="0" sldId="257"/>
            <ac:spMk id="84" creationId="{00000000-0000-0000-0000-000000000000}"/>
          </ac:spMkLst>
        </pc:spChg>
        <pc:picChg chg="mod">
          <ac:chgData name="Smith, Tim 1" userId="3f4bbf0b-3926-42b5-9d2f-abedab3a45d4" providerId="ADAL" clId="{6E81BD9A-D6FD-44CA-A849-80A5E3CFDE49}" dt="2025-10-06T20:51:08.518" v="678" actId="1076"/>
          <ac:picMkLst>
            <pc:docMk/>
            <pc:sldMk cId="0" sldId="257"/>
            <ac:picMk id="60" creationId="{00000000-0000-0000-0000-000000000000}"/>
          </ac:picMkLst>
        </pc:picChg>
        <pc:picChg chg="mod">
          <ac:chgData name="Smith, Tim 1" userId="3f4bbf0b-3926-42b5-9d2f-abedab3a45d4" providerId="ADAL" clId="{6E81BD9A-D6FD-44CA-A849-80A5E3CFDE49}" dt="2025-10-06T20:51:14.992" v="679" actId="1076"/>
          <ac:picMkLst>
            <pc:docMk/>
            <pc:sldMk cId="0" sldId="257"/>
            <ac:picMk id="65" creationId="{00000000-0000-0000-0000-000000000000}"/>
          </ac:picMkLst>
        </pc:picChg>
      </pc:sldChg>
      <pc:sldChg chg="addSp modSp add del mod ord">
        <pc:chgData name="Smith, Tim 1" userId="3f4bbf0b-3926-42b5-9d2f-abedab3a45d4" providerId="ADAL" clId="{6E81BD9A-D6FD-44CA-A849-80A5E3CFDE49}" dt="2025-10-06T19:37:50.785" v="350" actId="1076"/>
        <pc:sldMkLst>
          <pc:docMk/>
          <pc:sldMk cId="0" sldId="258"/>
        </pc:sldMkLst>
        <pc:spChg chg="add mod">
          <ac:chgData name="Smith, Tim 1" userId="3f4bbf0b-3926-42b5-9d2f-abedab3a45d4" providerId="ADAL" clId="{6E81BD9A-D6FD-44CA-A849-80A5E3CFDE49}" dt="2025-10-06T18:57:29.807" v="300"/>
          <ac:spMkLst>
            <pc:docMk/>
            <pc:sldMk cId="0" sldId="258"/>
            <ac:spMk id="2" creationId="{65B1E589-096E-AD54-EBAD-921A96EAE95F}"/>
          </ac:spMkLst>
        </pc:spChg>
        <pc:cxnChg chg="add mod">
          <ac:chgData name="Smith, Tim 1" userId="3f4bbf0b-3926-42b5-9d2f-abedab3a45d4" providerId="ADAL" clId="{6E81BD9A-D6FD-44CA-A849-80A5E3CFDE49}" dt="2025-10-06T19:37:50.785" v="350" actId="1076"/>
          <ac:cxnSpMkLst>
            <pc:docMk/>
            <pc:sldMk cId="0" sldId="258"/>
            <ac:cxnSpMk id="3" creationId="{63E9E1D2-7CCC-7A15-90FD-86CA24D9C4BC}"/>
          </ac:cxnSpMkLst>
        </pc:cxnChg>
      </pc:sldChg>
      <pc:sldChg chg="addSp modSp add del ord">
        <pc:chgData name="Smith, Tim 1" userId="3f4bbf0b-3926-42b5-9d2f-abedab3a45d4" providerId="ADAL" clId="{6E81BD9A-D6FD-44CA-A849-80A5E3CFDE49}" dt="2025-10-06T19:49:26.429" v="438"/>
        <pc:sldMkLst>
          <pc:docMk/>
          <pc:sldMk cId="0" sldId="263"/>
        </pc:sldMkLst>
        <pc:spChg chg="add mod">
          <ac:chgData name="Smith, Tim 1" userId="3f4bbf0b-3926-42b5-9d2f-abedab3a45d4" providerId="ADAL" clId="{6E81BD9A-D6FD-44CA-A849-80A5E3CFDE49}" dt="2025-10-06T18:57:45.338" v="302"/>
          <ac:spMkLst>
            <pc:docMk/>
            <pc:sldMk cId="0" sldId="263"/>
            <ac:spMk id="2" creationId="{23B2C2EC-F8E5-92CB-6CE2-A73A158ED489}"/>
          </ac:spMkLst>
        </pc:spChg>
        <pc:cxnChg chg="add mod">
          <ac:chgData name="Smith, Tim 1" userId="3f4bbf0b-3926-42b5-9d2f-abedab3a45d4" providerId="ADAL" clId="{6E81BD9A-D6FD-44CA-A849-80A5E3CFDE49}" dt="2025-10-06T19:49:26.429" v="438"/>
          <ac:cxnSpMkLst>
            <pc:docMk/>
            <pc:sldMk cId="0" sldId="263"/>
            <ac:cxnSpMk id="3" creationId="{E5B04204-25E6-488A-57DE-06650A4954FC}"/>
          </ac:cxnSpMkLst>
        </pc:cxnChg>
      </pc:sldChg>
      <pc:sldChg chg="addSp modSp add mod ord">
        <pc:chgData name="Smith, Tim 1" userId="3f4bbf0b-3926-42b5-9d2f-abedab3a45d4" providerId="ADAL" clId="{6E81BD9A-D6FD-44CA-A849-80A5E3CFDE49}" dt="2025-10-06T20:55:53.523" v="722" actId="20577"/>
        <pc:sldMkLst>
          <pc:docMk/>
          <pc:sldMk cId="0" sldId="265"/>
        </pc:sldMkLst>
        <pc:spChg chg="mod">
          <ac:chgData name="Smith, Tim 1" userId="3f4bbf0b-3926-42b5-9d2f-abedab3a45d4" providerId="ADAL" clId="{6E81BD9A-D6FD-44CA-A849-80A5E3CFDE49}" dt="2025-10-06T20:55:53.523" v="722" actId="20577"/>
          <ac:spMkLst>
            <pc:docMk/>
            <pc:sldMk cId="0" sldId="265"/>
            <ac:spMk id="1020" creationId="{00000000-0000-0000-0000-000000000000}"/>
          </ac:spMkLst>
        </pc:spChg>
        <pc:cxnChg chg="add mod">
          <ac:chgData name="Smith, Tim 1" userId="3f4bbf0b-3926-42b5-9d2f-abedab3a45d4" providerId="ADAL" clId="{6E81BD9A-D6FD-44CA-A849-80A5E3CFDE49}" dt="2025-10-06T20:53:20.517" v="689" actId="1076"/>
          <ac:cxnSpMkLst>
            <pc:docMk/>
            <pc:sldMk cId="0" sldId="265"/>
            <ac:cxnSpMk id="2" creationId="{AB6CF7E6-6877-4D1E-E53D-0D5244D6DE1B}"/>
          </ac:cxnSpMkLst>
        </pc:cxnChg>
      </pc:sldChg>
      <pc:sldChg chg="addSp modSp add del ord modNotes">
        <pc:chgData name="Smith, Tim 1" userId="3f4bbf0b-3926-42b5-9d2f-abedab3a45d4" providerId="ADAL" clId="{6E81BD9A-D6FD-44CA-A849-80A5E3CFDE49}" dt="2025-10-06T20:30:42.181" v="594"/>
        <pc:sldMkLst>
          <pc:docMk/>
          <pc:sldMk cId="0" sldId="266"/>
        </pc:sldMkLst>
        <pc:spChg chg="add mod">
          <ac:chgData name="Smith, Tim 1" userId="3f4bbf0b-3926-42b5-9d2f-abedab3a45d4" providerId="ADAL" clId="{6E81BD9A-D6FD-44CA-A849-80A5E3CFDE49}" dt="2025-10-06T18:59:09.671" v="309"/>
          <ac:spMkLst>
            <pc:docMk/>
            <pc:sldMk cId="0" sldId="266"/>
            <ac:spMk id="2" creationId="{1580F2D4-7C01-29D4-8C6A-C54A5E9D4C09}"/>
          </ac:spMkLst>
        </pc:spChg>
        <pc:cxnChg chg="add mod">
          <ac:chgData name="Smith, Tim 1" userId="3f4bbf0b-3926-42b5-9d2f-abedab3a45d4" providerId="ADAL" clId="{6E81BD9A-D6FD-44CA-A849-80A5E3CFDE49}" dt="2025-10-06T20:30:42.181" v="594"/>
          <ac:cxnSpMkLst>
            <pc:docMk/>
            <pc:sldMk cId="0" sldId="266"/>
            <ac:cxnSpMk id="3" creationId="{2B0B4994-9AE9-75FE-A4F4-C1740CC0A96D}"/>
          </ac:cxnSpMkLst>
        </pc:cxnChg>
      </pc:sldChg>
      <pc:sldChg chg="addSp modSp add del mod ord">
        <pc:chgData name="Smith, Tim 1" userId="3f4bbf0b-3926-42b5-9d2f-abedab3a45d4" providerId="ADAL" clId="{6E81BD9A-D6FD-44CA-A849-80A5E3CFDE49}" dt="2025-10-06T19:49:46.871" v="441" actId="14100"/>
        <pc:sldMkLst>
          <pc:docMk/>
          <pc:sldMk cId="0" sldId="268"/>
        </pc:sldMkLst>
        <pc:spChg chg="add mod">
          <ac:chgData name="Smith, Tim 1" userId="3f4bbf0b-3926-42b5-9d2f-abedab3a45d4" providerId="ADAL" clId="{6E81BD9A-D6FD-44CA-A849-80A5E3CFDE49}" dt="2025-10-06T18:58:10.753" v="304"/>
          <ac:spMkLst>
            <pc:docMk/>
            <pc:sldMk cId="0" sldId="268"/>
            <ac:spMk id="2" creationId="{E0D49205-FA69-1712-E142-8504D51A28E6}"/>
          </ac:spMkLst>
        </pc:spChg>
        <pc:spChg chg="mod">
          <ac:chgData name="Smith, Tim 1" userId="3f4bbf0b-3926-42b5-9d2f-abedab3a45d4" providerId="ADAL" clId="{6E81BD9A-D6FD-44CA-A849-80A5E3CFDE49}" dt="2025-10-06T19:49:46.871" v="441" actId="14100"/>
          <ac:spMkLst>
            <pc:docMk/>
            <pc:sldMk cId="0" sldId="268"/>
            <ac:spMk id="307" creationId="{00000000-0000-0000-0000-000000000000}"/>
          </ac:spMkLst>
        </pc:spChg>
        <pc:spChg chg="mod">
          <ac:chgData name="Smith, Tim 1" userId="3f4bbf0b-3926-42b5-9d2f-abedab3a45d4" providerId="ADAL" clId="{6E81BD9A-D6FD-44CA-A849-80A5E3CFDE49}" dt="2025-10-06T19:49:35.687" v="439" actId="14100"/>
          <ac:spMkLst>
            <pc:docMk/>
            <pc:sldMk cId="0" sldId="268"/>
            <ac:spMk id="320" creationId="{00000000-0000-0000-0000-000000000000}"/>
          </ac:spMkLst>
        </pc:spChg>
        <pc:cxnChg chg="add mod">
          <ac:chgData name="Smith, Tim 1" userId="3f4bbf0b-3926-42b5-9d2f-abedab3a45d4" providerId="ADAL" clId="{6E81BD9A-D6FD-44CA-A849-80A5E3CFDE49}" dt="2025-10-06T19:49:39.801" v="440"/>
          <ac:cxnSpMkLst>
            <pc:docMk/>
            <pc:sldMk cId="0" sldId="268"/>
            <ac:cxnSpMk id="3" creationId="{9014F61B-223C-6688-C5F3-9D1B8CF6AEBA}"/>
          </ac:cxnSpMkLst>
        </pc:cxnChg>
      </pc:sldChg>
      <pc:sldChg chg="addSp delSp modSp add del mod ord">
        <pc:chgData name="Smith, Tim 1" userId="3f4bbf0b-3926-42b5-9d2f-abedab3a45d4" providerId="ADAL" clId="{6E81BD9A-D6FD-44CA-A849-80A5E3CFDE49}" dt="2025-10-06T20:44:17.751" v="649" actId="1076"/>
        <pc:sldMkLst>
          <pc:docMk/>
          <pc:sldMk cId="0" sldId="270"/>
        </pc:sldMkLst>
        <pc:spChg chg="mod">
          <ac:chgData name="Smith, Tim 1" userId="3f4bbf0b-3926-42b5-9d2f-abedab3a45d4" providerId="ADAL" clId="{6E81BD9A-D6FD-44CA-A849-80A5E3CFDE49}" dt="2025-10-06T20:44:17.751" v="649" actId="1076"/>
          <ac:spMkLst>
            <pc:docMk/>
            <pc:sldMk cId="0" sldId="270"/>
            <ac:spMk id="341" creationId="{00000000-0000-0000-0000-000000000000}"/>
          </ac:spMkLst>
        </pc:spChg>
        <pc:cxnChg chg="add mod">
          <ac:chgData name="Smith, Tim 1" userId="3f4bbf0b-3926-42b5-9d2f-abedab3a45d4" providerId="ADAL" clId="{6E81BD9A-D6FD-44CA-A849-80A5E3CFDE49}" dt="2025-10-06T20:44:14.262" v="648" actId="1076"/>
          <ac:cxnSpMkLst>
            <pc:docMk/>
            <pc:sldMk cId="0" sldId="270"/>
            <ac:cxnSpMk id="3" creationId="{544FDF34-851F-5610-9A96-7B08752CE248}"/>
          </ac:cxnSpMkLst>
        </pc:cxnChg>
      </pc:sldChg>
      <pc:sldChg chg="addSp modSp add del mod ord">
        <pc:chgData name="Smith, Tim 1" userId="3f4bbf0b-3926-42b5-9d2f-abedab3a45d4" providerId="ADAL" clId="{6E81BD9A-D6FD-44CA-A849-80A5E3CFDE49}" dt="2025-10-06T20:44:34.375" v="653" actId="1076"/>
        <pc:sldMkLst>
          <pc:docMk/>
          <pc:sldMk cId="0" sldId="271"/>
        </pc:sldMkLst>
        <pc:spChg chg="mod">
          <ac:chgData name="Smith, Tim 1" userId="3f4bbf0b-3926-42b5-9d2f-abedab3a45d4" providerId="ADAL" clId="{6E81BD9A-D6FD-44CA-A849-80A5E3CFDE49}" dt="2025-10-06T20:44:34.375" v="653" actId="1076"/>
          <ac:spMkLst>
            <pc:docMk/>
            <pc:sldMk cId="0" sldId="271"/>
            <ac:spMk id="357" creationId="{00000000-0000-0000-0000-000000000000}"/>
          </ac:spMkLst>
        </pc:spChg>
        <pc:cxnChg chg="add mod">
          <ac:chgData name="Smith, Tim 1" userId="3f4bbf0b-3926-42b5-9d2f-abedab3a45d4" providerId="ADAL" clId="{6E81BD9A-D6FD-44CA-A849-80A5E3CFDE49}" dt="2025-10-06T20:44:29.877" v="652" actId="1076"/>
          <ac:cxnSpMkLst>
            <pc:docMk/>
            <pc:sldMk cId="0" sldId="271"/>
            <ac:cxnSpMk id="2" creationId="{B46AB7AF-12B4-61A7-6071-3E25122D6354}"/>
          </ac:cxnSpMkLst>
        </pc:cxnChg>
      </pc:sldChg>
      <pc:sldChg chg="addSp modSp add del mod ord">
        <pc:chgData name="Smith, Tim 1" userId="3f4bbf0b-3926-42b5-9d2f-abedab3a45d4" providerId="ADAL" clId="{6E81BD9A-D6FD-44CA-A849-80A5E3CFDE49}" dt="2025-10-06T20:44:54.224" v="655" actId="1076"/>
        <pc:sldMkLst>
          <pc:docMk/>
          <pc:sldMk cId="0" sldId="272"/>
        </pc:sldMkLst>
        <pc:spChg chg="add mod">
          <ac:chgData name="Smith, Tim 1" userId="3f4bbf0b-3926-42b5-9d2f-abedab3a45d4" providerId="ADAL" clId="{6E81BD9A-D6FD-44CA-A849-80A5E3CFDE49}" dt="2025-10-06T18:59:22.953" v="311"/>
          <ac:spMkLst>
            <pc:docMk/>
            <pc:sldMk cId="0" sldId="272"/>
            <ac:spMk id="2" creationId="{317ADFD5-1032-E520-B117-05B754DE0265}"/>
          </ac:spMkLst>
        </pc:spChg>
        <pc:spChg chg="mod">
          <ac:chgData name="Smith, Tim 1" userId="3f4bbf0b-3926-42b5-9d2f-abedab3a45d4" providerId="ADAL" clId="{6E81BD9A-D6FD-44CA-A849-80A5E3CFDE49}" dt="2025-10-06T20:44:54.224" v="655" actId="1076"/>
          <ac:spMkLst>
            <pc:docMk/>
            <pc:sldMk cId="0" sldId="272"/>
            <ac:spMk id="376" creationId="{00000000-0000-0000-0000-000000000000}"/>
          </ac:spMkLst>
        </pc:spChg>
        <pc:cxnChg chg="add mod">
          <ac:chgData name="Smith, Tim 1" userId="3f4bbf0b-3926-42b5-9d2f-abedab3a45d4" providerId="ADAL" clId="{6E81BD9A-D6FD-44CA-A849-80A5E3CFDE49}" dt="2025-10-06T20:44:46.804" v="654"/>
          <ac:cxnSpMkLst>
            <pc:docMk/>
            <pc:sldMk cId="0" sldId="272"/>
            <ac:cxnSpMk id="3" creationId="{1977C38A-B1CA-2238-9D12-A253E6D47F32}"/>
          </ac:cxnSpMkLst>
        </pc:cxnChg>
      </pc:sldChg>
      <pc:sldChg chg="add del ord">
        <pc:chgData name="Smith, Tim 1" userId="3f4bbf0b-3926-42b5-9d2f-abedab3a45d4" providerId="ADAL" clId="{6E81BD9A-D6FD-44CA-A849-80A5E3CFDE49}" dt="2025-10-06T18:52:20.808" v="285" actId="2696"/>
        <pc:sldMkLst>
          <pc:docMk/>
          <pc:sldMk cId="0" sldId="274"/>
        </pc:sldMkLst>
      </pc:sldChg>
      <pc:sldChg chg="addSp modSp add del mod ord">
        <pc:chgData name="Smith, Tim 1" userId="3f4bbf0b-3926-42b5-9d2f-abedab3a45d4" providerId="ADAL" clId="{6E81BD9A-D6FD-44CA-A849-80A5E3CFDE49}" dt="2025-10-06T20:49:50.290" v="670" actId="2696"/>
        <pc:sldMkLst>
          <pc:docMk/>
          <pc:sldMk cId="1709271172" sldId="2561"/>
        </pc:sldMkLst>
      </pc:sldChg>
      <pc:sldChg chg="addSp modSp add mod">
        <pc:chgData name="Smith, Tim 1" userId="3f4bbf0b-3926-42b5-9d2f-abedab3a45d4" providerId="ADAL" clId="{6E81BD9A-D6FD-44CA-A849-80A5E3CFDE49}" dt="2025-10-06T20:48:16.240" v="657" actId="1076"/>
        <pc:sldMkLst>
          <pc:docMk/>
          <pc:sldMk cId="381867337" sldId="2563"/>
        </pc:sldMkLst>
        <pc:spChg chg="mod">
          <ac:chgData name="Smith, Tim 1" userId="3f4bbf0b-3926-42b5-9d2f-abedab3a45d4" providerId="ADAL" clId="{6E81BD9A-D6FD-44CA-A849-80A5E3CFDE49}" dt="2025-10-06T20:43:39.593" v="643" actId="1076"/>
          <ac:spMkLst>
            <pc:docMk/>
            <pc:sldMk cId="381867337" sldId="2563"/>
            <ac:spMk id="2" creationId="{5F6FD2B5-2640-5F1F-7FBC-CDEAF532EAAA}"/>
          </ac:spMkLst>
        </pc:spChg>
        <pc:spChg chg="mod">
          <ac:chgData name="Smith, Tim 1" userId="3f4bbf0b-3926-42b5-9d2f-abedab3a45d4" providerId="ADAL" clId="{6E81BD9A-D6FD-44CA-A849-80A5E3CFDE49}" dt="2025-10-06T19:48:32.304" v="437" actId="27636"/>
          <ac:spMkLst>
            <pc:docMk/>
            <pc:sldMk cId="381867337" sldId="2563"/>
            <ac:spMk id="4" creationId="{BBA2C1C5-13B8-E453-77B3-5DA3FE4D9697}"/>
          </ac:spMkLst>
        </pc:spChg>
        <pc:picChg chg="mod">
          <ac:chgData name="Smith, Tim 1" userId="3f4bbf0b-3926-42b5-9d2f-abedab3a45d4" providerId="ADAL" clId="{6E81BD9A-D6FD-44CA-A849-80A5E3CFDE49}" dt="2025-10-06T20:42:52.668" v="604" actId="14100"/>
          <ac:picMkLst>
            <pc:docMk/>
            <pc:sldMk cId="381867337" sldId="2563"/>
            <ac:picMk id="5" creationId="{3F1EF300-6713-4FA5-847D-BFF0E1797F76}"/>
          </ac:picMkLst>
        </pc:picChg>
        <pc:cxnChg chg="add mod">
          <ac:chgData name="Smith, Tim 1" userId="3f4bbf0b-3926-42b5-9d2f-abedab3a45d4" providerId="ADAL" clId="{6E81BD9A-D6FD-44CA-A849-80A5E3CFDE49}" dt="2025-10-06T20:48:16.240" v="657" actId="1076"/>
          <ac:cxnSpMkLst>
            <pc:docMk/>
            <pc:sldMk cId="381867337" sldId="2563"/>
            <ac:cxnSpMk id="3" creationId="{1318F640-EB36-DF8D-9E72-3CBF8C54B7C5}"/>
          </ac:cxnSpMkLst>
        </pc:cxnChg>
      </pc:sldChg>
      <pc:sldChg chg="del">
        <pc:chgData name="Smith, Tim 1" userId="3f4bbf0b-3926-42b5-9d2f-abedab3a45d4" providerId="ADAL" clId="{6E81BD9A-D6FD-44CA-A849-80A5E3CFDE49}" dt="2025-10-06T20:28:39.883" v="592" actId="47"/>
        <pc:sldMkLst>
          <pc:docMk/>
          <pc:sldMk cId="298878407" sldId="2147471186"/>
        </pc:sldMkLst>
      </pc:sldChg>
      <pc:sldChg chg="del">
        <pc:chgData name="Smith, Tim 1" userId="3f4bbf0b-3926-42b5-9d2f-abedab3a45d4" providerId="ADAL" clId="{6E81BD9A-D6FD-44CA-A849-80A5E3CFDE49}" dt="2025-10-06T20:28:39.883" v="592" actId="47"/>
        <pc:sldMkLst>
          <pc:docMk/>
          <pc:sldMk cId="437201359" sldId="2147471190"/>
        </pc:sldMkLst>
      </pc:sldChg>
      <pc:sldChg chg="del">
        <pc:chgData name="Smith, Tim 1" userId="3f4bbf0b-3926-42b5-9d2f-abedab3a45d4" providerId="ADAL" clId="{6E81BD9A-D6FD-44CA-A849-80A5E3CFDE49}" dt="2025-10-06T20:28:39.883" v="592" actId="47"/>
        <pc:sldMkLst>
          <pc:docMk/>
          <pc:sldMk cId="176530645" sldId="2147471191"/>
        </pc:sldMkLst>
      </pc:sldChg>
      <pc:sldChg chg="del">
        <pc:chgData name="Smith, Tim 1" userId="3f4bbf0b-3926-42b5-9d2f-abedab3a45d4" providerId="ADAL" clId="{6E81BD9A-D6FD-44CA-A849-80A5E3CFDE49}" dt="2025-10-06T20:28:39.883" v="592" actId="47"/>
        <pc:sldMkLst>
          <pc:docMk/>
          <pc:sldMk cId="2092671884" sldId="2147471219"/>
        </pc:sldMkLst>
      </pc:sldChg>
      <pc:sldChg chg="del">
        <pc:chgData name="Smith, Tim 1" userId="3f4bbf0b-3926-42b5-9d2f-abedab3a45d4" providerId="ADAL" clId="{6E81BD9A-D6FD-44CA-A849-80A5E3CFDE49}" dt="2025-10-06T20:28:42.439" v="593" actId="47"/>
        <pc:sldMkLst>
          <pc:docMk/>
          <pc:sldMk cId="220052634" sldId="2147480791"/>
        </pc:sldMkLst>
      </pc:sldChg>
      <pc:sldChg chg="modSp mod ord">
        <pc:chgData name="Smith, Tim 1" userId="3f4bbf0b-3926-42b5-9d2f-abedab3a45d4" providerId="ADAL" clId="{6E81BD9A-D6FD-44CA-A849-80A5E3CFDE49}" dt="2025-10-03T15:14:44.717" v="205" actId="20577"/>
        <pc:sldMkLst>
          <pc:docMk/>
          <pc:sldMk cId="3580511887" sldId="2147481861"/>
        </pc:sldMkLst>
        <pc:spChg chg="mod">
          <ac:chgData name="Smith, Tim 1" userId="3f4bbf0b-3926-42b5-9d2f-abedab3a45d4" providerId="ADAL" clId="{6E81BD9A-D6FD-44CA-A849-80A5E3CFDE49}" dt="2025-10-03T15:14:44.717" v="205" actId="20577"/>
          <ac:spMkLst>
            <pc:docMk/>
            <pc:sldMk cId="3580511887" sldId="2147481861"/>
            <ac:spMk id="69" creationId="{21466CC6-BA0F-7A03-674B-60D3D248A056}"/>
          </ac:spMkLst>
        </pc:spChg>
        <pc:spChg chg="mod">
          <ac:chgData name="Smith, Tim 1" userId="3f4bbf0b-3926-42b5-9d2f-abedab3a45d4" providerId="ADAL" clId="{6E81BD9A-D6FD-44CA-A849-80A5E3CFDE49}" dt="2025-10-03T15:14:30.693" v="197" actId="20577"/>
          <ac:spMkLst>
            <pc:docMk/>
            <pc:sldMk cId="3580511887" sldId="2147481861"/>
            <ac:spMk id="71" creationId="{69FC9B44-1F46-C1EE-DF9E-C562280179F5}"/>
          </ac:spMkLst>
        </pc:spChg>
        <pc:spChg chg="mod">
          <ac:chgData name="Smith, Tim 1" userId="3f4bbf0b-3926-42b5-9d2f-abedab3a45d4" providerId="ADAL" clId="{6E81BD9A-D6FD-44CA-A849-80A5E3CFDE49}" dt="2025-10-03T15:14:19.827" v="194" actId="6549"/>
          <ac:spMkLst>
            <pc:docMk/>
            <pc:sldMk cId="3580511887" sldId="2147481861"/>
            <ac:spMk id="72" creationId="{3A403270-DC6A-378C-E972-93108F2C84EB}"/>
          </ac:spMkLst>
        </pc:spChg>
        <pc:spChg chg="mod">
          <ac:chgData name="Smith, Tim 1" userId="3f4bbf0b-3926-42b5-9d2f-abedab3a45d4" providerId="ADAL" clId="{6E81BD9A-D6FD-44CA-A849-80A5E3CFDE49}" dt="2025-10-03T15:14:35.914" v="199" actId="20577"/>
          <ac:spMkLst>
            <pc:docMk/>
            <pc:sldMk cId="3580511887" sldId="2147481861"/>
            <ac:spMk id="73" creationId="{6002A4B5-C860-034A-1F85-B7A82256FE8B}"/>
          </ac:spMkLst>
        </pc:spChg>
      </pc:sldChg>
      <pc:sldChg chg="del">
        <pc:chgData name="Smith, Tim 1" userId="3f4bbf0b-3926-42b5-9d2f-abedab3a45d4" providerId="ADAL" clId="{6E81BD9A-D6FD-44CA-A849-80A5E3CFDE49}" dt="2025-10-06T20:28:39.883" v="592" actId="47"/>
        <pc:sldMkLst>
          <pc:docMk/>
          <pc:sldMk cId="2536769772" sldId="2147481876"/>
        </pc:sldMkLst>
      </pc:sldChg>
      <pc:sldChg chg="del">
        <pc:chgData name="Smith, Tim 1" userId="3f4bbf0b-3926-42b5-9d2f-abedab3a45d4" providerId="ADAL" clId="{6E81BD9A-D6FD-44CA-A849-80A5E3CFDE49}" dt="2025-10-06T20:28:12.747" v="591" actId="2696"/>
        <pc:sldMkLst>
          <pc:docMk/>
          <pc:sldMk cId="3255066124" sldId="2147481877"/>
        </pc:sldMkLst>
      </pc:sldChg>
      <pc:sldChg chg="addSp delSp modSp new mod modNotesTx">
        <pc:chgData name="Smith, Tim 1" userId="3f4bbf0b-3926-42b5-9d2f-abedab3a45d4" providerId="ADAL" clId="{6E81BD9A-D6FD-44CA-A849-80A5E3CFDE49}" dt="2025-10-07T17:22:23.999" v="912" actId="20577"/>
        <pc:sldMkLst>
          <pc:docMk/>
          <pc:sldMk cId="2560576828" sldId="2147481878"/>
        </pc:sldMkLst>
        <pc:spChg chg="mod">
          <ac:chgData name="Smith, Tim 1" userId="3f4bbf0b-3926-42b5-9d2f-abedab3a45d4" providerId="ADAL" clId="{6E81BD9A-D6FD-44CA-A849-80A5E3CFDE49}" dt="2025-10-03T15:09:47.807" v="182" actId="20577"/>
          <ac:spMkLst>
            <pc:docMk/>
            <pc:sldMk cId="2560576828" sldId="2147481878"/>
            <ac:spMk id="2" creationId="{0954CA4E-A4C9-BE2E-2173-3E5A0FD3B04A}"/>
          </ac:spMkLst>
        </pc:spChg>
        <pc:picChg chg="add del mod">
          <ac:chgData name="Smith, Tim 1" userId="3f4bbf0b-3926-42b5-9d2f-abedab3a45d4" providerId="ADAL" clId="{6E81BD9A-D6FD-44CA-A849-80A5E3CFDE49}" dt="2025-10-03T15:09:49.094" v="183" actId="478"/>
          <ac:picMkLst>
            <pc:docMk/>
            <pc:sldMk cId="2560576828" sldId="2147481878"/>
            <ac:picMk id="5" creationId="{62C5BDF3-058D-0347-551F-5C5D2BEFE362}"/>
          </ac:picMkLst>
        </pc:picChg>
        <pc:cxnChg chg="add mod">
          <ac:chgData name="Smith, Tim 1" userId="3f4bbf0b-3926-42b5-9d2f-abedab3a45d4" providerId="ADAL" clId="{6E81BD9A-D6FD-44CA-A849-80A5E3CFDE49}" dt="2025-10-03T15:07:21.182" v="170" actId="1076"/>
          <ac:cxnSpMkLst>
            <pc:docMk/>
            <pc:sldMk cId="2560576828" sldId="2147481878"/>
            <ac:cxnSpMk id="7" creationId="{72C36A2B-41D5-9788-16CE-084496A422E8}"/>
          </ac:cxnSpMkLst>
        </pc:cxnChg>
      </pc:sldChg>
      <pc:sldChg chg="addSp delSp modSp add mod">
        <pc:chgData name="Smith, Tim 1" userId="3f4bbf0b-3926-42b5-9d2f-abedab3a45d4" providerId="ADAL" clId="{6E81BD9A-D6FD-44CA-A849-80A5E3CFDE49}" dt="2025-10-06T20:16:16.751" v="495" actId="13926"/>
        <pc:sldMkLst>
          <pc:docMk/>
          <pc:sldMk cId="2649826975" sldId="2147481879"/>
        </pc:sldMkLst>
        <pc:spChg chg="add mod">
          <ac:chgData name="Smith, Tim 1" userId="3f4bbf0b-3926-42b5-9d2f-abedab3a45d4" providerId="ADAL" clId="{6E81BD9A-D6FD-44CA-A849-80A5E3CFDE49}" dt="2025-10-03T15:02:48.092" v="167" actId="27636"/>
          <ac:spMkLst>
            <pc:docMk/>
            <pc:sldMk cId="2649826975" sldId="2147481879"/>
            <ac:spMk id="6" creationId="{53D4936A-D5C8-2079-1C22-51C220F29116}"/>
          </ac:spMkLst>
        </pc:spChg>
        <pc:spChg chg="add mod">
          <ac:chgData name="Smith, Tim 1" userId="3f4bbf0b-3926-42b5-9d2f-abedab3a45d4" providerId="ADAL" clId="{6E81BD9A-D6FD-44CA-A849-80A5E3CFDE49}" dt="2025-10-03T15:01:13.450" v="160"/>
          <ac:spMkLst>
            <pc:docMk/>
            <pc:sldMk cId="2649826975" sldId="2147481879"/>
            <ac:spMk id="8" creationId="{5E7D8896-9634-4BDB-F61A-820C145CA3E6}"/>
          </ac:spMkLst>
        </pc:spChg>
        <pc:spChg chg="add mod">
          <ac:chgData name="Smith, Tim 1" userId="3f4bbf0b-3926-42b5-9d2f-abedab3a45d4" providerId="ADAL" clId="{6E81BD9A-D6FD-44CA-A849-80A5E3CFDE49}" dt="2025-10-03T15:01:13.450" v="160"/>
          <ac:spMkLst>
            <pc:docMk/>
            <pc:sldMk cId="2649826975" sldId="2147481879"/>
            <ac:spMk id="11" creationId="{C76186A7-1DD6-FFC7-BEC6-D51E3898754C}"/>
          </ac:spMkLst>
        </pc:spChg>
        <pc:spChg chg="add mod">
          <ac:chgData name="Smith, Tim 1" userId="3f4bbf0b-3926-42b5-9d2f-abedab3a45d4" providerId="ADAL" clId="{6E81BD9A-D6FD-44CA-A849-80A5E3CFDE49}" dt="2025-10-03T15:01:13.450" v="160"/>
          <ac:spMkLst>
            <pc:docMk/>
            <pc:sldMk cId="2649826975" sldId="2147481879"/>
            <ac:spMk id="12" creationId="{9C124885-E202-6B27-2DA5-2FDCB587D3EC}"/>
          </ac:spMkLst>
        </pc:spChg>
        <pc:spChg chg="add mod">
          <ac:chgData name="Smith, Tim 1" userId="3f4bbf0b-3926-42b5-9d2f-abedab3a45d4" providerId="ADAL" clId="{6E81BD9A-D6FD-44CA-A849-80A5E3CFDE49}" dt="2025-10-06T20:16:02.475" v="494" actId="13926"/>
          <ac:spMkLst>
            <pc:docMk/>
            <pc:sldMk cId="2649826975" sldId="2147481879"/>
            <ac:spMk id="15" creationId="{CBF68A69-26A9-0092-89AA-A1BEF69E8A14}"/>
          </ac:spMkLst>
        </pc:spChg>
        <pc:spChg chg="add mod">
          <ac:chgData name="Smith, Tim 1" userId="3f4bbf0b-3926-42b5-9d2f-abedab3a45d4" providerId="ADAL" clId="{6E81BD9A-D6FD-44CA-A849-80A5E3CFDE49}" dt="2025-10-03T15:01:13.450" v="160"/>
          <ac:spMkLst>
            <pc:docMk/>
            <pc:sldMk cId="2649826975" sldId="2147481879"/>
            <ac:spMk id="21" creationId="{A6FDCA2F-0D2F-07F6-2018-ED22DCD63E5A}"/>
          </ac:spMkLst>
        </pc:spChg>
        <pc:spChg chg="add mod">
          <ac:chgData name="Smith, Tim 1" userId="3f4bbf0b-3926-42b5-9d2f-abedab3a45d4" providerId="ADAL" clId="{6E81BD9A-D6FD-44CA-A849-80A5E3CFDE49}" dt="2025-10-03T15:01:13.450" v="160"/>
          <ac:spMkLst>
            <pc:docMk/>
            <pc:sldMk cId="2649826975" sldId="2147481879"/>
            <ac:spMk id="22" creationId="{3D0AF988-3C47-F8B9-702D-80CEC056B653}"/>
          </ac:spMkLst>
        </pc:spChg>
        <pc:spChg chg="add mod">
          <ac:chgData name="Smith, Tim 1" userId="3f4bbf0b-3926-42b5-9d2f-abedab3a45d4" providerId="ADAL" clId="{6E81BD9A-D6FD-44CA-A849-80A5E3CFDE49}" dt="2025-10-03T15:01:13.450" v="160"/>
          <ac:spMkLst>
            <pc:docMk/>
            <pc:sldMk cId="2649826975" sldId="2147481879"/>
            <ac:spMk id="25" creationId="{E175296F-31D1-C259-6D1F-7C2ADF87B5A7}"/>
          </ac:spMkLst>
        </pc:spChg>
        <pc:spChg chg="add mod">
          <ac:chgData name="Smith, Tim 1" userId="3f4bbf0b-3926-42b5-9d2f-abedab3a45d4" providerId="ADAL" clId="{6E81BD9A-D6FD-44CA-A849-80A5E3CFDE49}" dt="2025-10-06T20:16:16.751" v="495" actId="13926"/>
          <ac:spMkLst>
            <pc:docMk/>
            <pc:sldMk cId="2649826975" sldId="2147481879"/>
            <ac:spMk id="28" creationId="{26EE91CD-5022-31DC-0E8B-FC2E2AABC7C7}"/>
          </ac:spMkLst>
        </pc:spChg>
        <pc:spChg chg="add mod">
          <ac:chgData name="Smith, Tim 1" userId="3f4bbf0b-3926-42b5-9d2f-abedab3a45d4" providerId="ADAL" clId="{6E81BD9A-D6FD-44CA-A849-80A5E3CFDE49}" dt="2025-10-03T15:01:13.450" v="160"/>
          <ac:spMkLst>
            <pc:docMk/>
            <pc:sldMk cId="2649826975" sldId="2147481879"/>
            <ac:spMk id="31" creationId="{D7000BDA-5F4B-BC66-9C45-A9606F56317A}"/>
          </ac:spMkLst>
        </pc:spChg>
        <pc:spChg chg="add mod">
          <ac:chgData name="Smith, Tim 1" userId="3f4bbf0b-3926-42b5-9d2f-abedab3a45d4" providerId="ADAL" clId="{6E81BD9A-D6FD-44CA-A849-80A5E3CFDE49}" dt="2025-10-03T15:01:44.418" v="161"/>
          <ac:spMkLst>
            <pc:docMk/>
            <pc:sldMk cId="2649826975" sldId="2147481879"/>
            <ac:spMk id="39" creationId="{D962CE80-567F-22CF-FC7B-87D3BC1508D2}"/>
          </ac:spMkLst>
        </pc:spChg>
        <pc:spChg chg="add mod">
          <ac:chgData name="Smith, Tim 1" userId="3f4bbf0b-3926-42b5-9d2f-abedab3a45d4" providerId="ADAL" clId="{6E81BD9A-D6FD-44CA-A849-80A5E3CFDE49}" dt="2025-10-03T15:01:44.418" v="161"/>
          <ac:spMkLst>
            <pc:docMk/>
            <pc:sldMk cId="2649826975" sldId="2147481879"/>
            <ac:spMk id="40" creationId="{69C8CEFC-4986-904B-66CA-CC9E0D37AFA1}"/>
          </ac:spMkLst>
        </pc:spChg>
        <pc:cxnChg chg="add mod">
          <ac:chgData name="Smith, Tim 1" userId="3f4bbf0b-3926-42b5-9d2f-abedab3a45d4" providerId="ADAL" clId="{6E81BD9A-D6FD-44CA-A849-80A5E3CFDE49}" dt="2025-10-03T15:02:42.511" v="165" actId="1076"/>
          <ac:cxnSpMkLst>
            <pc:docMk/>
            <pc:sldMk cId="2649826975" sldId="2147481879"/>
            <ac:cxnSpMk id="41" creationId="{B9AAE6D6-3BE7-0796-E063-7D76FDDF3622}"/>
          </ac:cxnSpMkLst>
        </pc:cxnChg>
      </pc:sldChg>
      <pc:sldChg chg="delSp modSp add del mod ord">
        <pc:chgData name="Smith, Tim 1" userId="3f4bbf0b-3926-42b5-9d2f-abedab3a45d4" providerId="ADAL" clId="{6E81BD9A-D6FD-44CA-A849-80A5E3CFDE49}" dt="2025-10-06T20:31:43.766" v="595" actId="2696"/>
        <pc:sldMkLst>
          <pc:docMk/>
          <pc:sldMk cId="2449012935" sldId="2147481880"/>
        </pc:sldMkLst>
      </pc:sldChg>
      <pc:sldChg chg="addSp delSp modSp add mod ord">
        <pc:chgData name="Smith, Tim 1" userId="3f4bbf0b-3926-42b5-9d2f-abedab3a45d4" providerId="ADAL" clId="{6E81BD9A-D6FD-44CA-A849-80A5E3CFDE49}" dt="2025-10-06T20:49:26.503" v="669" actId="1076"/>
        <pc:sldMkLst>
          <pc:docMk/>
          <pc:sldMk cId="432741801" sldId="2147481881"/>
        </pc:sldMkLst>
        <pc:spChg chg="mod">
          <ac:chgData name="Smith, Tim 1" userId="3f4bbf0b-3926-42b5-9d2f-abedab3a45d4" providerId="ADAL" clId="{6E81BD9A-D6FD-44CA-A849-80A5E3CFDE49}" dt="2025-10-06T20:26:36.494" v="585" actId="20577"/>
          <ac:spMkLst>
            <pc:docMk/>
            <pc:sldMk cId="432741801" sldId="2147481881"/>
            <ac:spMk id="2" creationId="{228A5773-4CB8-A8A3-057A-6AAB4B62BBA3}"/>
          </ac:spMkLst>
        </pc:spChg>
        <pc:spChg chg="add mod">
          <ac:chgData name="Smith, Tim 1" userId="3f4bbf0b-3926-42b5-9d2f-abedab3a45d4" providerId="ADAL" clId="{6E81BD9A-D6FD-44CA-A849-80A5E3CFDE49}" dt="2025-10-06T20:49:17.932" v="667" actId="1076"/>
          <ac:spMkLst>
            <pc:docMk/>
            <pc:sldMk cId="432741801" sldId="2147481881"/>
            <ac:spMk id="9" creationId="{36083A8D-7254-C671-B92F-20A56870B016}"/>
          </ac:spMkLst>
        </pc:spChg>
        <pc:picChg chg="add mod">
          <ac:chgData name="Smith, Tim 1" userId="3f4bbf0b-3926-42b5-9d2f-abedab3a45d4" providerId="ADAL" clId="{6E81BD9A-D6FD-44CA-A849-80A5E3CFDE49}" dt="2025-10-06T20:49:26.503" v="669" actId="1076"/>
          <ac:picMkLst>
            <pc:docMk/>
            <pc:sldMk cId="432741801" sldId="2147481881"/>
            <ac:picMk id="10" creationId="{8D888A57-7A56-B947-6431-B54E674E02F0}"/>
          </ac:picMkLst>
        </pc:picChg>
      </pc:sldChg>
      <pc:sldChg chg="addSp modSp add mod">
        <pc:chgData name="Smith, Tim 1" userId="3f4bbf0b-3926-42b5-9d2f-abedab3a45d4" providerId="ADAL" clId="{6E81BD9A-D6FD-44CA-A849-80A5E3CFDE49}" dt="2025-10-06T20:06:12.577" v="485" actId="1076"/>
        <pc:sldMkLst>
          <pc:docMk/>
          <pc:sldMk cId="1493430640" sldId="2147481882"/>
        </pc:sldMkLst>
        <pc:spChg chg="mod">
          <ac:chgData name="Smith, Tim 1" userId="3f4bbf0b-3926-42b5-9d2f-abedab3a45d4" providerId="ADAL" clId="{6E81BD9A-D6FD-44CA-A849-80A5E3CFDE49}" dt="2025-10-06T20:06:02.088" v="482" actId="20577"/>
          <ac:spMkLst>
            <pc:docMk/>
            <pc:sldMk cId="1493430640" sldId="2147481882"/>
            <ac:spMk id="2" creationId="{4AD82E5D-EE11-237A-08B4-541CB36EBC2B}"/>
          </ac:spMkLst>
        </pc:spChg>
        <pc:spChg chg="add">
          <ac:chgData name="Smith, Tim 1" userId="3f4bbf0b-3926-42b5-9d2f-abedab3a45d4" providerId="ADAL" clId="{6E81BD9A-D6FD-44CA-A849-80A5E3CFDE49}" dt="2025-10-06T19:48:08.826" v="435"/>
          <ac:spMkLst>
            <pc:docMk/>
            <pc:sldMk cId="1493430640" sldId="2147481882"/>
            <ac:spMk id="4" creationId="{2CD776AF-9D8B-3CDB-9901-C7D3D2EBD4AF}"/>
          </ac:spMkLst>
        </pc:spChg>
        <pc:picChg chg="add mod">
          <ac:chgData name="Smith, Tim 1" userId="3f4bbf0b-3926-42b5-9d2f-abedab3a45d4" providerId="ADAL" clId="{6E81BD9A-D6FD-44CA-A849-80A5E3CFDE49}" dt="2025-10-06T20:06:12.577" v="485" actId="1076"/>
          <ac:picMkLst>
            <pc:docMk/>
            <pc:sldMk cId="1493430640" sldId="2147481882"/>
            <ac:picMk id="8" creationId="{61E58793-BE10-BC76-0E20-A60DA7A9D623}"/>
          </ac:picMkLst>
        </pc:picChg>
      </pc:sldChg>
      <pc:sldChg chg="modSp add mod ord">
        <pc:chgData name="Smith, Tim 1" userId="3f4bbf0b-3926-42b5-9d2f-abedab3a45d4" providerId="ADAL" clId="{6E81BD9A-D6FD-44CA-A849-80A5E3CFDE49}" dt="2025-10-08T21:21:03.242" v="915" actId="20577"/>
        <pc:sldMkLst>
          <pc:docMk/>
          <pc:sldMk cId="1234573403" sldId="2147481883"/>
        </pc:sldMkLst>
        <pc:spChg chg="mod">
          <ac:chgData name="Smith, Tim 1" userId="3f4bbf0b-3926-42b5-9d2f-abedab3a45d4" providerId="ADAL" clId="{6E81BD9A-D6FD-44CA-A849-80A5E3CFDE49}" dt="2025-10-08T21:21:03.242" v="915" actId="20577"/>
          <ac:spMkLst>
            <pc:docMk/>
            <pc:sldMk cId="1234573403" sldId="2147481883"/>
            <ac:spMk id="2" creationId="{38BC4D24-0FEB-4CF1-EACC-013C65CC2725}"/>
          </ac:spMkLst>
        </pc:spChg>
      </pc:sldChg>
      <pc:sldChg chg="addSp modSp add del mod ord">
        <pc:chgData name="Smith, Tim 1" userId="3f4bbf0b-3926-42b5-9d2f-abedab3a45d4" providerId="ADAL" clId="{6E81BD9A-D6FD-44CA-A849-80A5E3CFDE49}" dt="2025-10-06T20:32:39.169" v="603" actId="20577"/>
        <pc:sldMkLst>
          <pc:docMk/>
          <pc:sldMk cId="0" sldId="2147481884"/>
        </pc:sldMkLst>
        <pc:spChg chg="add mod">
          <ac:chgData name="Smith, Tim 1" userId="3f4bbf0b-3926-42b5-9d2f-abedab3a45d4" providerId="ADAL" clId="{6E81BD9A-D6FD-44CA-A849-80A5E3CFDE49}" dt="2025-10-06T18:57:22.110" v="299" actId="692"/>
          <ac:spMkLst>
            <pc:docMk/>
            <pc:sldMk cId="0" sldId="2147481884"/>
            <ac:spMk id="2" creationId="{CA3EA75E-E515-3B74-BB56-84E9C7710449}"/>
          </ac:spMkLst>
        </pc:spChg>
        <pc:spChg chg="add mod">
          <ac:chgData name="Smith, Tim 1" userId="3f4bbf0b-3926-42b5-9d2f-abedab3a45d4" providerId="ADAL" clId="{6E81BD9A-D6FD-44CA-A849-80A5E3CFDE49}" dt="2025-10-06T18:58:37.591" v="307"/>
          <ac:spMkLst>
            <pc:docMk/>
            <pc:sldMk cId="0" sldId="2147481884"/>
            <ac:spMk id="3" creationId="{5DBA7EDA-B3E2-D209-D470-1D851F67F096}"/>
          </ac:spMkLst>
        </pc:spChg>
        <pc:spChg chg="mod">
          <ac:chgData name="Smith, Tim 1" userId="3f4bbf0b-3926-42b5-9d2f-abedab3a45d4" providerId="ADAL" clId="{6E81BD9A-D6FD-44CA-A849-80A5E3CFDE49}" dt="2025-10-06T19:01:57.498" v="339" actId="20577"/>
          <ac:spMkLst>
            <pc:docMk/>
            <pc:sldMk cId="0" sldId="2147481884"/>
            <ac:spMk id="54" creationId="{00000000-0000-0000-0000-000000000000}"/>
          </ac:spMkLst>
        </pc:spChg>
        <pc:spChg chg="mod">
          <ac:chgData name="Smith, Tim 1" userId="3f4bbf0b-3926-42b5-9d2f-abedab3a45d4" providerId="ADAL" clId="{6E81BD9A-D6FD-44CA-A849-80A5E3CFDE49}" dt="2025-10-06T20:32:39.169" v="603" actId="20577"/>
          <ac:spMkLst>
            <pc:docMk/>
            <pc:sldMk cId="0" sldId="2147481884"/>
            <ac:spMk id="55" creationId="{00000000-0000-0000-0000-000000000000}"/>
          </ac:spMkLst>
        </pc:spChg>
        <pc:cxnChg chg="add mod">
          <ac:chgData name="Smith, Tim 1" userId="3f4bbf0b-3926-42b5-9d2f-abedab3a45d4" providerId="ADAL" clId="{6E81BD9A-D6FD-44CA-A849-80A5E3CFDE49}" dt="2025-10-06T19:37:31.051" v="348" actId="14100"/>
          <ac:cxnSpMkLst>
            <pc:docMk/>
            <pc:sldMk cId="0" sldId="2147481884"/>
            <ac:cxnSpMk id="4" creationId="{6A5C7487-9357-04C0-7464-A25ECFE3DD93}"/>
          </ac:cxnSpMkLst>
        </pc:cxnChg>
      </pc:sldChg>
      <pc:sldChg chg="addSp delSp modSp add mod">
        <pc:chgData name="Smith, Tim 1" userId="3f4bbf0b-3926-42b5-9d2f-abedab3a45d4" providerId="ADAL" clId="{6E81BD9A-D6FD-44CA-A849-80A5E3CFDE49}" dt="2025-10-06T19:38:14.914" v="370"/>
        <pc:sldMkLst>
          <pc:docMk/>
          <pc:sldMk cId="712655090" sldId="2147481885"/>
        </pc:sldMkLst>
        <pc:spChg chg="add mod">
          <ac:chgData name="Smith, Tim 1" userId="3f4bbf0b-3926-42b5-9d2f-abedab3a45d4" providerId="ADAL" clId="{6E81BD9A-D6FD-44CA-A849-80A5E3CFDE49}" dt="2025-10-06T19:38:11.599" v="369" actId="20577"/>
          <ac:spMkLst>
            <pc:docMk/>
            <pc:sldMk cId="712655090" sldId="2147481885"/>
            <ac:spMk id="3" creationId="{423896EE-BB34-D9B3-F261-F241994CB776}"/>
          </ac:spMkLst>
        </pc:spChg>
        <pc:spChg chg="add mod">
          <ac:chgData name="Smith, Tim 1" userId="3f4bbf0b-3926-42b5-9d2f-abedab3a45d4" providerId="ADAL" clId="{6E81BD9A-D6FD-44CA-A849-80A5E3CFDE49}" dt="2025-10-06T18:57:36.611" v="301"/>
          <ac:spMkLst>
            <pc:docMk/>
            <pc:sldMk cId="712655090" sldId="2147481885"/>
            <ac:spMk id="6" creationId="{59319054-F453-1D6A-C5F7-FEA4B30837DE}"/>
          </ac:spMkLst>
        </pc:spChg>
        <pc:spChg chg="mod">
          <ac:chgData name="Smith, Tim 1" userId="3f4bbf0b-3926-42b5-9d2f-abedab3a45d4" providerId="ADAL" clId="{6E81BD9A-D6FD-44CA-A849-80A5E3CFDE49}" dt="2025-10-06T18:55:07.556" v="291" actId="1076"/>
          <ac:spMkLst>
            <pc:docMk/>
            <pc:sldMk cId="712655090" sldId="2147481885"/>
            <ac:spMk id="128" creationId="{AE3E04C4-0F78-A5FD-C8A9-3F25B5ABF553}"/>
          </ac:spMkLst>
        </pc:spChg>
        <pc:picChg chg="add mod">
          <ac:chgData name="Smith, Tim 1" userId="3f4bbf0b-3926-42b5-9d2f-abedab3a45d4" providerId="ADAL" clId="{6E81BD9A-D6FD-44CA-A849-80A5E3CFDE49}" dt="2025-10-06T18:55:24.832" v="295" actId="1076"/>
          <ac:picMkLst>
            <pc:docMk/>
            <pc:sldMk cId="712655090" sldId="2147481885"/>
            <ac:picMk id="5" creationId="{F37205A7-7F0C-0AB2-0A86-1344A7DF6FD2}"/>
          </ac:picMkLst>
        </pc:picChg>
        <pc:cxnChg chg="add mod">
          <ac:chgData name="Smith, Tim 1" userId="3f4bbf0b-3926-42b5-9d2f-abedab3a45d4" providerId="ADAL" clId="{6E81BD9A-D6FD-44CA-A849-80A5E3CFDE49}" dt="2025-10-06T19:38:14.914" v="370"/>
          <ac:cxnSpMkLst>
            <pc:docMk/>
            <pc:sldMk cId="712655090" sldId="2147481885"/>
            <ac:cxnSpMk id="7" creationId="{8326AC9E-2E43-747F-7964-2AAE9A68BF62}"/>
          </ac:cxnSpMkLst>
        </pc:cxnChg>
      </pc:sldChg>
      <pc:sldChg chg="modSp add del mod">
        <pc:chgData name="Smith, Tim 1" userId="3f4bbf0b-3926-42b5-9d2f-abedab3a45d4" providerId="ADAL" clId="{6E81BD9A-D6FD-44CA-A849-80A5E3CFDE49}" dt="2025-10-06T19:45:28.637" v="428"/>
        <pc:sldMkLst>
          <pc:docMk/>
          <pc:sldMk cId="868572585" sldId="2147481886"/>
        </pc:sldMkLst>
      </pc:sldChg>
      <pc:sldChg chg="new del">
        <pc:chgData name="Smith, Tim 1" userId="3f4bbf0b-3926-42b5-9d2f-abedab3a45d4" providerId="ADAL" clId="{6E81BD9A-D6FD-44CA-A849-80A5E3CFDE49}" dt="2025-10-06T19:47:41.925" v="433" actId="2696"/>
        <pc:sldMkLst>
          <pc:docMk/>
          <pc:sldMk cId="3660880035" sldId="2147481886"/>
        </pc:sldMkLst>
      </pc:sldChg>
      <pc:sldChg chg="addSp delSp modSp add mod">
        <pc:chgData name="Smith, Tim 1" userId="3f4bbf0b-3926-42b5-9d2f-abedab3a45d4" providerId="ADAL" clId="{6E81BD9A-D6FD-44CA-A849-80A5E3CFDE49}" dt="2025-10-06T20:09:27.898" v="490" actId="1076"/>
        <pc:sldMkLst>
          <pc:docMk/>
          <pc:sldMk cId="4182845760" sldId="2147481886"/>
        </pc:sldMkLst>
        <pc:picChg chg="add mod">
          <ac:chgData name="Smith, Tim 1" userId="3f4bbf0b-3926-42b5-9d2f-abedab3a45d4" providerId="ADAL" clId="{6E81BD9A-D6FD-44CA-A849-80A5E3CFDE49}" dt="2025-10-06T20:09:27.898" v="490" actId="1076"/>
          <ac:picMkLst>
            <pc:docMk/>
            <pc:sldMk cId="4182845760" sldId="2147481886"/>
            <ac:picMk id="5" creationId="{A50089BC-7E33-A8A9-9E75-A50E7A3C0F7E}"/>
          </ac:picMkLst>
        </pc:picChg>
      </pc:sldChg>
      <pc:sldChg chg="addSp delSp modSp add mod">
        <pc:chgData name="Smith, Tim 1" userId="3f4bbf0b-3926-42b5-9d2f-abedab3a45d4" providerId="ADAL" clId="{6E81BD9A-D6FD-44CA-A849-80A5E3CFDE49}" dt="2025-10-06T20:59:40.531" v="805" actId="20577"/>
        <pc:sldMkLst>
          <pc:docMk/>
          <pc:sldMk cId="1983380398" sldId="2147481887"/>
        </pc:sldMkLst>
        <pc:spChg chg="mod">
          <ac:chgData name="Smith, Tim 1" userId="3f4bbf0b-3926-42b5-9d2f-abedab3a45d4" providerId="ADAL" clId="{6E81BD9A-D6FD-44CA-A849-80A5E3CFDE49}" dt="2025-10-06T20:59:40.531" v="805" actId="20577"/>
          <ac:spMkLst>
            <pc:docMk/>
            <pc:sldMk cId="1983380398" sldId="2147481887"/>
            <ac:spMk id="2" creationId="{815EE762-55F1-A7BD-1592-2002FEFD01DA}"/>
          </ac:spMkLst>
        </pc:spChg>
        <pc:picChg chg="add mod">
          <ac:chgData name="Smith, Tim 1" userId="3f4bbf0b-3926-42b5-9d2f-abedab3a45d4" providerId="ADAL" clId="{6E81BD9A-D6FD-44CA-A849-80A5E3CFDE49}" dt="2025-10-06T20:58:29.823" v="766" actId="1076"/>
          <ac:picMkLst>
            <pc:docMk/>
            <pc:sldMk cId="1983380398" sldId="2147481887"/>
            <ac:picMk id="8" creationId="{0F60E692-4154-414E-67DB-11DD83BC3BE5}"/>
          </ac:picMkLst>
        </pc:picChg>
      </pc:sldChg>
      <pc:sldChg chg="delSp modSp add mod ord">
        <pc:chgData name="Smith, Tim 1" userId="3f4bbf0b-3926-42b5-9d2f-abedab3a45d4" providerId="ADAL" clId="{6E81BD9A-D6FD-44CA-A849-80A5E3CFDE49}" dt="2025-10-08T21:22:38.287" v="973" actId="20577"/>
        <pc:sldMkLst>
          <pc:docMk/>
          <pc:sldMk cId="3870122634" sldId="2147481888"/>
        </pc:sldMkLst>
        <pc:spChg chg="mod">
          <ac:chgData name="Smith, Tim 1" userId="3f4bbf0b-3926-42b5-9d2f-abedab3a45d4" providerId="ADAL" clId="{6E81BD9A-D6FD-44CA-A849-80A5E3CFDE49}" dt="2025-10-08T21:22:07.404" v="938" actId="20577"/>
          <ac:spMkLst>
            <pc:docMk/>
            <pc:sldMk cId="3870122634" sldId="2147481888"/>
            <ac:spMk id="62" creationId="{4B705D82-3E5C-5606-45F6-4CD1C331B4F1}"/>
          </ac:spMkLst>
        </pc:spChg>
        <pc:spChg chg="mod">
          <ac:chgData name="Smith, Tim 1" userId="3f4bbf0b-3926-42b5-9d2f-abedab3a45d4" providerId="ADAL" clId="{6E81BD9A-D6FD-44CA-A849-80A5E3CFDE49}" dt="2025-10-08T21:22:38.287" v="973" actId="20577"/>
          <ac:spMkLst>
            <pc:docMk/>
            <pc:sldMk cId="3870122634" sldId="2147481888"/>
            <ac:spMk id="63" creationId="{37ACEF7A-B1A6-684C-0989-E5F0AB83522A}"/>
          </ac:spMkLst>
        </pc:spChg>
        <pc:spChg chg="mod">
          <ac:chgData name="Smith, Tim 1" userId="3f4bbf0b-3926-42b5-9d2f-abedab3a45d4" providerId="ADAL" clId="{6E81BD9A-D6FD-44CA-A849-80A5E3CFDE49}" dt="2025-10-06T20:57:17.035" v="752" actId="20577"/>
          <ac:spMkLst>
            <pc:docMk/>
            <pc:sldMk cId="3870122634" sldId="2147481888"/>
            <ac:spMk id="79" creationId="{7857543A-E39B-307A-F43C-FBE6367837CB}"/>
          </ac:spMkLst>
        </pc:spChg>
        <pc:spChg chg="mod">
          <ac:chgData name="Smith, Tim 1" userId="3f4bbf0b-3926-42b5-9d2f-abedab3a45d4" providerId="ADAL" clId="{6E81BD9A-D6FD-44CA-A849-80A5E3CFDE49}" dt="2025-10-06T20:57:29.988" v="758" actId="20577"/>
          <ac:spMkLst>
            <pc:docMk/>
            <pc:sldMk cId="3870122634" sldId="2147481888"/>
            <ac:spMk id="81" creationId="{FCA21198-E827-D2C2-C19B-4C770E47AA5C}"/>
          </ac:spMkLst>
        </pc:spChg>
        <pc:spChg chg="mod">
          <ac:chgData name="Smith, Tim 1" userId="3f4bbf0b-3926-42b5-9d2f-abedab3a45d4" providerId="ADAL" clId="{6E81BD9A-D6FD-44CA-A849-80A5E3CFDE49}" dt="2025-10-06T20:56:29.357" v="730" actId="20577"/>
          <ac:spMkLst>
            <pc:docMk/>
            <pc:sldMk cId="3870122634" sldId="2147481888"/>
            <ac:spMk id="84" creationId="{339F4D49-C0C6-68E0-6E18-8C6DD1838E64}"/>
          </ac:spMkLst>
        </pc:spChg>
      </pc:sldChg>
      <pc:sldMasterChg chg="delSp mod delSldLayout modSldLayout">
        <pc:chgData name="Smith, Tim 1" userId="3f4bbf0b-3926-42b5-9d2f-abedab3a45d4" providerId="ADAL" clId="{6E81BD9A-D6FD-44CA-A849-80A5E3CFDE49}" dt="2025-10-06T20:49:50.290" v="670" actId="2696"/>
        <pc:sldMasterMkLst>
          <pc:docMk/>
          <pc:sldMasterMk cId="3486040186" sldId="2147483648"/>
        </pc:sldMasterMkLst>
        <pc:sldLayoutChg chg="delSp mod">
          <pc:chgData name="Smith, Tim 1" userId="3f4bbf0b-3926-42b5-9d2f-abedab3a45d4" providerId="ADAL" clId="{6E81BD9A-D6FD-44CA-A849-80A5E3CFDE49}" dt="2025-10-06T19:34:19.737" v="342" actId="478"/>
          <pc:sldLayoutMkLst>
            <pc:docMk/>
            <pc:sldMasterMk cId="3486040186" sldId="2147483648"/>
            <pc:sldLayoutMk cId="516751048" sldId="2147483650"/>
          </pc:sldLayoutMkLst>
        </pc:sldLayoutChg>
        <pc:sldLayoutChg chg="delSp mod">
          <pc:chgData name="Smith, Tim 1" userId="3f4bbf0b-3926-42b5-9d2f-abedab3a45d4" providerId="ADAL" clId="{6E81BD9A-D6FD-44CA-A849-80A5E3CFDE49}" dt="2025-10-06T19:34:46.251" v="343" actId="478"/>
          <pc:sldLayoutMkLst>
            <pc:docMk/>
            <pc:sldMasterMk cId="3486040186" sldId="2147483648"/>
            <pc:sldLayoutMk cId="4063508709" sldId="2147483651"/>
          </pc:sldLayoutMkLst>
        </pc:sldLayoutChg>
        <pc:sldLayoutChg chg="delSp mod">
          <pc:chgData name="Smith, Tim 1" userId="3f4bbf0b-3926-42b5-9d2f-abedab3a45d4" providerId="ADAL" clId="{6E81BD9A-D6FD-44CA-A849-80A5E3CFDE49}" dt="2025-10-06T19:34:50.274" v="344" actId="478"/>
          <pc:sldLayoutMkLst>
            <pc:docMk/>
            <pc:sldMasterMk cId="3486040186" sldId="2147483648"/>
            <pc:sldLayoutMk cId="3530487888" sldId="2147483652"/>
          </pc:sldLayoutMkLst>
        </pc:sldLayoutChg>
        <pc:sldLayoutChg chg="delSp mod">
          <pc:chgData name="Smith, Tim 1" userId="3f4bbf0b-3926-42b5-9d2f-abedab3a45d4" providerId="ADAL" clId="{6E81BD9A-D6FD-44CA-A849-80A5E3CFDE49}" dt="2025-10-06T19:34:54.648" v="345" actId="478"/>
          <pc:sldLayoutMkLst>
            <pc:docMk/>
            <pc:sldMasterMk cId="3486040186" sldId="2147483648"/>
            <pc:sldLayoutMk cId="3025677736" sldId="2147483653"/>
          </pc:sldLayoutMkLst>
        </pc:sldLayoutChg>
        <pc:sldLayoutChg chg="modSp del mod">
          <pc:chgData name="Smith, Tim 1" userId="3f4bbf0b-3926-42b5-9d2f-abedab3a45d4" providerId="ADAL" clId="{6E81BD9A-D6FD-44CA-A849-80A5E3CFDE49}" dt="2025-10-06T20:49:50.290" v="670" actId="2696"/>
          <pc:sldLayoutMkLst>
            <pc:docMk/>
            <pc:sldMasterMk cId="3486040186" sldId="2147483648"/>
            <pc:sldLayoutMk cId="2241327736" sldId="2147483753"/>
          </pc:sldLayoutMkLst>
        </pc:sldLayoutChg>
      </pc:sldMasterChg>
      <pc:sldMasterChg chg="delSldLayout">
        <pc:chgData name="Smith, Tim 1" userId="3f4bbf0b-3926-42b5-9d2f-abedab3a45d4" providerId="ADAL" clId="{6E81BD9A-D6FD-44CA-A849-80A5E3CFDE49}" dt="2025-10-06T20:28:42.439" v="593" actId="47"/>
        <pc:sldMasterMkLst>
          <pc:docMk/>
          <pc:sldMasterMk cId="4171292723" sldId="2147483730"/>
        </pc:sldMasterMkLst>
        <pc:sldLayoutChg chg="del">
          <pc:chgData name="Smith, Tim 1" userId="3f4bbf0b-3926-42b5-9d2f-abedab3a45d4" providerId="ADAL" clId="{6E81BD9A-D6FD-44CA-A849-80A5E3CFDE49}" dt="2025-10-06T20:28:42.439" v="593" actId="47"/>
          <pc:sldLayoutMkLst>
            <pc:docMk/>
            <pc:sldMasterMk cId="4171292723" sldId="2147483730"/>
            <pc:sldLayoutMk cId="2317161586" sldId="214748375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533C10-2B83-43B8-A753-5C612DF4C16C}"/>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D1287B3-7513-4475-B2D9-28B16DA04B37}"/>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0B3E3279-6813-4D4A-9256-6A3685FF73EE}" type="datetimeFigureOut">
              <a:rPr lang="en-US" smtClean="0"/>
              <a:t>10/7/2025</a:t>
            </a:fld>
            <a:endParaRPr lang="en-US"/>
          </a:p>
        </p:txBody>
      </p:sp>
      <p:sp>
        <p:nvSpPr>
          <p:cNvPr id="4" name="Footer Placeholder 3">
            <a:extLst>
              <a:ext uri="{FF2B5EF4-FFF2-40B4-BE49-F238E27FC236}">
                <a16:creationId xmlns:a16="http://schemas.microsoft.com/office/drawing/2014/main" id="{4ADC671F-4E52-49B5-802E-2A8FDCEF7A7F}"/>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DDD997-9855-4E4A-8058-D5637E0C8C27}"/>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9FF1618F-E647-44F8-B049-6D721E05BFE6}" type="slidenum">
              <a:rPr lang="en-US" smtClean="0"/>
              <a:t>‹#›</a:t>
            </a:fld>
            <a:endParaRPr lang="en-US"/>
          </a:p>
        </p:txBody>
      </p:sp>
    </p:spTree>
    <p:extLst>
      <p:ext uri="{BB962C8B-B14F-4D97-AF65-F5344CB8AC3E}">
        <p14:creationId xmlns:p14="http://schemas.microsoft.com/office/powerpoint/2010/main" val="3079603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F6324B50-894A-9745-80A7-0E6A792B5942}" type="datetimeFigureOut">
              <a:rPr lang="en-US" smtClean="0"/>
              <a:t>10/7/2025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CA5ADED5-3084-8C46-A994-685679AF545C}" type="slidenum">
              <a:rPr lang="en-US" smtClean="0"/>
              <a:t>‹#›</a:t>
            </a:fld>
            <a:endParaRPr lang="en-US"/>
          </a:p>
        </p:txBody>
      </p:sp>
    </p:spTree>
    <p:extLst>
      <p:ext uri="{BB962C8B-B14F-4D97-AF65-F5344CB8AC3E}">
        <p14:creationId xmlns:p14="http://schemas.microsoft.com/office/powerpoint/2010/main" val="2420092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ajmc.com/view/examining-unmet-needs-in-the-management-of-eosinophilic-esophagitis" TargetMode="External"/><Relationship Id="rId13" Type="http://schemas.openxmlformats.org/officeDocument/2006/relationships/hyperlink" Target="https://academic.oup.com/dote/article/35/6/doab073/6414418?login=false" TargetMode="External"/><Relationship Id="rId3" Type="http://schemas.openxmlformats.org/officeDocument/2006/relationships/hyperlink" Target="https://www.sciencedirect.com/science/article/abs/pii/S2213219823007006" TargetMode="External"/><Relationship Id="rId7" Type="http://schemas.openxmlformats.org/officeDocument/2006/relationships/hyperlink" Target="https://pubmed.ncbi.nlm.nih.gov/28774845/" TargetMode="External"/><Relationship Id="rId12" Type="http://schemas.openxmlformats.org/officeDocument/2006/relationships/hyperlink" Target="https://link.springer.com/article/10.1007/s12325-020-01463-2" TargetMode="External"/><Relationship Id="rId17" Type="http://schemas.openxmlformats.org/officeDocument/2006/relationships/hyperlink" Target="https://www.hcplive.com/view/eosinophilic-esophagitis-the-challenging-journey-to-diagnosis" TargetMode="External"/><Relationship Id="rId2" Type="http://schemas.openxmlformats.org/officeDocument/2006/relationships/slide" Target="../slides/slide17.xml"/><Relationship Id="rId16" Type="http://schemas.openxmlformats.org/officeDocument/2006/relationships/hyperlink" Target="https://onlinelibrary.wiley.com/doi/10.1002/ueg2.12240" TargetMode="External"/><Relationship Id="rId1" Type="http://schemas.openxmlformats.org/officeDocument/2006/relationships/notesMaster" Target="../notesMasters/notesMaster1.xml"/><Relationship Id="rId6" Type="http://schemas.openxmlformats.org/officeDocument/2006/relationships/hyperlink" Target="https://www.ncbi.nlm.nih.gov/pmc/articles/PMC4590991/" TargetMode="External"/><Relationship Id="rId11" Type="http://schemas.openxmlformats.org/officeDocument/2006/relationships/hyperlink" Target="https://aafa.org/wp-content/uploads/2023/05/life-with-EoE-eosinophilic-esophagitis-research-study-report.pdf" TargetMode="External"/><Relationship Id="rId5" Type="http://schemas.openxmlformats.org/officeDocument/2006/relationships/hyperlink" Target="https://www.ncbi.nlm.nih.gov/pmc/articles/PMC7089863/" TargetMode="External"/><Relationship Id="rId15" Type="http://schemas.openxmlformats.org/officeDocument/2006/relationships/hyperlink" Target="https://www.fda.gov/news-events/press-announcements/fda-approves-first-treatment-eosinophilic-esophagitis-chronic-immune-disorder" TargetMode="External"/><Relationship Id="rId10" Type="http://schemas.openxmlformats.org/officeDocument/2006/relationships/hyperlink" Target="https://journals.lww.com/ajg/Fulltext/2022/08000/Disease_Burden_and_Unmet_Need_in_Eosinophilic.17.aspx" TargetMode="External"/><Relationship Id="rId4" Type="http://schemas.openxmlformats.org/officeDocument/2006/relationships/hyperlink" Target="https://www.ncbi.nlm.nih.gov/pmc/articles/PMC3952040/#:~:text=When%20standardized%20to%20the%20US,rate%20of%20114.6%2F100%2C000%20persons" TargetMode="External"/><Relationship Id="rId9" Type="http://schemas.openxmlformats.org/officeDocument/2006/relationships/hyperlink" Target="https://www.ingentaconnect.com/content/wk/ajg/2022/00000117/00000008/art00017" TargetMode="External"/><Relationship Id="rId14" Type="http://schemas.openxmlformats.org/officeDocument/2006/relationships/hyperlink" Target="https://onlinelibrary.wiley.com/doi/full/10.1111/apt.15000"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 reads: Annual Program Report </a:t>
            </a:r>
          </a:p>
        </p:txBody>
      </p:sp>
      <p:sp>
        <p:nvSpPr>
          <p:cNvPr id="4" name="Slide Number Placeholder 3"/>
          <p:cNvSpPr>
            <a:spLocks noGrp="1"/>
          </p:cNvSpPr>
          <p:nvPr>
            <p:ph type="sldNum" sz="quarter" idx="5"/>
          </p:nvPr>
        </p:nvSpPr>
        <p:spPr/>
        <p:txBody>
          <a:bodyPr/>
          <a:lstStyle/>
          <a:p>
            <a:fld id="{CA5ADED5-3084-8C46-A994-685679AF545C}" type="slidenum">
              <a:rPr lang="en-US" smtClean="0"/>
              <a:t>1</a:t>
            </a:fld>
            <a:endParaRPr lang="en-US"/>
          </a:p>
        </p:txBody>
      </p:sp>
    </p:spTree>
    <p:extLst>
      <p:ext uri="{BB962C8B-B14F-4D97-AF65-F5344CB8AC3E}">
        <p14:creationId xmlns:p14="http://schemas.microsoft.com/office/powerpoint/2010/main" val="3808851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725a6942f_0_10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e725a6942f_0_10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t>Let's review one of the reported data points together.</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t>On the right, we see SMRT's contextual model for one patient's sodium history over the course of the trial</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t> - alongside the actual observed data in black (for values that were not flagged) and red (for a problematic value).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t>SMRT models all the patients in all available dimensions.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t>This context allows SMRT to assess where it should expect a certain value.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t>This information contributes to the models expectation where the trial data values land.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t>Orange shows the expected range of where SMRT "expects" the observed values to land over the course of 5 visits.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t>One could say that SMRT "thinks" "It is 95% certain that the value for Sodium should be here" (in the orange part).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GB" dirty="0"/>
              <a:t>while the patient's sodium level is on the higher side in the first four visits, the black dots are within that orange range. however, the red dot is far outside of the range at visit five, and as SMRT is 95% certain that it should be within the orange bar, it flags the value as anomalous.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e724eba2e1_2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e724eba2e1_2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Now let's zoom into what is going on with Sodium at visit 5, without any context from the previous four visits and other lab tests.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a:t>In the plot in the box on the left, you can see all the Sodium data for all the patients in this trial at their 5th visit. This person’s levels look normal -- shown in red, they are right in the  middle of the pack.</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a:t>On the right, we show the model SMRT encodes for this data. The probability of the value we are interested in  is not particularly low and reflects that the value is</a:t>
            </a:r>
            <a:endParaRPr/>
          </a:p>
          <a:p>
            <a:pPr marL="0" lvl="0" indent="0" algn="l" rtl="0">
              <a:spcBef>
                <a:spcPts val="0"/>
              </a:spcBef>
              <a:spcAft>
                <a:spcPts val="0"/>
              </a:spcAft>
              <a:buNone/>
            </a:pPr>
            <a:r>
              <a:rPr lang="en-GB"/>
              <a:t>rather typical -- if one doesn't take into account context.</a:t>
            </a:r>
            <a:endParaRPr/>
          </a:p>
          <a:p>
            <a:pPr marL="0" lvl="0" indent="0" algn="l" rtl="0">
              <a:spcBef>
                <a:spcPts val="0"/>
              </a:spcBef>
              <a:spcAft>
                <a:spcPts val="0"/>
              </a:spcAft>
              <a:buNone/>
            </a:pPr>
            <a:endParaRPr/>
          </a:p>
          <a:p>
            <a:pPr marL="0" lvl="0" indent="0" algn="l" rtl="0">
              <a:spcBef>
                <a:spcPts val="0"/>
              </a:spcBef>
              <a:spcAft>
                <a:spcPts val="0"/>
              </a:spcAft>
              <a:buNone/>
            </a:pPr>
            <a:r>
              <a:rPr lang="en-GB">
                <a:solidFill>
                  <a:schemeClr val="dk1"/>
                </a:solidFill>
              </a:rPr>
              <a:t>If you remember from the earlier slide, it’s actually a problematic data point -- falling much below the average sodium levels we want to see for this patient.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But you wouldn’t know it just looking at the snapshot from vist 5, because hundreds of other patients have similar  sodium levels.</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e725a6942f_2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e725a6942f_2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t>If we add context, the sodium value at visit 5 is problematic, given Sodium and Chloride measurements at other visits.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t>SMRT can automatically find the relevant links between variables, and contextualize the measurements given what SMRT learned, to make the decision to flag a data-point.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t>SMRT can help us learn that even though this person’s sodium falls within  the  range of normal for the population within the study, it is a problem for </a:t>
            </a:r>
            <a:r>
              <a:rPr lang="en-GB" u="sng" dirty="0"/>
              <a:t>this</a:t>
            </a:r>
            <a:r>
              <a:rPr lang="en-GB" dirty="0"/>
              <a:t> patient and so Takeda employees should take a closer look.  The model on the right captures all this context.</a:t>
            </a:r>
            <a:endParaRPr dirty="0"/>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e725a6942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e725a6942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solidFill>
                  <a:schemeClr val="dk1"/>
                </a:solidFill>
              </a:rPr>
              <a:t>Let’s now look at how SMRTs results compare to other tools used by statisticians at Takeda.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We designed a synthetic study using statistical characteristics that roughly match the real data from TAK-700.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We trained models using this synthetic data for 1,000 patients. We then inserted anomalies and errors into this synthetic data set.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Next, we measured how accurate SMRT was in detecting these anomalies compared to four alternative approaches. As you can see, the SMRT tool outperforms the other approaches on two different types of problems -- categorically-valued anomalies and numerically-valued anomalies.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So what’s next? We can re-use the probabilistic programs we learned in year one, from the TAK-700 study, to generate more synthetic data and anomalies.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a:solidFill>
                  <a:schemeClr val="dk1"/>
                </a:solidFill>
              </a:rPr>
              <a:t>Because the SMRT tool is already calibrated against real Takeda data, the synthetic data and anomalies it generates will become more realistic. </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GB">
                <a:solidFill>
                  <a:schemeClr val="dk1"/>
                </a:solidFill>
              </a:rPr>
              <a:t>One additional benefit of SMRT being a probabilistic program is that SMRT generates a score for how confident it is in any data or anomaly generated or flagged -- which allows us to better assess the quality of the tool.</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e974342b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e974342b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Creating SMRT was really a team achievement.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a:t>Not only did we collaborate across the Takeda and MIT organizations,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a:t>But in fact, we brought a diverse set of perspectives at one table: Combining expertise from Takeda team members with statistics and data management background with our experience in computer science research and software engineering.</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Probabilistic programming offers a transformative approach to rare disease research by addressing the inherent challenges posed by limited data availability and high uncertainty. One of its primary advantages is its ability to handle uncertainty in small datasets effectively. Rare diseases often involve small patient populations, making traditional statistical methods less reliable. Probabilistic models, however, can incorporate uncertainty directly into their structure, allowing researchers to make more informed inferences even when data is sparse.
Another significant benefit is the capability to enable robust inference with limited patient data. Probabilistic programming frameworks allow for the construction of models that can generalize well from minimal data, which is crucial in rare disease contexts where collecting large datasets is often impractical or impossible. These models can also integrate prior knowledge and expert opinion, which is particularly valuable in rare disease research where domain expertise can compensate for data scarcity. By embedding expert insights into the model, researchers can guide the inference process and improve the accuracy of predictions.
Furthermore, probabilistic programming supports personalized predictions and treatment strategies. By modeling individual patient characteristics and uncertainties, these approaches can tailor predictions to specific cases, enhancing the precision of diagnostics and therapeutic interventions. This personalization is vital in rare diseases, where variability among patients can be significant.
Lastly, probabilistic programming improves reproducibility and transparency in modeling. The explicit representation of uncertainty and assumptions in probabilistic models fosters a clearer understanding of the modeling process, making it easier to replicate and validate findings. This transparency is essential for building trust in research outcomes and facilitating collaboration across institutions.
Overall, probabilistic programming equips researchers with powerful tools to navigate the complexities of rare disease research, enabling more accurate, personalized, and reliable scientific insights.</a:t>
            </a:r>
          </a:p>
        </p:txBody>
      </p:sp>
      <p:sp>
        <p:nvSpPr>
          <p:cNvPr id="4" name="Slide Number Placeholder 3"/>
          <p:cNvSpPr>
            <a:spLocks noGrp="1"/>
          </p:cNvSpPr>
          <p:nvPr>
            <p:ph type="sldNum" sz="quarter" idx="5"/>
          </p:nvPr>
        </p:nvSpPr>
        <p:spPr/>
        <p:txBody>
          <a:bodyPr/>
          <a:lstStyle/>
          <a:p>
            <a:fld id="{BAAECD65-BED8-4008-B953-E16DCE0FF1EE}" type="slidenum">
              <a:t>15</a:t>
            </a:fld>
            <a:endParaRPr lang="en-US"/>
          </a:p>
        </p:txBody>
      </p:sp>
    </p:spTree>
    <p:extLst>
      <p:ext uri="{BB962C8B-B14F-4D97-AF65-F5344CB8AC3E}">
        <p14:creationId xmlns:p14="http://schemas.microsoft.com/office/powerpoint/2010/main" val="2734381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E13BC-9F1F-53F5-CB07-3F3B5AF0CA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437693-B604-9468-BC36-A9F1BEA3D1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6E5736-E0C2-12EF-7948-242750AB09C1}"/>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 Rare diseases affect over 300 million people worldwide, yet 95% lack approved treatments due to small patient populations, limited research funding, and prolonged diagnostic journeys. This presentation looks at how artificial intelligence and machine learning stand to transform rare disease research across three critical domains: revolutionizing drug discovery, accelerating accurate diagnosis, and optimizing treatment strategies. Using several examples, we examine how AI-powered diagnostic tools are reducing the average 5–7-year diagnostic odyssey. </a:t>
            </a:r>
            <a:endParaRPr lang="en-US" dirty="0"/>
          </a:p>
        </p:txBody>
      </p:sp>
      <p:sp>
        <p:nvSpPr>
          <p:cNvPr id="4" name="Slide Number Placeholder 3">
            <a:extLst>
              <a:ext uri="{FF2B5EF4-FFF2-40B4-BE49-F238E27FC236}">
                <a16:creationId xmlns:a16="http://schemas.microsoft.com/office/drawing/2014/main" id="{EDD8E9F3-54D4-5DDF-8E36-B417382394DD}"/>
              </a:ext>
            </a:extLst>
          </p:cNvPr>
          <p:cNvSpPr>
            <a:spLocks noGrp="1"/>
          </p:cNvSpPr>
          <p:nvPr>
            <p:ph type="sldNum" sz="quarter" idx="5"/>
          </p:nvPr>
        </p:nvSpPr>
        <p:spPr/>
        <p:txBody>
          <a:bodyPr/>
          <a:lstStyle/>
          <a:p>
            <a:fld id="{CA5ADED5-3084-8C46-A994-685679AF545C}" type="slidenum">
              <a:rPr lang="en-US" smtClean="0"/>
              <a:t>16</a:t>
            </a:fld>
            <a:endParaRPr lang="en-US"/>
          </a:p>
        </p:txBody>
      </p:sp>
    </p:spTree>
    <p:extLst>
      <p:ext uri="{BB962C8B-B14F-4D97-AF65-F5344CB8AC3E}">
        <p14:creationId xmlns:p14="http://schemas.microsoft.com/office/powerpoint/2010/main" val="486481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281baf7c099_0_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5" name="Google Shape;1015;g281baf7c099_0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dirty="0">
                <a:solidFill>
                  <a:srgbClr val="674EA7"/>
                </a:solidFill>
                <a:latin typeface="Raleway"/>
                <a:ea typeface="Raleway"/>
                <a:cs typeface="Raleway"/>
                <a:sym typeface="Raleway"/>
              </a:rPr>
              <a:t>Bibliography</a:t>
            </a:r>
            <a:endParaRPr b="1" dirty="0">
              <a:solidFill>
                <a:srgbClr val="674EA7"/>
              </a:solidFill>
              <a:latin typeface="Raleway"/>
              <a:ea typeface="Raleway"/>
              <a:cs typeface="Raleway"/>
              <a:sym typeface="Raleway"/>
            </a:endParaRPr>
          </a:p>
          <a:p>
            <a:pPr marL="457200" lvl="0" indent="-298450" algn="l" rtl="0">
              <a:spcBef>
                <a:spcPts val="0"/>
              </a:spcBef>
              <a:spcAft>
                <a:spcPts val="0"/>
              </a:spcAft>
              <a:buClr>
                <a:schemeClr val="dk1"/>
              </a:buClr>
              <a:buSzPts val="1100"/>
              <a:buAutoNum type="arabicPeriod"/>
            </a:pPr>
            <a:r>
              <a:rPr lang="en" u="sng" dirty="0">
                <a:solidFill>
                  <a:schemeClr val="hlink"/>
                </a:solidFill>
                <a:hlinkClick r:id="rId3"/>
              </a:rPr>
              <a:t>https://www.sciencedirect.com/science/article/abs/pii/S2213219823007006</a:t>
            </a:r>
            <a:r>
              <a:rPr lang="en" dirty="0">
                <a:solidFill>
                  <a:schemeClr val="dk1"/>
                </a:solidFill>
              </a:rPr>
              <a:t> </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u="sng" dirty="0">
                <a:solidFill>
                  <a:schemeClr val="hlink"/>
                </a:solidFill>
                <a:hlinkClick r:id="rId4"/>
              </a:rPr>
              <a:t>https://www.ncbi.nlm.nih.gov/pmc/articles/PMC3952040/#:~:text=When%20standardized%20to%20the%20US,rate%20of%20114.6%2F100%2C000%20persons</a:t>
            </a:r>
            <a:r>
              <a:rPr lang="en" dirty="0">
                <a:solidFill>
                  <a:schemeClr val="dk1"/>
                </a:solidFill>
              </a:rPr>
              <a:t>. </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u="sng" dirty="0">
                <a:solidFill>
                  <a:schemeClr val="hlink"/>
                </a:solidFill>
                <a:hlinkClick r:id="rId5"/>
              </a:rPr>
              <a:t>https://www.ncbi.nlm.nih.gov/pmc/articles/PMC7089863/</a:t>
            </a:r>
            <a:r>
              <a:rPr lang="en" dirty="0">
                <a:solidFill>
                  <a:schemeClr val="dk1"/>
                </a:solidFill>
              </a:rPr>
              <a:t> </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u="sng" dirty="0">
                <a:solidFill>
                  <a:schemeClr val="hlink"/>
                </a:solidFill>
                <a:hlinkClick r:id="rId6"/>
              </a:rPr>
              <a:t>https://www.ncbi.nlm.nih.gov/pmc/articles/PMC4590991/</a:t>
            </a:r>
            <a:r>
              <a:rPr lang="en" dirty="0">
                <a:solidFill>
                  <a:schemeClr val="dk1"/>
                </a:solidFill>
              </a:rPr>
              <a:t> </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u="sng" dirty="0">
                <a:solidFill>
                  <a:schemeClr val="hlink"/>
                </a:solidFill>
                <a:hlinkClick r:id="rId7"/>
              </a:rPr>
              <a:t>https://pubmed.ncbi.nlm.nih.gov/28774845/</a:t>
            </a:r>
            <a:r>
              <a:rPr lang="en" dirty="0">
                <a:solidFill>
                  <a:schemeClr val="dk1"/>
                </a:solidFill>
              </a:rPr>
              <a:t> </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u="sng" dirty="0">
                <a:solidFill>
                  <a:schemeClr val="hlink"/>
                </a:solidFill>
                <a:hlinkClick r:id="rId8"/>
              </a:rPr>
              <a:t>https://www.ajmc.com/view/examining-unmet-needs-in-the-management-of-eosinophilic-esophagitis</a:t>
            </a:r>
            <a:r>
              <a:rPr lang="en" dirty="0">
                <a:solidFill>
                  <a:schemeClr val="dk1"/>
                </a:solidFill>
              </a:rPr>
              <a:t> </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u="sng" dirty="0">
                <a:solidFill>
                  <a:schemeClr val="hlink"/>
                </a:solidFill>
                <a:hlinkClick r:id="rId9"/>
              </a:rPr>
              <a:t>https://www.ingentaconnect.com/content/wk/ajg/2022/00000117/00000008/art00017</a:t>
            </a:r>
            <a:r>
              <a:rPr lang="en" dirty="0">
                <a:solidFill>
                  <a:schemeClr val="dk1"/>
                </a:solidFill>
              </a:rPr>
              <a:t> </a:t>
            </a:r>
            <a:endParaRPr dirty="0">
              <a:solidFill>
                <a:schemeClr val="dk1"/>
              </a:solidFill>
            </a:endParaRPr>
          </a:p>
          <a:p>
            <a:pPr marL="457200" lvl="0" indent="-298450" algn="l" rtl="0">
              <a:spcBef>
                <a:spcPts val="0"/>
              </a:spcBef>
              <a:spcAft>
                <a:spcPts val="0"/>
              </a:spcAft>
              <a:buClr>
                <a:schemeClr val="dk1"/>
              </a:buClr>
              <a:buSzPts val="1100"/>
              <a:buAutoNum type="arabicPeriod"/>
            </a:pPr>
            <a:r>
              <a:rPr lang="en" u="sng" dirty="0">
                <a:solidFill>
                  <a:schemeClr val="hlink"/>
                </a:solidFill>
                <a:hlinkClick r:id="rId10"/>
              </a:rPr>
              <a:t>https://journals.lww.com/ajg/Fulltext/2022/08000/Disease_Burden_and_Unmet_Need_in_Eosinophilic.17.aspx</a:t>
            </a:r>
            <a:r>
              <a:rPr lang="en" dirty="0">
                <a:solidFill>
                  <a:schemeClr val="dk1"/>
                </a:solidFill>
              </a:rPr>
              <a:t> </a:t>
            </a:r>
            <a:endParaRPr b="1" dirty="0">
              <a:solidFill>
                <a:srgbClr val="B6D7A8"/>
              </a:solidFill>
              <a:latin typeface="Raleway"/>
              <a:ea typeface="Raleway"/>
              <a:cs typeface="Raleway"/>
              <a:sym typeface="Raleway"/>
            </a:endParaRPr>
          </a:p>
          <a:p>
            <a:pPr marL="457200" lvl="0" indent="-298450" algn="l" rtl="0">
              <a:lnSpc>
                <a:spcPct val="115000"/>
              </a:lnSpc>
              <a:spcBef>
                <a:spcPts val="0"/>
              </a:spcBef>
              <a:spcAft>
                <a:spcPts val="0"/>
              </a:spcAft>
              <a:buClr>
                <a:srgbClr val="B6D7A8"/>
              </a:buClr>
              <a:buSzPts val="1100"/>
              <a:buFont typeface="Raleway"/>
              <a:buAutoNum type="arabicPeriod"/>
            </a:pPr>
            <a:r>
              <a:rPr lang="en" b="1" u="sng" dirty="0">
                <a:solidFill>
                  <a:schemeClr val="hlink"/>
                </a:solidFill>
                <a:latin typeface="Raleway"/>
                <a:ea typeface="Raleway"/>
                <a:cs typeface="Raleway"/>
                <a:sym typeface="Raleway"/>
                <a:hlinkClick r:id="rId11"/>
              </a:rPr>
              <a:t>https://aafa.org/wp-content/uploads/2023/05/life-with-EoE-eosinophilic-esophagitis-research-study-report.pdf</a:t>
            </a:r>
            <a:r>
              <a:rPr lang="en" b="1" dirty="0">
                <a:solidFill>
                  <a:srgbClr val="B6D7A8"/>
                </a:solidFill>
                <a:latin typeface="Raleway"/>
                <a:ea typeface="Raleway"/>
                <a:cs typeface="Raleway"/>
                <a:sym typeface="Raleway"/>
              </a:rPr>
              <a:t> </a:t>
            </a:r>
            <a:endParaRPr b="1" dirty="0">
              <a:solidFill>
                <a:srgbClr val="B6D7A8"/>
              </a:solidFill>
              <a:latin typeface="Raleway"/>
              <a:ea typeface="Raleway"/>
              <a:cs typeface="Raleway"/>
              <a:sym typeface="Raleway"/>
            </a:endParaRPr>
          </a:p>
          <a:p>
            <a:pPr marL="457200" lvl="0" indent="-298450" algn="l" rtl="0">
              <a:lnSpc>
                <a:spcPct val="115000"/>
              </a:lnSpc>
              <a:spcBef>
                <a:spcPts val="0"/>
              </a:spcBef>
              <a:spcAft>
                <a:spcPts val="0"/>
              </a:spcAft>
              <a:buClr>
                <a:schemeClr val="dk1"/>
              </a:buClr>
              <a:buSzPts val="1100"/>
              <a:buFont typeface="Raleway"/>
              <a:buAutoNum type="arabicPeriod"/>
            </a:pPr>
            <a:r>
              <a:rPr lang="en" b="1" u="sng" dirty="0">
                <a:solidFill>
                  <a:schemeClr val="hlink"/>
                </a:solidFill>
                <a:latin typeface="Raleway"/>
                <a:ea typeface="Raleway"/>
                <a:cs typeface="Raleway"/>
                <a:sym typeface="Raleway"/>
                <a:hlinkClick r:id="rId12"/>
              </a:rPr>
              <a:t>https://link.springer.com/article/10.1007/s12325-020-01463-2</a:t>
            </a:r>
            <a:r>
              <a:rPr lang="en" b="1" dirty="0">
                <a:solidFill>
                  <a:srgbClr val="B6D7A8"/>
                </a:solidFill>
                <a:latin typeface="Raleway"/>
                <a:ea typeface="Raleway"/>
                <a:cs typeface="Raleway"/>
                <a:sym typeface="Raleway"/>
              </a:rPr>
              <a:t> </a:t>
            </a:r>
            <a:endParaRPr b="1" dirty="0">
              <a:solidFill>
                <a:srgbClr val="B6D7A8"/>
              </a:solidFill>
              <a:latin typeface="Raleway"/>
              <a:ea typeface="Raleway"/>
              <a:cs typeface="Raleway"/>
              <a:sym typeface="Raleway"/>
            </a:endParaRPr>
          </a:p>
          <a:p>
            <a:pPr marL="457200" lvl="0" indent="-298450" algn="l" rtl="0">
              <a:lnSpc>
                <a:spcPct val="115000"/>
              </a:lnSpc>
              <a:spcBef>
                <a:spcPts val="0"/>
              </a:spcBef>
              <a:spcAft>
                <a:spcPts val="0"/>
              </a:spcAft>
              <a:buClr>
                <a:schemeClr val="dk1"/>
              </a:buClr>
              <a:buSzPts val="1100"/>
              <a:buFont typeface="Raleway"/>
              <a:buAutoNum type="arabicPeriod"/>
            </a:pPr>
            <a:r>
              <a:rPr lang="en" b="1" u="sng" dirty="0">
                <a:solidFill>
                  <a:schemeClr val="hlink"/>
                </a:solidFill>
                <a:latin typeface="Raleway"/>
                <a:ea typeface="Raleway"/>
                <a:cs typeface="Raleway"/>
                <a:sym typeface="Raleway"/>
                <a:hlinkClick r:id="rId13"/>
              </a:rPr>
              <a:t>https://academic.oup.com/dote/article/35/6/doab073/6414418?login=false</a:t>
            </a:r>
            <a:r>
              <a:rPr lang="en" b="1" dirty="0">
                <a:solidFill>
                  <a:srgbClr val="B6D7A8"/>
                </a:solidFill>
                <a:latin typeface="Raleway"/>
                <a:ea typeface="Raleway"/>
                <a:cs typeface="Raleway"/>
                <a:sym typeface="Raleway"/>
              </a:rPr>
              <a:t> </a:t>
            </a:r>
            <a:endParaRPr b="1" dirty="0">
              <a:solidFill>
                <a:srgbClr val="B6D7A8"/>
              </a:solidFill>
              <a:latin typeface="Raleway"/>
              <a:ea typeface="Raleway"/>
              <a:cs typeface="Raleway"/>
              <a:sym typeface="Raleway"/>
            </a:endParaRPr>
          </a:p>
          <a:p>
            <a:pPr marL="457200" lvl="0" indent="-298450" algn="l" rtl="0">
              <a:lnSpc>
                <a:spcPct val="115000"/>
              </a:lnSpc>
              <a:spcBef>
                <a:spcPts val="0"/>
              </a:spcBef>
              <a:spcAft>
                <a:spcPts val="0"/>
              </a:spcAft>
              <a:buClr>
                <a:schemeClr val="dk1"/>
              </a:buClr>
              <a:buSzPts val="1100"/>
              <a:buFont typeface="Raleway"/>
              <a:buAutoNum type="arabicPeriod"/>
            </a:pPr>
            <a:r>
              <a:rPr lang="en" b="1" u="sng" dirty="0">
                <a:solidFill>
                  <a:schemeClr val="hlink"/>
                </a:solidFill>
                <a:latin typeface="Raleway"/>
                <a:ea typeface="Raleway"/>
                <a:cs typeface="Raleway"/>
                <a:sym typeface="Raleway"/>
                <a:hlinkClick r:id="rId14"/>
              </a:rPr>
              <a:t>https://onlinelibrary.wiley.com/doi/full/10.1111/apt.15000</a:t>
            </a:r>
            <a:r>
              <a:rPr lang="en" b="1" dirty="0">
                <a:solidFill>
                  <a:srgbClr val="B6D7A8"/>
                </a:solidFill>
                <a:latin typeface="Raleway"/>
                <a:ea typeface="Raleway"/>
                <a:cs typeface="Raleway"/>
                <a:sym typeface="Raleway"/>
              </a:rPr>
              <a:t> </a:t>
            </a:r>
            <a:endParaRPr b="1" dirty="0">
              <a:solidFill>
                <a:srgbClr val="B6D7A8"/>
              </a:solidFill>
              <a:latin typeface="Raleway"/>
              <a:ea typeface="Raleway"/>
              <a:cs typeface="Raleway"/>
              <a:sym typeface="Raleway"/>
            </a:endParaRPr>
          </a:p>
          <a:p>
            <a:pPr marL="457200" lvl="0" indent="-298450" algn="l" rtl="0">
              <a:lnSpc>
                <a:spcPct val="115000"/>
              </a:lnSpc>
              <a:spcBef>
                <a:spcPts val="0"/>
              </a:spcBef>
              <a:spcAft>
                <a:spcPts val="0"/>
              </a:spcAft>
              <a:buClr>
                <a:schemeClr val="dk1"/>
              </a:buClr>
              <a:buSzPts val="1100"/>
              <a:buFont typeface="Raleway"/>
              <a:buAutoNum type="arabicPeriod"/>
            </a:pPr>
            <a:r>
              <a:rPr lang="en" b="1" u="sng" dirty="0">
                <a:solidFill>
                  <a:schemeClr val="hlink"/>
                </a:solidFill>
                <a:latin typeface="Raleway"/>
                <a:ea typeface="Raleway"/>
                <a:cs typeface="Raleway"/>
                <a:sym typeface="Raleway"/>
                <a:hlinkClick r:id="rId15"/>
              </a:rPr>
              <a:t>https://www.fda.gov/news-events/press-announcements/fda-approves-first-treatment-eosinophilic-esophagitis-chronic-immune-disorder</a:t>
            </a:r>
            <a:r>
              <a:rPr lang="en" b="1" dirty="0">
                <a:solidFill>
                  <a:srgbClr val="B6D7A8"/>
                </a:solidFill>
                <a:latin typeface="Raleway"/>
                <a:ea typeface="Raleway"/>
                <a:cs typeface="Raleway"/>
                <a:sym typeface="Raleway"/>
              </a:rPr>
              <a:t> </a:t>
            </a:r>
            <a:endParaRPr b="1" dirty="0">
              <a:solidFill>
                <a:srgbClr val="B6D7A8"/>
              </a:solidFill>
              <a:latin typeface="Raleway"/>
              <a:ea typeface="Raleway"/>
              <a:cs typeface="Raleway"/>
              <a:sym typeface="Raleway"/>
            </a:endParaRPr>
          </a:p>
          <a:p>
            <a:pPr marL="457200" lvl="0" indent="-298450" algn="l" rtl="0">
              <a:lnSpc>
                <a:spcPct val="115000"/>
              </a:lnSpc>
              <a:spcBef>
                <a:spcPts val="0"/>
              </a:spcBef>
              <a:spcAft>
                <a:spcPts val="0"/>
              </a:spcAft>
              <a:buClr>
                <a:schemeClr val="dk1"/>
              </a:buClr>
              <a:buSzPts val="1100"/>
              <a:buFont typeface="Raleway"/>
              <a:buAutoNum type="arabicPeriod"/>
            </a:pPr>
            <a:r>
              <a:rPr lang="en" b="1" u="sng" dirty="0">
                <a:solidFill>
                  <a:schemeClr val="hlink"/>
                </a:solidFill>
                <a:latin typeface="Raleway"/>
                <a:ea typeface="Raleway"/>
                <a:cs typeface="Raleway"/>
                <a:sym typeface="Raleway"/>
                <a:hlinkClick r:id="rId16"/>
              </a:rPr>
              <a:t>https://onlinelibrary.wiley.com/doi/10.1002/ueg2.12240</a:t>
            </a:r>
            <a:r>
              <a:rPr lang="en" b="1" dirty="0">
                <a:solidFill>
                  <a:srgbClr val="B6D7A8"/>
                </a:solidFill>
                <a:latin typeface="Raleway"/>
                <a:ea typeface="Raleway"/>
                <a:cs typeface="Raleway"/>
                <a:sym typeface="Raleway"/>
              </a:rPr>
              <a:t> </a:t>
            </a:r>
            <a:endParaRPr b="1" dirty="0">
              <a:solidFill>
                <a:srgbClr val="B6D7A8"/>
              </a:solidFill>
              <a:latin typeface="Raleway"/>
              <a:ea typeface="Raleway"/>
              <a:cs typeface="Raleway"/>
              <a:sym typeface="Raleway"/>
            </a:endParaRPr>
          </a:p>
          <a:p>
            <a:pPr marL="457200" lvl="0" indent="-298450" algn="l" rtl="0">
              <a:lnSpc>
                <a:spcPct val="115000"/>
              </a:lnSpc>
              <a:spcBef>
                <a:spcPts val="0"/>
              </a:spcBef>
              <a:spcAft>
                <a:spcPts val="0"/>
              </a:spcAft>
              <a:buClr>
                <a:srgbClr val="B6D7A8"/>
              </a:buClr>
              <a:buSzPts val="1100"/>
              <a:buFont typeface="Raleway"/>
              <a:buAutoNum type="arabicPeriod"/>
            </a:pPr>
            <a:r>
              <a:rPr lang="en" b="1" u="sng" dirty="0">
                <a:solidFill>
                  <a:schemeClr val="hlink"/>
                </a:solidFill>
                <a:latin typeface="Raleway"/>
                <a:ea typeface="Raleway"/>
                <a:cs typeface="Raleway"/>
                <a:sym typeface="Raleway"/>
                <a:hlinkClick r:id="rId17"/>
              </a:rPr>
              <a:t>https://www.hcplive.com/view/eosinophilic-esophagitis-the-challenging-journey-to-diagnosis</a:t>
            </a:r>
            <a:r>
              <a:rPr lang="en" b="1" dirty="0">
                <a:solidFill>
                  <a:srgbClr val="B6D7A8"/>
                </a:solidFill>
                <a:latin typeface="Raleway"/>
                <a:ea typeface="Raleway"/>
                <a:cs typeface="Raleway"/>
                <a:sym typeface="Raleway"/>
              </a:rPr>
              <a:t> </a:t>
            </a:r>
            <a:endParaRPr sz="800" b="1" dirty="0">
              <a:solidFill>
                <a:srgbClr val="0F3052"/>
              </a:solidFill>
              <a:latin typeface="Raleway"/>
              <a:ea typeface="Raleway"/>
              <a:cs typeface="Raleway"/>
              <a:sym typeface="Raleway"/>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AF746-2C96-40AF-20EC-42817AAFE0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71A889-0CC7-C6E1-4D10-1852E61B86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15F5B0-D62B-615A-87C8-85ACBC91E8BE}"/>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 Rare diseases affect over 300 million people worldwide, yet 95% lack approved treatments due to small patient populations, limited research funding, and prolonged diagnostic journeys. This presentation looks at how artificial intelligence and machine learning stand to transform rare disease research across three critical domains: revolutionizing drug discovery, accelerating accurate diagnosis, and optimizing treatment strategies. Using several examples, we examine how AI-powered diagnostic tools are reducing the average 5–7-year diagnostic odyssey. </a:t>
            </a:r>
            <a:endParaRPr lang="en-US" dirty="0"/>
          </a:p>
        </p:txBody>
      </p:sp>
      <p:sp>
        <p:nvSpPr>
          <p:cNvPr id="4" name="Slide Number Placeholder 3">
            <a:extLst>
              <a:ext uri="{FF2B5EF4-FFF2-40B4-BE49-F238E27FC236}">
                <a16:creationId xmlns:a16="http://schemas.microsoft.com/office/drawing/2014/main" id="{D5BA530C-0BC0-E601-3BC2-229DF817B636}"/>
              </a:ext>
            </a:extLst>
          </p:cNvPr>
          <p:cNvSpPr>
            <a:spLocks noGrp="1"/>
          </p:cNvSpPr>
          <p:nvPr>
            <p:ph type="sldNum" sz="quarter" idx="5"/>
          </p:nvPr>
        </p:nvSpPr>
        <p:spPr/>
        <p:txBody>
          <a:bodyPr/>
          <a:lstStyle/>
          <a:p>
            <a:fld id="{CA5ADED5-3084-8C46-A994-685679AF545C}" type="slidenum">
              <a:rPr lang="en-US" smtClean="0"/>
              <a:t>18</a:t>
            </a:fld>
            <a:endParaRPr lang="en-US"/>
          </a:p>
        </p:txBody>
      </p:sp>
    </p:spTree>
    <p:extLst>
      <p:ext uri="{BB962C8B-B14F-4D97-AF65-F5344CB8AC3E}">
        <p14:creationId xmlns:p14="http://schemas.microsoft.com/office/powerpoint/2010/main" val="3069225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91226-6148-6A39-BCDB-3109140611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18DEA9-B40D-381F-6CC7-96A0A18216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186D84-16A7-83E3-ABA9-BD96EE3019F5}"/>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 Rare diseases affect over 300 million people worldwide, yet 95% lack approved treatments due to small patient populations, limited research funding, and prolonged diagnostic journeys. This presentation looks at how artificial intelligence and machine learning stand to transform rare disease research across three critical domains: revolutionizing drug discovery, accelerating accurate diagnosis, and optimizing treatment strategies. Using several examples, we examine how AI-powered diagnostic tools are reducing the average 5–7-year diagnostic odyssey. </a:t>
            </a:r>
            <a:endParaRPr lang="en-US" dirty="0"/>
          </a:p>
        </p:txBody>
      </p:sp>
      <p:sp>
        <p:nvSpPr>
          <p:cNvPr id="4" name="Slide Number Placeholder 3">
            <a:extLst>
              <a:ext uri="{FF2B5EF4-FFF2-40B4-BE49-F238E27FC236}">
                <a16:creationId xmlns:a16="http://schemas.microsoft.com/office/drawing/2014/main" id="{F5DB72CE-E8CD-9BAE-B467-097CB9FBA04D}"/>
              </a:ext>
            </a:extLst>
          </p:cNvPr>
          <p:cNvSpPr>
            <a:spLocks noGrp="1"/>
          </p:cNvSpPr>
          <p:nvPr>
            <p:ph type="sldNum" sz="quarter" idx="5"/>
          </p:nvPr>
        </p:nvSpPr>
        <p:spPr/>
        <p:txBody>
          <a:bodyPr/>
          <a:lstStyle/>
          <a:p>
            <a:fld id="{CA5ADED5-3084-8C46-A994-685679AF545C}" type="slidenum">
              <a:rPr lang="en-US" smtClean="0"/>
              <a:t>19</a:t>
            </a:fld>
            <a:endParaRPr lang="en-US"/>
          </a:p>
        </p:txBody>
      </p:sp>
    </p:spTree>
    <p:extLst>
      <p:ext uri="{BB962C8B-B14F-4D97-AF65-F5344CB8AC3E}">
        <p14:creationId xmlns:p14="http://schemas.microsoft.com/office/powerpoint/2010/main" val="3191675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Rare diseases affect over 300 million people worldwide, yet 95% lack approved treatments due to small patient populations, limited research funding, and prolonged diagnostic journeys. This presentation looks at how artificial intelligence and machine learning stand to transform rare disease research across three critical domains: revolutionizing drug discovery, accelerating accurate diagnosis, and optimizing treatment strategies. Using several examples, we examine how AI-powered diagnostic tools are reducing the average 5–7-year diagnostic odyssey. Narcolepsy type 1 has an average of 14 years latency in diagnosis around the world.</a:t>
            </a:r>
            <a:endParaRPr lang="en-US" dirty="0"/>
          </a:p>
        </p:txBody>
      </p:sp>
      <p:sp>
        <p:nvSpPr>
          <p:cNvPr id="4" name="Slide Number Placeholder 3"/>
          <p:cNvSpPr>
            <a:spLocks noGrp="1"/>
          </p:cNvSpPr>
          <p:nvPr>
            <p:ph type="sldNum" sz="quarter" idx="5"/>
          </p:nvPr>
        </p:nvSpPr>
        <p:spPr/>
        <p:txBody>
          <a:bodyPr/>
          <a:lstStyle/>
          <a:p>
            <a:fld id="{CA5ADED5-3084-8C46-A994-685679AF545C}" type="slidenum">
              <a:rPr lang="en-US" smtClean="0"/>
              <a:t>2</a:t>
            </a:fld>
            <a:endParaRPr lang="en-US"/>
          </a:p>
        </p:txBody>
      </p:sp>
    </p:spTree>
    <p:extLst>
      <p:ext uri="{BB962C8B-B14F-4D97-AF65-F5344CB8AC3E}">
        <p14:creationId xmlns:p14="http://schemas.microsoft.com/office/powerpoint/2010/main" val="3751248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43BB7-FBE2-E7AB-6009-63C0725124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C1C3EB-5386-7C58-3FAA-225C9FA6EF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EFE495-D972-7E5F-EF87-838458D5A6B8}"/>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 Rare diseases affect over 300 million people worldwide, yet 95% lack approved treatments due to small patient populations, limited research funding, and prolonged diagnostic journeys. This presentation looks at how artificial intelligence and machine learning stand to transform rare disease research across three critical domains: revolutionizing drug discovery, accelerating accurate diagnosis, and optimizing treatment strategies. Using several examples, we examine how AI-powered diagnostic tools are reducing the average 5–7-year diagnostic odyssey. </a:t>
            </a:r>
            <a:endParaRPr lang="en-US" dirty="0"/>
          </a:p>
        </p:txBody>
      </p:sp>
      <p:sp>
        <p:nvSpPr>
          <p:cNvPr id="4" name="Slide Number Placeholder 3">
            <a:extLst>
              <a:ext uri="{FF2B5EF4-FFF2-40B4-BE49-F238E27FC236}">
                <a16:creationId xmlns:a16="http://schemas.microsoft.com/office/drawing/2014/main" id="{0032BAFE-BC81-82F2-A40F-1875A7741464}"/>
              </a:ext>
            </a:extLst>
          </p:cNvPr>
          <p:cNvSpPr>
            <a:spLocks noGrp="1"/>
          </p:cNvSpPr>
          <p:nvPr>
            <p:ph type="sldNum" sz="quarter" idx="5"/>
          </p:nvPr>
        </p:nvSpPr>
        <p:spPr/>
        <p:txBody>
          <a:bodyPr/>
          <a:lstStyle/>
          <a:p>
            <a:fld id="{CA5ADED5-3084-8C46-A994-685679AF545C}" type="slidenum">
              <a:rPr lang="en-US" smtClean="0"/>
              <a:t>20</a:t>
            </a:fld>
            <a:endParaRPr lang="en-US"/>
          </a:p>
        </p:txBody>
      </p:sp>
    </p:spTree>
    <p:extLst>
      <p:ext uri="{BB962C8B-B14F-4D97-AF65-F5344CB8AC3E}">
        <p14:creationId xmlns:p14="http://schemas.microsoft.com/office/powerpoint/2010/main" val="705762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a:extLst>
            <a:ext uri="{FF2B5EF4-FFF2-40B4-BE49-F238E27FC236}">
              <a16:creationId xmlns:a16="http://schemas.microsoft.com/office/drawing/2014/main" id="{C5AB9CEF-BCE3-FC04-BC65-8CA3E8997C1F}"/>
            </a:ext>
          </a:extLst>
        </p:cNvPr>
        <p:cNvGrpSpPr/>
        <p:nvPr/>
      </p:nvGrpSpPr>
      <p:grpSpPr>
        <a:xfrm>
          <a:off x="0" y="0"/>
          <a:ext cx="0" cy="0"/>
          <a:chOff x="0" y="0"/>
          <a:chExt cx="0" cy="0"/>
        </a:xfrm>
      </p:grpSpPr>
      <p:sp>
        <p:nvSpPr>
          <p:cNvPr id="57" name="Google Shape;57;ge974342be7_0_0:notes">
            <a:extLst>
              <a:ext uri="{FF2B5EF4-FFF2-40B4-BE49-F238E27FC236}">
                <a16:creationId xmlns:a16="http://schemas.microsoft.com/office/drawing/2014/main" id="{899ED606-D9EA-AB9D-B2D2-662E82348F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e974342be7_0_0:notes">
            <a:extLst>
              <a:ext uri="{FF2B5EF4-FFF2-40B4-BE49-F238E27FC236}">
                <a16:creationId xmlns:a16="http://schemas.microsoft.com/office/drawing/2014/main" id="{86966690-83A0-AFCB-B888-03E26D295ED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Creating SMRT was really a team achievement.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a:t>Not only did we collaborate across the Takeda and MIT organizations,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GB"/>
              <a:t>But in fact, we brought a diverse set of perspectives at one table: Combining expertise from Takeda team members with statistics and data management background with our experience in computer science research and software engineering.</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727339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E7D8C-C3DF-5876-2E6F-C9C97DBF68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E14A6A-E9F3-9529-5381-388D3E10EA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F4ACC-4504-C17F-1F03-0779006E9B8D}"/>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 Rare diseases affect over 300 million people worldwide, yet 95% lack approved treatments due to small patient populations, limited research funding, and prolonged diagnostic journeys. This presentation looks at how artificial intelligence and machine learning stand to transform rare disease research across three critical domains: revolutionizing drug discovery, accelerating accurate diagnosis, and optimizing treatment strategies. Using several examples, we examine how AI-powered diagnostic tools are reducing the average 5–7-year diagnostic odyssey. </a:t>
            </a:r>
            <a:endParaRPr lang="en-US" dirty="0"/>
          </a:p>
        </p:txBody>
      </p:sp>
      <p:sp>
        <p:nvSpPr>
          <p:cNvPr id="4" name="Slide Number Placeholder 3">
            <a:extLst>
              <a:ext uri="{FF2B5EF4-FFF2-40B4-BE49-F238E27FC236}">
                <a16:creationId xmlns:a16="http://schemas.microsoft.com/office/drawing/2014/main" id="{08925F34-5360-7940-B1DA-8CEB71DB42FD}"/>
              </a:ext>
            </a:extLst>
          </p:cNvPr>
          <p:cNvSpPr>
            <a:spLocks noGrp="1"/>
          </p:cNvSpPr>
          <p:nvPr>
            <p:ph type="sldNum" sz="quarter" idx="5"/>
          </p:nvPr>
        </p:nvSpPr>
        <p:spPr/>
        <p:txBody>
          <a:bodyPr/>
          <a:lstStyle/>
          <a:p>
            <a:fld id="{CA5ADED5-3084-8C46-A994-685679AF545C}" type="slidenum">
              <a:rPr lang="en-US" smtClean="0"/>
              <a:t>22</a:t>
            </a:fld>
            <a:endParaRPr lang="en-US"/>
          </a:p>
        </p:txBody>
      </p:sp>
    </p:spTree>
    <p:extLst>
      <p:ext uri="{BB962C8B-B14F-4D97-AF65-F5344CB8AC3E}">
        <p14:creationId xmlns:p14="http://schemas.microsoft.com/office/powerpoint/2010/main" val="343518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9E0EA7B-6822-4EC8-8C65-EACC542A1394}"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9113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5772D-B852-BEC8-54ED-F13688E383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F4F3E5-B01A-B6C4-0326-1E8AA9D330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C92508-1704-9BE5-35F7-BB2C8821CC3F}"/>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 Rare diseases affect over 300 million people worldwide, yet 95% lack approved treatments due to small patient populations, limited research funding, and prolonged diagnostic journeys. This presentation looks at how artificial intelligence and machine learning stand to transform rare disease research across three critical domains: revolutionizing drug discovery, accelerating accurate diagnosis, and optimizing treatment strategies. Using several examples, we examine how AI-powered diagnostic tools are reducing the average 5–7-year diagnostic odyssey. </a:t>
            </a:r>
            <a:endParaRPr lang="en-US" dirty="0"/>
          </a:p>
        </p:txBody>
      </p:sp>
      <p:sp>
        <p:nvSpPr>
          <p:cNvPr id="4" name="Slide Number Placeholder 3">
            <a:extLst>
              <a:ext uri="{FF2B5EF4-FFF2-40B4-BE49-F238E27FC236}">
                <a16:creationId xmlns:a16="http://schemas.microsoft.com/office/drawing/2014/main" id="{85AA347B-049B-D5E4-C3B9-6316921FE92F}"/>
              </a:ext>
            </a:extLst>
          </p:cNvPr>
          <p:cNvSpPr>
            <a:spLocks noGrp="1"/>
          </p:cNvSpPr>
          <p:nvPr>
            <p:ph type="sldNum" sz="quarter" idx="5"/>
          </p:nvPr>
        </p:nvSpPr>
        <p:spPr/>
        <p:txBody>
          <a:bodyPr/>
          <a:lstStyle/>
          <a:p>
            <a:fld id="{CA5ADED5-3084-8C46-A994-685679AF545C}" type="slidenum">
              <a:rPr lang="en-US" smtClean="0"/>
              <a:t>4</a:t>
            </a:fld>
            <a:endParaRPr lang="en-US"/>
          </a:p>
        </p:txBody>
      </p:sp>
    </p:spTree>
    <p:extLst>
      <p:ext uri="{BB962C8B-B14F-4D97-AF65-F5344CB8AC3E}">
        <p14:creationId xmlns:p14="http://schemas.microsoft.com/office/powerpoint/2010/main" val="1170869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e725a6942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e725a6942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t>Welcome to our demo and presentation on SMRT: a System for Automated Bayesian Data </a:t>
            </a:r>
            <a:r>
              <a:rPr lang="en-GB" dirty="0" err="1"/>
              <a:t>Modeling</a:t>
            </a:r>
            <a:r>
              <a:rPr lang="en-GB" dirty="0"/>
              <a:t> for Clinical Trial Oversight.</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GB" dirty="0"/>
              <a:t>SMRT reduces the timeline and cost of monitoring clinical trial data via AI/ML assistance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We think we have achieved this proof of concept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My goal in this talk is to show you how we’ve done it over the past year -- so that we can have a productive conversation together about what would be most valuable for Takeda to do next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725a6942f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e725a6942f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Let me walk you through how SMRT works.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We start with trial data from many sites and vendors.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This goes into our SMRT system.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SMRT then screens the data for probable anomalies.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Some data gets approved.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Other data is problematic.</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the problematic data is AUTOMATICALLY FLAGGED BY OUR TOOL so that it can be reviewed by Takeda staff ---- clinical data solutions / data management, </a:t>
            </a:r>
            <a:r>
              <a:rPr lang="en-GB" dirty="0" err="1"/>
              <a:t>clinops</a:t>
            </a:r>
            <a:r>
              <a:rPr lang="en-GB" dirty="0"/>
              <a:t>, study team, or even someday the CRO/vendors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Takeda staff can label the data as truly problematic or not, improving SMRT for the next round of results.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SMRT can also monitor the total count of problems per site.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Sites that are problematic can get flagged, to schedule a site visit.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I'm happy to say that in our first year, we built this whole system, and got it working end-to-end.</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D234289F-4805-72AB-007D-C4098725B120}"/>
            </a:ext>
          </a:extLst>
        </p:cNvPr>
        <p:cNvGrpSpPr/>
        <p:nvPr/>
      </p:nvGrpSpPr>
      <p:grpSpPr>
        <a:xfrm>
          <a:off x="0" y="0"/>
          <a:ext cx="0" cy="0"/>
          <a:chOff x="0" y="0"/>
          <a:chExt cx="0" cy="0"/>
        </a:xfrm>
      </p:grpSpPr>
      <p:sp>
        <p:nvSpPr>
          <p:cNvPr id="91" name="Google Shape;91;ge725a6942f_0_103:notes">
            <a:extLst>
              <a:ext uri="{FF2B5EF4-FFF2-40B4-BE49-F238E27FC236}">
                <a16:creationId xmlns:a16="http://schemas.microsoft.com/office/drawing/2014/main" id="{8CE72D02-FE44-9265-A63F-6322184A11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e725a6942f_0_103:notes">
            <a:extLst>
              <a:ext uri="{FF2B5EF4-FFF2-40B4-BE49-F238E27FC236}">
                <a16:creationId xmlns:a16="http://schemas.microsoft.com/office/drawing/2014/main" id="{4FDA7371-D2E4-6DA9-61AC-8DB29A1E399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Let me walk you through how SMRT works.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We start with trial data from many sites and vendors.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This goes into our SMRT system.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SMRT then screens the data for probable anomalies.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Some data gets approved.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Other data is problematic.</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the problematic data is AUTOMATICALLY FLAGGED BY OUR TOOL so that it can be reviewed by Takeda staff ---- clinical data solutions / data management, </a:t>
            </a:r>
            <a:r>
              <a:rPr lang="en-GB" dirty="0" err="1"/>
              <a:t>clinops</a:t>
            </a:r>
            <a:r>
              <a:rPr lang="en-GB" dirty="0"/>
              <a:t>, study team, or even someday the CRO/vendors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Takeda staff can label the data as truly problematic or not, improving SMRT for the next round of results.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SMRT can also monitor the total count of problems per site.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Sites that are problematic can get flagged, to schedule a site visit.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I'm happy to say that in our first year, we built this whole system, and got it working end-to-end.</a:t>
            </a:r>
            <a:endParaRPr dirty="0"/>
          </a:p>
        </p:txBody>
      </p:sp>
    </p:spTree>
    <p:extLst>
      <p:ext uri="{BB962C8B-B14F-4D97-AF65-F5344CB8AC3E}">
        <p14:creationId xmlns:p14="http://schemas.microsoft.com/office/powerpoint/2010/main" val="2946353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e725a6942f_0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e725a6942f_0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We tested SMRT with a real Takeda trial, involving 1099 patients that were treated at 260 different sites.</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dirty="0">
                <a:solidFill>
                  <a:schemeClr val="dk1"/>
                </a:solidFill>
              </a:rPr>
              <a:t>Data streams from such real-world, clinical trials are complex.</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dirty="0">
                <a:solidFill>
                  <a:schemeClr val="dk1"/>
                </a:solidFill>
              </a:rPr>
              <a:t>Hundreds of different types of variables are measured (in this subset of the trial, we take 133 into account).</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dirty="0">
                <a:solidFill>
                  <a:schemeClr val="dk1"/>
                </a:solidFill>
              </a:rPr>
              <a:t>63% (over ninety thousand) values are missing. The pattern of the missing data is varied and is itself data-dependent.</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dirty="0">
                <a:solidFill>
                  <a:schemeClr val="dk1"/>
                </a:solidFill>
              </a:rPr>
              <a:t>Think about it -- healthy people have fewer tests done. So we have more data for patients who aren’t doing well. And because healthy people aren’t getting tested, we have less data toward the end of the trial than we did in the beginning, when Takeda was testing everyone.</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dirty="0">
                <a:solidFill>
                  <a:schemeClr val="dk1"/>
                </a:solidFill>
              </a:rPr>
              <a:t>Here, with the yellow bar on the right, I am highlighting one patient record. Notice age group, a demographic variable, Eastern Cooperative Oncology status, a key efficacy variable and the many lab tests that are either safety variables or informative for trial eligibility, safety and efficacy.</a:t>
            </a:r>
            <a:endParaRPr dirty="0">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GB" dirty="0" err="1">
                <a:solidFill>
                  <a:schemeClr val="dk1"/>
                </a:solidFill>
              </a:rPr>
              <a:t>Modeling</a:t>
            </a:r>
            <a:r>
              <a:rPr lang="en-GB" dirty="0">
                <a:solidFill>
                  <a:schemeClr val="dk1"/>
                </a:solidFill>
              </a:rPr>
              <a:t> all this data manually would take (as one of the original D900 co-leads put it) "a small army of statisticians".</a:t>
            </a:r>
            <a:endParaRPr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725a6942f_0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e725a6942f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t>I will now give you a brief peek into how  probabilistic programming works.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t>The reason I'm showing you an example of these programs is to give you some intuition about how our approach works and why this approach is in fact necessary for real-time clinical trial monitoring.</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t>First, these probabilistic programs are human readable and thus explainable, as well as editable. They are not black boxes like neural networks.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t>Takeda can save these probabilistic programs as long term assets --- for example, to use them in future phases of the same trial, or future trials with the same vendor, or even to generate virtual control arms in other trials.</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t>The graph on the right explains how the code maps to what is going on in a trial.</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t>SMRT automatically discovers what variables contain information about what other variables. This happens in a completely-data driven way, and emulates and complements domain knowledge a human expert would bring to the table.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t>SMRT can use this information to decide what data is relevant for the trial. For example, if a certain lab test is completely detached from anything we care about in the trial (for example eligibility, efficacy or safety), we probably do not want to concern ourselves with it.</a:t>
            </a:r>
            <a:endParaRPr dirty="0"/>
          </a:p>
          <a:p>
            <a:pPr marL="0" lvl="0" indent="0" algn="l" rtl="0">
              <a:spcBef>
                <a:spcPts val="0"/>
              </a:spcBef>
              <a:spcAft>
                <a:spcPts val="0"/>
              </a:spcAft>
              <a:buClr>
                <a:schemeClr val="dk1"/>
              </a:buClr>
              <a:buSzPts val="1100"/>
              <a:buFont typeface="Arial"/>
              <a:buNone/>
            </a:pPr>
            <a:r>
              <a:rPr lang="en-GB" dirty="0"/>
              <a:t>But that information is often not available ahead of time, when a trial is started. To quote one of my Takeda colleagues: "we don't know what we don't know -- and we don't know which of these unknown unknowns could snowball into a problem later into the trial.”</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t>To boil this point down to one sentence -- SMRT can decide what is relevant and what isn’t.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5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7.xml"/><Relationship Id="rId7"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9" Type="http://schemas.openxmlformats.org/officeDocument/2006/relationships/image" Target="../media/image11.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1863B-D37A-417B-BF1C-6783444EF5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15CC66-298A-4AE2-BDB9-35F67FE1D9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F8DF60-C7F9-4A90-91ED-CBCBA9F29B21}"/>
              </a:ext>
            </a:extLst>
          </p:cNvPr>
          <p:cNvSpPr>
            <a:spLocks noGrp="1"/>
          </p:cNvSpPr>
          <p:nvPr>
            <p:ph type="dt" sz="half" idx="10"/>
          </p:nvPr>
        </p:nvSpPr>
        <p:spPr/>
        <p:txBody>
          <a:bodyPr/>
          <a:lstStyle/>
          <a:p>
            <a:fld id="{EAC3AFBD-B193-41F5-8817-1B223B010176}" type="datetime1">
              <a:rPr lang="en-US" smtClean="0"/>
              <a:t>10/7/2025</a:t>
            </a:fld>
            <a:endParaRPr lang="en-US"/>
          </a:p>
        </p:txBody>
      </p:sp>
      <p:sp>
        <p:nvSpPr>
          <p:cNvPr id="5" name="Footer Placeholder 4">
            <a:extLst>
              <a:ext uri="{FF2B5EF4-FFF2-40B4-BE49-F238E27FC236}">
                <a16:creationId xmlns:a16="http://schemas.microsoft.com/office/drawing/2014/main" id="{A41E1FD9-0716-455D-87B2-A8B976A7FA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CAB27-4875-4F7E-8357-14C432F731AC}"/>
              </a:ext>
            </a:extLst>
          </p:cNvPr>
          <p:cNvSpPr>
            <a:spLocks noGrp="1"/>
          </p:cNvSpPr>
          <p:nvPr>
            <p:ph type="sldNum" sz="quarter" idx="12"/>
          </p:nvPr>
        </p:nvSpPr>
        <p:spPr/>
        <p:txBody>
          <a:bodyPr/>
          <a:lstStyle/>
          <a:p>
            <a:fld id="{8CB67F14-D419-4064-AEDB-7BD6EC5634D4}" type="slidenum">
              <a:rPr lang="en-US" smtClean="0"/>
              <a:t>‹#›</a:t>
            </a:fld>
            <a:endParaRPr lang="en-US"/>
          </a:p>
        </p:txBody>
      </p:sp>
    </p:spTree>
    <p:extLst>
      <p:ext uri="{BB962C8B-B14F-4D97-AF65-F5344CB8AC3E}">
        <p14:creationId xmlns:p14="http://schemas.microsoft.com/office/powerpoint/2010/main" val="187675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1EC84-3F22-4AD9-BD4E-E974306926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36EDD3-E309-4606-9455-3C10752C9B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B7BBB-56FE-4833-98C1-D9C4E720EC52}"/>
              </a:ext>
            </a:extLst>
          </p:cNvPr>
          <p:cNvSpPr>
            <a:spLocks noGrp="1"/>
          </p:cNvSpPr>
          <p:nvPr>
            <p:ph type="dt" sz="half" idx="10"/>
          </p:nvPr>
        </p:nvSpPr>
        <p:spPr/>
        <p:txBody>
          <a:bodyPr/>
          <a:lstStyle/>
          <a:p>
            <a:fld id="{5134EB39-A3AA-4244-925E-9FF883A059AD}" type="datetime1">
              <a:rPr lang="en-US" smtClean="0"/>
              <a:t>10/7/2025</a:t>
            </a:fld>
            <a:endParaRPr lang="en-US"/>
          </a:p>
        </p:txBody>
      </p:sp>
      <p:sp>
        <p:nvSpPr>
          <p:cNvPr id="5" name="Footer Placeholder 4">
            <a:extLst>
              <a:ext uri="{FF2B5EF4-FFF2-40B4-BE49-F238E27FC236}">
                <a16:creationId xmlns:a16="http://schemas.microsoft.com/office/drawing/2014/main" id="{6EAACE19-741C-48B5-B0FB-563B4C2BB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571F37-189C-49E7-99E2-3E97FC723899}"/>
              </a:ext>
            </a:extLst>
          </p:cNvPr>
          <p:cNvSpPr>
            <a:spLocks noGrp="1"/>
          </p:cNvSpPr>
          <p:nvPr>
            <p:ph type="sldNum" sz="quarter" idx="12"/>
          </p:nvPr>
        </p:nvSpPr>
        <p:spPr/>
        <p:txBody>
          <a:bodyPr/>
          <a:lstStyle/>
          <a:p>
            <a:fld id="{8CB67F14-D419-4064-AEDB-7BD6EC5634D4}" type="slidenum">
              <a:rPr lang="en-US" smtClean="0"/>
              <a:t>‹#›</a:t>
            </a:fld>
            <a:endParaRPr lang="en-US"/>
          </a:p>
        </p:txBody>
      </p:sp>
      <p:pic>
        <p:nvPicPr>
          <p:cNvPr id="7" name="Picture 6">
            <a:extLst>
              <a:ext uri="{FF2B5EF4-FFF2-40B4-BE49-F238E27FC236}">
                <a16:creationId xmlns:a16="http://schemas.microsoft.com/office/drawing/2014/main" id="{C8B2F8C7-5878-46F2-8C06-80C17FE584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7609" y="223630"/>
            <a:ext cx="1856959" cy="1114175"/>
          </a:xfrm>
          <a:prstGeom prst="rect">
            <a:avLst/>
          </a:prstGeom>
        </p:spPr>
      </p:pic>
    </p:spTree>
    <p:extLst>
      <p:ext uri="{BB962C8B-B14F-4D97-AF65-F5344CB8AC3E}">
        <p14:creationId xmlns:p14="http://schemas.microsoft.com/office/powerpoint/2010/main" val="214271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F51E18-6173-4BC7-A6BE-84EF7C3ED3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5ACC46-8342-4FEE-9514-DCF1910F16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8D713-0F4F-4F23-B634-098711DF5718}"/>
              </a:ext>
            </a:extLst>
          </p:cNvPr>
          <p:cNvSpPr>
            <a:spLocks noGrp="1"/>
          </p:cNvSpPr>
          <p:nvPr>
            <p:ph type="dt" sz="half" idx="10"/>
          </p:nvPr>
        </p:nvSpPr>
        <p:spPr/>
        <p:txBody>
          <a:bodyPr/>
          <a:lstStyle/>
          <a:p>
            <a:fld id="{08B778AC-289A-47DF-A0C6-D67115D42534}" type="datetime1">
              <a:rPr lang="en-US" smtClean="0"/>
              <a:t>10/7/2025</a:t>
            </a:fld>
            <a:endParaRPr lang="en-US"/>
          </a:p>
        </p:txBody>
      </p:sp>
      <p:sp>
        <p:nvSpPr>
          <p:cNvPr id="5" name="Footer Placeholder 4">
            <a:extLst>
              <a:ext uri="{FF2B5EF4-FFF2-40B4-BE49-F238E27FC236}">
                <a16:creationId xmlns:a16="http://schemas.microsoft.com/office/drawing/2014/main" id="{6E8937CF-DFAE-48B8-B557-29A6D497B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2B9C4-5E22-4AB2-82C4-7EBB97A6DD33}"/>
              </a:ext>
            </a:extLst>
          </p:cNvPr>
          <p:cNvSpPr>
            <a:spLocks noGrp="1"/>
          </p:cNvSpPr>
          <p:nvPr>
            <p:ph type="sldNum" sz="quarter" idx="12"/>
          </p:nvPr>
        </p:nvSpPr>
        <p:spPr/>
        <p:txBody>
          <a:bodyPr/>
          <a:lstStyle/>
          <a:p>
            <a:fld id="{8CB67F14-D419-4064-AEDB-7BD6EC5634D4}" type="slidenum">
              <a:rPr lang="en-US" smtClean="0"/>
              <a:t>‹#›</a:t>
            </a:fld>
            <a:endParaRPr lang="en-US"/>
          </a:p>
        </p:txBody>
      </p:sp>
      <p:pic>
        <p:nvPicPr>
          <p:cNvPr id="7" name="Picture 6">
            <a:extLst>
              <a:ext uri="{FF2B5EF4-FFF2-40B4-BE49-F238E27FC236}">
                <a16:creationId xmlns:a16="http://schemas.microsoft.com/office/drawing/2014/main" id="{12CA2157-4D32-4F5B-A2E0-F936ECB3AE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7609" y="223630"/>
            <a:ext cx="1856959" cy="1114175"/>
          </a:xfrm>
          <a:prstGeom prst="rect">
            <a:avLst/>
          </a:prstGeom>
        </p:spPr>
      </p:pic>
    </p:spTree>
    <p:extLst>
      <p:ext uri="{BB962C8B-B14F-4D97-AF65-F5344CB8AC3E}">
        <p14:creationId xmlns:p14="http://schemas.microsoft.com/office/powerpoint/2010/main" val="3287424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2-Column Text">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50" y="1102385"/>
            <a:ext cx="11569700" cy="5328857"/>
          </a:xfrm>
          <a:prstGeom prst="rect">
            <a:avLst/>
          </a:prstGeom>
        </p:spPr>
        <p:txBody>
          <a:bodyPr tIns="0" rIns="0" bIns="0" numCol="2" spcCol="540000">
            <a:normAutofit/>
          </a:bodyPr>
          <a:lstStyle>
            <a:lvl1pPr marL="0" indent="0">
              <a:lnSpc>
                <a:spcPct val="100000"/>
              </a:lnSpc>
              <a:spcBef>
                <a:spcPts val="0"/>
              </a:spcBef>
              <a:spcAft>
                <a:spcPts val="600"/>
              </a:spcAft>
              <a:buFont typeface="Arial" panose="020B0604020202020204" pitchFamily="34" charset="0"/>
              <a:buNone/>
              <a:defRPr sz="16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a two-column layout. Click to add content. </a:t>
            </a:r>
          </a:p>
        </p:txBody>
      </p:sp>
      <p:sp>
        <p:nvSpPr>
          <p:cNvPr id="19" name="Footer Placeholder 8">
            <a:extLst>
              <a:ext uri="{FF2B5EF4-FFF2-40B4-BE49-F238E27FC236}">
                <a16:creationId xmlns:a16="http://schemas.microsoft.com/office/drawing/2014/main" id="{CDA06C55-0643-C148-AAB1-C4BB26FD7B26}"/>
              </a:ext>
            </a:extLst>
          </p:cNvPr>
          <p:cNvSpPr>
            <a:spLocks noGrp="1"/>
          </p:cNvSpPr>
          <p:nvPr>
            <p:ph type="ftr" sz="quarter" idx="3"/>
          </p:nvPr>
        </p:nvSpPr>
        <p:spPr>
          <a:xfrm>
            <a:off x="7766050" y="6523001"/>
            <a:ext cx="4114800" cy="196131"/>
          </a:xfrm>
          <a:prstGeom prst="rect">
            <a:avLst/>
          </a:prstGeom>
        </p:spPr>
        <p:txBody>
          <a:bodyPr vert="horz" lIns="0" tIns="0" rIns="0" bIns="0" rtlCol="0" anchor="ctr"/>
          <a:lstStyle>
            <a:lvl1pPr algn="r">
              <a:defRPr sz="800" b="1" spc="100" baseline="0">
                <a:solidFill>
                  <a:schemeClr val="tx1"/>
                </a:solidFill>
              </a:defRPr>
            </a:lvl1pPr>
          </a:lstStyle>
          <a:p>
            <a:endParaRPr lang="en-JP"/>
          </a:p>
        </p:txBody>
      </p:sp>
      <p:pic>
        <p:nvPicPr>
          <p:cNvPr id="14" name="Picture 13" descr="Takeda">
            <a:extLst>
              <a:ext uri="{FF2B5EF4-FFF2-40B4-BE49-F238E27FC236}">
                <a16:creationId xmlns:a16="http://schemas.microsoft.com/office/drawing/2014/main" id="{A75F5BF7-D49E-8A49-AE81-CB31E57D5A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
        <p:nvSpPr>
          <p:cNvPr id="22" name="タイトル プレースホルダ 1">
            <a:extLst>
              <a:ext uri="{FF2B5EF4-FFF2-40B4-BE49-F238E27FC236}">
                <a16:creationId xmlns:a16="http://schemas.microsoft.com/office/drawing/2014/main" id="{86D2E5B8-9E2B-DB46-A55A-5F26569C4F99}"/>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Two-column layout. Click to add title</a:t>
            </a:r>
            <a:endParaRPr kumimoji="1" lang="ja-JP" altLang="en-US"/>
          </a:p>
        </p:txBody>
      </p:sp>
      <p:sp>
        <p:nvSpPr>
          <p:cNvPr id="13" name="Rectangle 12">
            <a:extLst>
              <a:ext uri="{FF2B5EF4-FFF2-40B4-BE49-F238E27FC236}">
                <a16:creationId xmlns:a16="http://schemas.microsoft.com/office/drawing/2014/main" id="{F49634AC-7DDA-D44D-88DB-5850289DD643}"/>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0" name="スライド番号プレースホルダ 5">
            <a:extLst>
              <a:ext uri="{FF2B5EF4-FFF2-40B4-BE49-F238E27FC236}">
                <a16:creationId xmlns:a16="http://schemas.microsoft.com/office/drawing/2014/main" id="{E22A984C-7436-8C4C-83C8-F2AD67592041}"/>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1" name="Text Placeholder 6">
            <a:extLst>
              <a:ext uri="{FF2B5EF4-FFF2-40B4-BE49-F238E27FC236}">
                <a16:creationId xmlns:a16="http://schemas.microsoft.com/office/drawing/2014/main" id="{0A6720AD-4FA4-A146-AEEB-A4E558BAA3EA}"/>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Tree>
    <p:extLst>
      <p:ext uri="{BB962C8B-B14F-4D97-AF65-F5344CB8AC3E}">
        <p14:creationId xmlns:p14="http://schemas.microsoft.com/office/powerpoint/2010/main" val="117337980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ubhea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CCFF7A11-1BB7-4B88-A02D-5505F4306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6562" y="222067"/>
            <a:ext cx="1362075" cy="817738"/>
          </a:xfrm>
          <a:prstGeom prst="rect">
            <a:avLst/>
          </a:prstGeom>
        </p:spPr>
      </p:pic>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Chronicle Display Black"/>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Click to edit Master text styles</a:t>
            </a:r>
          </a:p>
        </p:txBody>
      </p:sp>
    </p:spTree>
    <p:extLst>
      <p:ext uri="{BB962C8B-B14F-4D97-AF65-F5344CB8AC3E}">
        <p14:creationId xmlns:p14="http://schemas.microsoft.com/office/powerpoint/2010/main" val="3849078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607553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hite background - footer ">
  <p:cSld name="White background - footer ">
    <p:spTree>
      <p:nvGrpSpPr>
        <p:cNvPr id="1" name="Shape 61"/>
        <p:cNvGrpSpPr/>
        <p:nvPr/>
      </p:nvGrpSpPr>
      <p:grpSpPr>
        <a:xfrm>
          <a:off x="0" y="0"/>
          <a:ext cx="0" cy="0"/>
          <a:chOff x="0" y="0"/>
          <a:chExt cx="0" cy="0"/>
        </a:xfrm>
      </p:grpSpPr>
      <p:sp>
        <p:nvSpPr>
          <p:cNvPr id="62" name="Google Shape;62;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3" name="Google Shape;63;p14"/>
          <p:cNvPicPr preferRelativeResize="0"/>
          <p:nvPr/>
        </p:nvPicPr>
        <p:blipFill>
          <a:blip r:embed="rId2">
            <a:alphaModFix amt="75000"/>
          </a:blip>
          <a:stretch>
            <a:fillRect/>
          </a:stretch>
        </p:blipFill>
        <p:spPr>
          <a:xfrm>
            <a:off x="10719858" y="6434830"/>
            <a:ext cx="1012087" cy="148533"/>
          </a:xfrm>
          <a:prstGeom prst="rect">
            <a:avLst/>
          </a:prstGeom>
          <a:noFill/>
          <a:ln>
            <a:noFill/>
          </a:ln>
        </p:spPr>
      </p:pic>
      <p:sp>
        <p:nvSpPr>
          <p:cNvPr id="64" name="Google Shape;64;p14"/>
          <p:cNvSpPr txBox="1"/>
          <p:nvPr/>
        </p:nvSpPr>
        <p:spPr>
          <a:xfrm>
            <a:off x="459736" y="6476034"/>
            <a:ext cx="3947200" cy="143565"/>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933">
                <a:solidFill>
                  <a:srgbClr val="708CAA"/>
                </a:solidFill>
                <a:latin typeface="Raleway Medium"/>
                <a:ea typeface="Raleway Medium"/>
                <a:cs typeface="Raleway Medium"/>
                <a:sym typeface="Raleway Medium"/>
              </a:rPr>
              <a:t>© 2023 HealthXL - All rights reserved</a:t>
            </a:r>
            <a:endParaRPr sz="933">
              <a:solidFill>
                <a:srgbClr val="708CAA"/>
              </a:solidFill>
              <a:latin typeface="Raleway Medium"/>
              <a:ea typeface="Raleway Medium"/>
              <a:cs typeface="Raleway Medium"/>
              <a:sym typeface="Raleway Medium"/>
            </a:endParaRPr>
          </a:p>
        </p:txBody>
      </p:sp>
      <p:sp>
        <p:nvSpPr>
          <p:cNvPr id="65" name="Google Shape;65;p14"/>
          <p:cNvSpPr txBox="1">
            <a:spLocks noGrp="1"/>
          </p:cNvSpPr>
          <p:nvPr>
            <p:ph type="subTitle" idx="1"/>
          </p:nvPr>
        </p:nvSpPr>
        <p:spPr>
          <a:xfrm>
            <a:off x="467467" y="435800"/>
            <a:ext cx="11264400" cy="615600"/>
          </a:xfrm>
          <a:prstGeom prst="rect">
            <a:avLst/>
          </a:prstGeom>
        </p:spPr>
        <p:txBody>
          <a:bodyPr spcFirstLastPara="1" wrap="square" lIns="0" tIns="0" rIns="0" bIns="0" anchor="t" anchorCtr="0">
            <a:normAutofit/>
          </a:bodyPr>
          <a:lstStyle>
            <a:lvl1pPr lvl="0" rtl="0">
              <a:lnSpc>
                <a:spcPct val="100000"/>
              </a:lnSpc>
              <a:spcBef>
                <a:spcPts val="0"/>
              </a:spcBef>
              <a:spcAft>
                <a:spcPts val="0"/>
              </a:spcAft>
              <a:buClr>
                <a:srgbClr val="0F3052"/>
              </a:buClr>
              <a:buSzPts val="3000"/>
              <a:buFont typeface="Raleway ExtraBold"/>
              <a:buNone/>
              <a:defRPr sz="4000">
                <a:solidFill>
                  <a:srgbClr val="0F3052"/>
                </a:solidFill>
                <a:latin typeface="Raleway ExtraBold"/>
                <a:ea typeface="Raleway ExtraBold"/>
                <a:cs typeface="Raleway ExtraBold"/>
                <a:sym typeface="Raleway ExtraBold"/>
              </a:defRPr>
            </a:lvl1pPr>
            <a:lvl2pPr lvl="1" rtl="0">
              <a:lnSpc>
                <a:spcPct val="100000"/>
              </a:lnSpc>
              <a:spcBef>
                <a:spcPts val="0"/>
              </a:spcBef>
              <a:spcAft>
                <a:spcPts val="0"/>
              </a:spcAft>
              <a:buClr>
                <a:srgbClr val="0F3052"/>
              </a:buClr>
              <a:buSzPts val="3000"/>
              <a:buFont typeface="Raleway ExtraBold"/>
              <a:buNone/>
              <a:defRPr sz="4000">
                <a:solidFill>
                  <a:srgbClr val="0F3052"/>
                </a:solidFill>
                <a:latin typeface="Raleway ExtraBold"/>
                <a:ea typeface="Raleway ExtraBold"/>
                <a:cs typeface="Raleway ExtraBold"/>
                <a:sym typeface="Raleway ExtraBold"/>
              </a:defRPr>
            </a:lvl2pPr>
            <a:lvl3pPr lvl="2" rtl="0">
              <a:lnSpc>
                <a:spcPct val="100000"/>
              </a:lnSpc>
              <a:spcBef>
                <a:spcPts val="0"/>
              </a:spcBef>
              <a:spcAft>
                <a:spcPts val="0"/>
              </a:spcAft>
              <a:buClr>
                <a:srgbClr val="0F3052"/>
              </a:buClr>
              <a:buSzPts val="3000"/>
              <a:buFont typeface="Raleway ExtraBold"/>
              <a:buNone/>
              <a:defRPr sz="4000">
                <a:solidFill>
                  <a:srgbClr val="0F3052"/>
                </a:solidFill>
                <a:latin typeface="Raleway ExtraBold"/>
                <a:ea typeface="Raleway ExtraBold"/>
                <a:cs typeface="Raleway ExtraBold"/>
                <a:sym typeface="Raleway ExtraBold"/>
              </a:defRPr>
            </a:lvl3pPr>
            <a:lvl4pPr lvl="3" rtl="0">
              <a:lnSpc>
                <a:spcPct val="100000"/>
              </a:lnSpc>
              <a:spcBef>
                <a:spcPts val="0"/>
              </a:spcBef>
              <a:spcAft>
                <a:spcPts val="0"/>
              </a:spcAft>
              <a:buClr>
                <a:srgbClr val="0F3052"/>
              </a:buClr>
              <a:buSzPts val="3000"/>
              <a:buFont typeface="Raleway ExtraBold"/>
              <a:buNone/>
              <a:defRPr sz="4000">
                <a:solidFill>
                  <a:srgbClr val="0F3052"/>
                </a:solidFill>
                <a:latin typeface="Raleway ExtraBold"/>
                <a:ea typeface="Raleway ExtraBold"/>
                <a:cs typeface="Raleway ExtraBold"/>
                <a:sym typeface="Raleway ExtraBold"/>
              </a:defRPr>
            </a:lvl4pPr>
            <a:lvl5pPr lvl="4" rtl="0">
              <a:lnSpc>
                <a:spcPct val="100000"/>
              </a:lnSpc>
              <a:spcBef>
                <a:spcPts val="0"/>
              </a:spcBef>
              <a:spcAft>
                <a:spcPts val="0"/>
              </a:spcAft>
              <a:buClr>
                <a:srgbClr val="0F3052"/>
              </a:buClr>
              <a:buSzPts val="3000"/>
              <a:buFont typeface="Raleway ExtraBold"/>
              <a:buNone/>
              <a:defRPr sz="4000">
                <a:solidFill>
                  <a:srgbClr val="0F3052"/>
                </a:solidFill>
                <a:latin typeface="Raleway ExtraBold"/>
                <a:ea typeface="Raleway ExtraBold"/>
                <a:cs typeface="Raleway ExtraBold"/>
                <a:sym typeface="Raleway ExtraBold"/>
              </a:defRPr>
            </a:lvl5pPr>
            <a:lvl6pPr lvl="5" rtl="0">
              <a:lnSpc>
                <a:spcPct val="100000"/>
              </a:lnSpc>
              <a:spcBef>
                <a:spcPts val="0"/>
              </a:spcBef>
              <a:spcAft>
                <a:spcPts val="0"/>
              </a:spcAft>
              <a:buClr>
                <a:srgbClr val="0F3052"/>
              </a:buClr>
              <a:buSzPts val="3000"/>
              <a:buFont typeface="Raleway ExtraBold"/>
              <a:buNone/>
              <a:defRPr sz="4000">
                <a:solidFill>
                  <a:srgbClr val="0F3052"/>
                </a:solidFill>
                <a:latin typeface="Raleway ExtraBold"/>
                <a:ea typeface="Raleway ExtraBold"/>
                <a:cs typeface="Raleway ExtraBold"/>
                <a:sym typeface="Raleway ExtraBold"/>
              </a:defRPr>
            </a:lvl6pPr>
            <a:lvl7pPr lvl="6" rtl="0">
              <a:lnSpc>
                <a:spcPct val="100000"/>
              </a:lnSpc>
              <a:spcBef>
                <a:spcPts val="0"/>
              </a:spcBef>
              <a:spcAft>
                <a:spcPts val="0"/>
              </a:spcAft>
              <a:buClr>
                <a:srgbClr val="0F3052"/>
              </a:buClr>
              <a:buSzPts val="3000"/>
              <a:buFont typeface="Raleway ExtraBold"/>
              <a:buNone/>
              <a:defRPr sz="4000">
                <a:solidFill>
                  <a:srgbClr val="0F3052"/>
                </a:solidFill>
                <a:latin typeface="Raleway ExtraBold"/>
                <a:ea typeface="Raleway ExtraBold"/>
                <a:cs typeface="Raleway ExtraBold"/>
                <a:sym typeface="Raleway ExtraBold"/>
              </a:defRPr>
            </a:lvl7pPr>
            <a:lvl8pPr lvl="7" rtl="0">
              <a:lnSpc>
                <a:spcPct val="100000"/>
              </a:lnSpc>
              <a:spcBef>
                <a:spcPts val="0"/>
              </a:spcBef>
              <a:spcAft>
                <a:spcPts val="0"/>
              </a:spcAft>
              <a:buClr>
                <a:srgbClr val="0F3052"/>
              </a:buClr>
              <a:buSzPts val="3000"/>
              <a:buFont typeface="Raleway ExtraBold"/>
              <a:buNone/>
              <a:defRPr sz="4000">
                <a:solidFill>
                  <a:srgbClr val="0F3052"/>
                </a:solidFill>
                <a:latin typeface="Raleway ExtraBold"/>
                <a:ea typeface="Raleway ExtraBold"/>
                <a:cs typeface="Raleway ExtraBold"/>
                <a:sym typeface="Raleway ExtraBold"/>
              </a:defRPr>
            </a:lvl8pPr>
            <a:lvl9pPr lvl="8" rtl="0">
              <a:lnSpc>
                <a:spcPct val="100000"/>
              </a:lnSpc>
              <a:spcBef>
                <a:spcPts val="0"/>
              </a:spcBef>
              <a:spcAft>
                <a:spcPts val="0"/>
              </a:spcAft>
              <a:buClr>
                <a:srgbClr val="0F3052"/>
              </a:buClr>
              <a:buSzPts val="3000"/>
              <a:buFont typeface="Raleway ExtraBold"/>
              <a:buNone/>
              <a:defRPr sz="4000">
                <a:solidFill>
                  <a:srgbClr val="0F3052"/>
                </a:solidFill>
                <a:latin typeface="Raleway ExtraBold"/>
                <a:ea typeface="Raleway ExtraBold"/>
                <a:cs typeface="Raleway ExtraBold"/>
                <a:sym typeface="Raleway ExtraBold"/>
              </a:defRPr>
            </a:lvl9pPr>
          </a:lstStyle>
          <a:p>
            <a:endParaRPr/>
          </a:p>
        </p:txBody>
      </p:sp>
      <p:sp>
        <p:nvSpPr>
          <p:cNvPr id="66" name="Google Shape;66;p14"/>
          <p:cNvSpPr txBox="1">
            <a:spLocks noGrp="1"/>
          </p:cNvSpPr>
          <p:nvPr>
            <p:ph type="subTitle" idx="2"/>
          </p:nvPr>
        </p:nvSpPr>
        <p:spPr>
          <a:xfrm>
            <a:off x="467467" y="1135800"/>
            <a:ext cx="11264400" cy="246400"/>
          </a:xfrm>
          <a:prstGeom prst="rect">
            <a:avLst/>
          </a:prstGeom>
        </p:spPr>
        <p:txBody>
          <a:bodyPr spcFirstLastPara="1" wrap="square" lIns="0" tIns="0" rIns="0" bIns="0" anchor="t" anchorCtr="0">
            <a:normAutofit/>
          </a:bodyPr>
          <a:lstStyle>
            <a:lvl1pPr lvl="0" rtl="0">
              <a:lnSpc>
                <a:spcPct val="100000"/>
              </a:lnSpc>
              <a:spcBef>
                <a:spcPts val="0"/>
              </a:spcBef>
              <a:spcAft>
                <a:spcPts val="0"/>
              </a:spcAft>
              <a:buClr>
                <a:srgbClr val="0F3052"/>
              </a:buClr>
              <a:buSzPts val="1200"/>
              <a:buFont typeface="Raleway"/>
              <a:buNone/>
              <a:defRPr sz="1600">
                <a:solidFill>
                  <a:srgbClr val="0F3052"/>
                </a:solidFill>
                <a:latin typeface="Raleway"/>
                <a:ea typeface="Raleway"/>
                <a:cs typeface="Raleway"/>
                <a:sym typeface="Raleway"/>
              </a:defRPr>
            </a:lvl1pPr>
            <a:lvl2pPr lvl="1" rtl="0">
              <a:lnSpc>
                <a:spcPct val="100000"/>
              </a:lnSpc>
              <a:spcBef>
                <a:spcPts val="0"/>
              </a:spcBef>
              <a:spcAft>
                <a:spcPts val="0"/>
              </a:spcAft>
              <a:buClr>
                <a:srgbClr val="0F3052"/>
              </a:buClr>
              <a:buSzPts val="1200"/>
              <a:buFont typeface="Raleway"/>
              <a:buNone/>
              <a:defRPr sz="1600">
                <a:solidFill>
                  <a:srgbClr val="0F3052"/>
                </a:solidFill>
                <a:latin typeface="Raleway"/>
                <a:ea typeface="Raleway"/>
                <a:cs typeface="Raleway"/>
                <a:sym typeface="Raleway"/>
              </a:defRPr>
            </a:lvl2pPr>
            <a:lvl3pPr lvl="2" rtl="0">
              <a:lnSpc>
                <a:spcPct val="100000"/>
              </a:lnSpc>
              <a:spcBef>
                <a:spcPts val="0"/>
              </a:spcBef>
              <a:spcAft>
                <a:spcPts val="0"/>
              </a:spcAft>
              <a:buClr>
                <a:srgbClr val="0F3052"/>
              </a:buClr>
              <a:buSzPts val="1200"/>
              <a:buFont typeface="Raleway"/>
              <a:buNone/>
              <a:defRPr sz="1600">
                <a:solidFill>
                  <a:srgbClr val="0F3052"/>
                </a:solidFill>
                <a:latin typeface="Raleway"/>
                <a:ea typeface="Raleway"/>
                <a:cs typeface="Raleway"/>
                <a:sym typeface="Raleway"/>
              </a:defRPr>
            </a:lvl3pPr>
            <a:lvl4pPr lvl="3" rtl="0">
              <a:lnSpc>
                <a:spcPct val="100000"/>
              </a:lnSpc>
              <a:spcBef>
                <a:spcPts val="0"/>
              </a:spcBef>
              <a:spcAft>
                <a:spcPts val="0"/>
              </a:spcAft>
              <a:buClr>
                <a:srgbClr val="0F3052"/>
              </a:buClr>
              <a:buSzPts val="1200"/>
              <a:buFont typeface="Raleway"/>
              <a:buNone/>
              <a:defRPr sz="1600">
                <a:solidFill>
                  <a:srgbClr val="0F3052"/>
                </a:solidFill>
                <a:latin typeface="Raleway"/>
                <a:ea typeface="Raleway"/>
                <a:cs typeface="Raleway"/>
                <a:sym typeface="Raleway"/>
              </a:defRPr>
            </a:lvl4pPr>
            <a:lvl5pPr lvl="4" rtl="0">
              <a:lnSpc>
                <a:spcPct val="100000"/>
              </a:lnSpc>
              <a:spcBef>
                <a:spcPts val="0"/>
              </a:spcBef>
              <a:spcAft>
                <a:spcPts val="0"/>
              </a:spcAft>
              <a:buClr>
                <a:srgbClr val="0F3052"/>
              </a:buClr>
              <a:buSzPts val="1200"/>
              <a:buFont typeface="Raleway"/>
              <a:buNone/>
              <a:defRPr sz="1600">
                <a:solidFill>
                  <a:srgbClr val="0F3052"/>
                </a:solidFill>
                <a:latin typeface="Raleway"/>
                <a:ea typeface="Raleway"/>
                <a:cs typeface="Raleway"/>
                <a:sym typeface="Raleway"/>
              </a:defRPr>
            </a:lvl5pPr>
            <a:lvl6pPr lvl="5" rtl="0">
              <a:lnSpc>
                <a:spcPct val="100000"/>
              </a:lnSpc>
              <a:spcBef>
                <a:spcPts val="0"/>
              </a:spcBef>
              <a:spcAft>
                <a:spcPts val="0"/>
              </a:spcAft>
              <a:buClr>
                <a:srgbClr val="0F3052"/>
              </a:buClr>
              <a:buSzPts val="1200"/>
              <a:buFont typeface="Raleway"/>
              <a:buNone/>
              <a:defRPr sz="1600">
                <a:solidFill>
                  <a:srgbClr val="0F3052"/>
                </a:solidFill>
                <a:latin typeface="Raleway"/>
                <a:ea typeface="Raleway"/>
                <a:cs typeface="Raleway"/>
                <a:sym typeface="Raleway"/>
              </a:defRPr>
            </a:lvl6pPr>
            <a:lvl7pPr lvl="6" rtl="0">
              <a:lnSpc>
                <a:spcPct val="100000"/>
              </a:lnSpc>
              <a:spcBef>
                <a:spcPts val="0"/>
              </a:spcBef>
              <a:spcAft>
                <a:spcPts val="0"/>
              </a:spcAft>
              <a:buClr>
                <a:srgbClr val="0F3052"/>
              </a:buClr>
              <a:buSzPts val="1200"/>
              <a:buFont typeface="Raleway"/>
              <a:buNone/>
              <a:defRPr sz="1600">
                <a:solidFill>
                  <a:srgbClr val="0F3052"/>
                </a:solidFill>
                <a:latin typeface="Raleway"/>
                <a:ea typeface="Raleway"/>
                <a:cs typeface="Raleway"/>
                <a:sym typeface="Raleway"/>
              </a:defRPr>
            </a:lvl7pPr>
            <a:lvl8pPr lvl="7" rtl="0">
              <a:lnSpc>
                <a:spcPct val="100000"/>
              </a:lnSpc>
              <a:spcBef>
                <a:spcPts val="0"/>
              </a:spcBef>
              <a:spcAft>
                <a:spcPts val="0"/>
              </a:spcAft>
              <a:buClr>
                <a:srgbClr val="0F3052"/>
              </a:buClr>
              <a:buSzPts val="1200"/>
              <a:buFont typeface="Raleway"/>
              <a:buNone/>
              <a:defRPr sz="1600">
                <a:solidFill>
                  <a:srgbClr val="0F3052"/>
                </a:solidFill>
                <a:latin typeface="Raleway"/>
                <a:ea typeface="Raleway"/>
                <a:cs typeface="Raleway"/>
                <a:sym typeface="Raleway"/>
              </a:defRPr>
            </a:lvl8pPr>
            <a:lvl9pPr lvl="8" rtl="0">
              <a:lnSpc>
                <a:spcPct val="100000"/>
              </a:lnSpc>
              <a:spcBef>
                <a:spcPts val="0"/>
              </a:spcBef>
              <a:spcAft>
                <a:spcPts val="0"/>
              </a:spcAft>
              <a:buClr>
                <a:srgbClr val="0F3052"/>
              </a:buClr>
              <a:buSzPts val="1200"/>
              <a:buFont typeface="Raleway"/>
              <a:buNone/>
              <a:defRPr sz="1600">
                <a:solidFill>
                  <a:srgbClr val="0F3052"/>
                </a:solidFill>
                <a:latin typeface="Raleway"/>
                <a:ea typeface="Raleway"/>
                <a:cs typeface="Raleway"/>
                <a:sym typeface="Raleway"/>
              </a:defRPr>
            </a:lvl9pPr>
          </a:lstStyle>
          <a:p>
            <a:endParaRPr/>
          </a:p>
        </p:txBody>
      </p:sp>
    </p:spTree>
    <p:extLst>
      <p:ext uri="{BB962C8B-B14F-4D97-AF65-F5344CB8AC3E}">
        <p14:creationId xmlns:p14="http://schemas.microsoft.com/office/powerpoint/2010/main" val="3269930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8F5F-F725-721E-5B46-E1360B4CF571}"/>
              </a:ext>
            </a:extLst>
          </p:cNvPr>
          <p:cNvSpPr>
            <a:spLocks noGrp="1"/>
          </p:cNvSpPr>
          <p:nvPr>
            <p:ph type="title"/>
          </p:nvPr>
        </p:nvSpPr>
        <p:spPr>
          <a:xfrm>
            <a:off x="5124091" y="354723"/>
            <a:ext cx="6541852" cy="1166961"/>
          </a:xfrm>
        </p:spPr>
        <p:txBody>
          <a:bodyPr anchor="b">
            <a:normAutofit/>
          </a:bodyPr>
          <a:lstStyle>
            <a:lvl1pPr>
              <a:defRPr sz="2900"/>
            </a:lvl1pPr>
          </a:lstStyle>
          <a:p>
            <a:r>
              <a:rPr lang="en-US"/>
              <a:t>Click to edit Master title style</a:t>
            </a:r>
            <a:endParaRPr lang="en-US" dirty="0"/>
          </a:p>
        </p:txBody>
      </p:sp>
      <p:sp>
        <p:nvSpPr>
          <p:cNvPr id="13" name="Picture Placeholder 9">
            <a:extLst>
              <a:ext uri="{FF2B5EF4-FFF2-40B4-BE49-F238E27FC236}">
                <a16:creationId xmlns:a16="http://schemas.microsoft.com/office/drawing/2014/main" id="{97FDA96D-AA5A-6D0C-6AE7-4FCE06AA3EE8}"/>
              </a:ext>
            </a:extLst>
          </p:cNvPr>
          <p:cNvSpPr>
            <a:spLocks noGrp="1"/>
          </p:cNvSpPr>
          <p:nvPr>
            <p:ph type="pic" sz="quarter" idx="15" hasCustomPrompt="1"/>
          </p:nvPr>
        </p:nvSpPr>
        <p:spPr>
          <a:xfrm>
            <a:off x="1" y="0"/>
            <a:ext cx="4341253" cy="6858000"/>
          </a:xfrm>
          <a:custGeom>
            <a:avLst/>
            <a:gdLst>
              <a:gd name="connsiteX0" fmla="*/ 0 w 4341253"/>
              <a:gd name="connsiteY0" fmla="*/ 0 h 6858000"/>
              <a:gd name="connsiteX1" fmla="*/ 4052798 w 4341253"/>
              <a:gd name="connsiteY1" fmla="*/ 0 h 6858000"/>
              <a:gd name="connsiteX2" fmla="*/ 4052798 w 4341253"/>
              <a:gd name="connsiteY2" fmla="*/ 338 h 6858000"/>
              <a:gd name="connsiteX3" fmla="*/ 4256003 w 4341253"/>
              <a:gd name="connsiteY3" fmla="*/ 2 h 6858000"/>
              <a:gd name="connsiteX4" fmla="*/ 4339584 w 4341253"/>
              <a:gd name="connsiteY4" fmla="*/ 6037381 h 6858000"/>
              <a:gd name="connsiteX5" fmla="*/ 4325193 w 4341253"/>
              <a:gd name="connsiteY5" fmla="*/ 6858000 h 6858000"/>
              <a:gd name="connsiteX6" fmla="*/ 0 w 434125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1253" h="6858000">
                <a:moveTo>
                  <a:pt x="0" y="0"/>
                </a:moveTo>
                <a:lnTo>
                  <a:pt x="4052798" y="0"/>
                </a:lnTo>
                <a:lnTo>
                  <a:pt x="4052798" y="338"/>
                </a:lnTo>
                <a:lnTo>
                  <a:pt x="4256003" y="2"/>
                </a:lnTo>
                <a:cubicBezTo>
                  <a:pt x="4254971" y="1994413"/>
                  <a:pt x="4355290" y="4089505"/>
                  <a:pt x="4339584" y="6037381"/>
                </a:cubicBezTo>
                <a:lnTo>
                  <a:pt x="4325193" y="6858000"/>
                </a:lnTo>
                <a:lnTo>
                  <a:pt x="0" y="6858000"/>
                </a:lnTo>
                <a:close/>
              </a:path>
            </a:pathLst>
          </a:custGeom>
          <a:blipFill>
            <a:blip r:embed="rId2">
              <a:alphaModFix amt="80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F87E86C6-79F4-0A7E-BAEF-C8BA637F72D5}"/>
              </a:ext>
            </a:extLst>
          </p:cNvPr>
          <p:cNvSpPr>
            <a:spLocks noGrp="1"/>
          </p:cNvSpPr>
          <p:nvPr>
            <p:ph sz="quarter" idx="14"/>
          </p:nvPr>
        </p:nvSpPr>
        <p:spPr>
          <a:xfrm>
            <a:off x="5124450" y="1701800"/>
            <a:ext cx="6542088" cy="4557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C83BD3C-E7F2-F981-9099-94A5BC49E9FC}"/>
              </a:ext>
            </a:extLst>
          </p:cNvPr>
          <p:cNvSpPr>
            <a:spLocks noGrp="1"/>
          </p:cNvSpPr>
          <p:nvPr>
            <p:ph type="ftr" sz="quarter" idx="11"/>
          </p:nvPr>
        </p:nvSpPr>
        <p:spPr>
          <a:xfrm>
            <a:off x="5124091" y="6356350"/>
            <a:ext cx="4516998" cy="365125"/>
          </a:xfrm>
        </p:spPr>
        <p:txBody>
          <a:bodyPr/>
          <a:lstStyle/>
          <a:p>
            <a:r>
              <a:rPr lang="en-US" dirty="0"/>
              <a:t>Sample Footer Text</a:t>
            </a:r>
          </a:p>
        </p:txBody>
      </p:sp>
      <p:sp>
        <p:nvSpPr>
          <p:cNvPr id="5" name="Date Placeholder 4">
            <a:extLst>
              <a:ext uri="{FF2B5EF4-FFF2-40B4-BE49-F238E27FC236}">
                <a16:creationId xmlns:a16="http://schemas.microsoft.com/office/drawing/2014/main" id="{60D7150F-25C5-543B-51EF-0B3751A2E3B7}"/>
              </a:ext>
            </a:extLst>
          </p:cNvPr>
          <p:cNvSpPr>
            <a:spLocks noGrp="1"/>
          </p:cNvSpPr>
          <p:nvPr>
            <p:ph type="dt" sz="half" idx="10"/>
          </p:nvPr>
        </p:nvSpPr>
        <p:spPr>
          <a:xfrm>
            <a:off x="9641089" y="6356350"/>
            <a:ext cx="1570250" cy="365125"/>
          </a:xfrm>
        </p:spPr>
        <p:txBody>
          <a:bodyPr/>
          <a:lstStyle/>
          <a:p>
            <a:fld id="{DE0C4980-27E8-4C63-986F-653C2548855D}" type="datetime1">
              <a:rPr lang="en-US" smtClean="0"/>
              <a:t>10/7/2025</a:t>
            </a:fld>
            <a:endParaRPr lang="en-US" dirty="0"/>
          </a:p>
        </p:txBody>
      </p:sp>
      <p:sp>
        <p:nvSpPr>
          <p:cNvPr id="7" name="Slide Number Placeholder 6">
            <a:extLst>
              <a:ext uri="{FF2B5EF4-FFF2-40B4-BE49-F238E27FC236}">
                <a16:creationId xmlns:a16="http://schemas.microsoft.com/office/drawing/2014/main" id="{8A3A058F-975A-29AF-48D8-79E444622756}"/>
              </a:ext>
            </a:extLst>
          </p:cNvPr>
          <p:cNvSpPr>
            <a:spLocks noGrp="1"/>
          </p:cNvSpPr>
          <p:nvPr>
            <p:ph type="sldNum" sz="quarter" idx="12"/>
          </p:nvPr>
        </p:nvSpPr>
        <p:spPr/>
        <p:txBody>
          <a:bodyPr/>
          <a:lstStyle/>
          <a:p>
            <a:fld id="{7604640D-0255-40E7-9767-A88F9D8B1142}" type="slidenum">
              <a:rPr lang="en-US" smtClean="0"/>
              <a:t>‹#›</a:t>
            </a:fld>
            <a:endParaRPr lang="en-US"/>
          </a:p>
        </p:txBody>
      </p:sp>
    </p:spTree>
    <p:extLst>
      <p:ext uri="{BB962C8B-B14F-4D97-AF65-F5344CB8AC3E}">
        <p14:creationId xmlns:p14="http://schemas.microsoft.com/office/powerpoint/2010/main" val="3527048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82B9CECE-7D8F-8C4A-AFC6-A963B1F05594}"/>
              </a:ext>
            </a:extLst>
          </p:cNvPr>
          <p:cNvSpPr/>
          <p:nvPr userDrawn="1"/>
        </p:nvSpPr>
        <p:spPr>
          <a:xfrm>
            <a:off x="0" y="61263"/>
            <a:ext cx="255181" cy="849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chemeClr val="accent1"/>
              </a:solidFill>
            </a:endParaRPr>
          </a:p>
        </p:txBody>
      </p:sp>
      <p:sp>
        <p:nvSpPr>
          <p:cNvPr id="10" name="Picture Placeholder 9">
            <a:extLst>
              <a:ext uri="{FF2B5EF4-FFF2-40B4-BE49-F238E27FC236}">
                <a16:creationId xmlns:a16="http://schemas.microsoft.com/office/drawing/2014/main" id="{91E79114-5B74-9547-8292-DAB8965D43FD}"/>
              </a:ext>
            </a:extLst>
          </p:cNvPr>
          <p:cNvSpPr>
            <a:spLocks noGrp="1"/>
          </p:cNvSpPr>
          <p:nvPr>
            <p:ph type="pic" sz="quarter" idx="10"/>
          </p:nvPr>
        </p:nvSpPr>
        <p:spPr>
          <a:xfrm>
            <a:off x="749005" y="506"/>
            <a:ext cx="11459359" cy="3428494"/>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64472"/>
              <a:gd name="connsiteY0" fmla="*/ 0 h 6630428"/>
              <a:gd name="connsiteX1" fmla="*/ 11864472 w 11864472"/>
              <a:gd name="connsiteY1" fmla="*/ 188353 h 6630428"/>
              <a:gd name="connsiteX2" fmla="*/ 11855613 w 11864472"/>
              <a:gd name="connsiteY2" fmla="*/ 6628774 h 6630428"/>
              <a:gd name="connsiteX3" fmla="*/ 579722 w 11864472"/>
              <a:gd name="connsiteY3" fmla="*/ 6630428 h 6630428"/>
              <a:gd name="connsiteX4" fmla="*/ 0 w 11864472"/>
              <a:gd name="connsiteY4" fmla="*/ 6050706 h 6630428"/>
              <a:gd name="connsiteX5" fmla="*/ 0 w 11864472"/>
              <a:gd name="connsiteY5" fmla="*/ 0 h 6630428"/>
              <a:gd name="connsiteX0" fmla="*/ 0 w 11864472"/>
              <a:gd name="connsiteY0" fmla="*/ 13527 h 6643955"/>
              <a:gd name="connsiteX1" fmla="*/ 11864472 w 11864472"/>
              <a:gd name="connsiteY1" fmla="*/ 0 h 6643955"/>
              <a:gd name="connsiteX2" fmla="*/ 11855613 w 11864472"/>
              <a:gd name="connsiteY2" fmla="*/ 6642301 h 6643955"/>
              <a:gd name="connsiteX3" fmla="*/ 579722 w 11864472"/>
              <a:gd name="connsiteY3" fmla="*/ 6643955 h 6643955"/>
              <a:gd name="connsiteX4" fmla="*/ 0 w 11864472"/>
              <a:gd name="connsiteY4" fmla="*/ 6064233 h 6643955"/>
              <a:gd name="connsiteX5" fmla="*/ 0 w 11864472"/>
              <a:gd name="connsiteY5" fmla="*/ 13527 h 6643955"/>
              <a:gd name="connsiteX0" fmla="*/ 0 w 11864472"/>
              <a:gd name="connsiteY0" fmla="*/ 1319813 h 6643955"/>
              <a:gd name="connsiteX1" fmla="*/ 11864472 w 11864472"/>
              <a:gd name="connsiteY1" fmla="*/ 0 h 6643955"/>
              <a:gd name="connsiteX2" fmla="*/ 11855613 w 11864472"/>
              <a:gd name="connsiteY2" fmla="*/ 6642301 h 6643955"/>
              <a:gd name="connsiteX3" fmla="*/ 579722 w 11864472"/>
              <a:gd name="connsiteY3" fmla="*/ 6643955 h 6643955"/>
              <a:gd name="connsiteX4" fmla="*/ 0 w 11864472"/>
              <a:gd name="connsiteY4" fmla="*/ 6064233 h 6643955"/>
              <a:gd name="connsiteX5" fmla="*/ 0 w 11864472"/>
              <a:gd name="connsiteY5" fmla="*/ 1319813 h 6643955"/>
              <a:gd name="connsiteX0" fmla="*/ 0 w 11864472"/>
              <a:gd name="connsiteY0" fmla="*/ 13527 h 5337669"/>
              <a:gd name="connsiteX1" fmla="*/ 11864472 w 11864472"/>
              <a:gd name="connsiteY1" fmla="*/ 0 h 5337669"/>
              <a:gd name="connsiteX2" fmla="*/ 11855613 w 11864472"/>
              <a:gd name="connsiteY2" fmla="*/ 5336015 h 5337669"/>
              <a:gd name="connsiteX3" fmla="*/ 579722 w 11864472"/>
              <a:gd name="connsiteY3" fmla="*/ 5337669 h 5337669"/>
              <a:gd name="connsiteX4" fmla="*/ 0 w 11864472"/>
              <a:gd name="connsiteY4" fmla="*/ 4757947 h 5337669"/>
              <a:gd name="connsiteX5" fmla="*/ 0 w 11864472"/>
              <a:gd name="connsiteY5" fmla="*/ 13527 h 5337669"/>
              <a:gd name="connsiteX0" fmla="*/ 0 w 11864472"/>
              <a:gd name="connsiteY0" fmla="*/ 1652 h 5337669"/>
              <a:gd name="connsiteX1" fmla="*/ 11864472 w 11864472"/>
              <a:gd name="connsiteY1" fmla="*/ 0 h 5337669"/>
              <a:gd name="connsiteX2" fmla="*/ 11855613 w 11864472"/>
              <a:gd name="connsiteY2" fmla="*/ 5336015 h 5337669"/>
              <a:gd name="connsiteX3" fmla="*/ 579722 w 11864472"/>
              <a:gd name="connsiteY3" fmla="*/ 5337669 h 5337669"/>
              <a:gd name="connsiteX4" fmla="*/ 0 w 11864472"/>
              <a:gd name="connsiteY4" fmla="*/ 4757947 h 5337669"/>
              <a:gd name="connsiteX5" fmla="*/ 0 w 11864472"/>
              <a:gd name="connsiteY5" fmla="*/ 1652 h 5337669"/>
              <a:gd name="connsiteX0" fmla="*/ 0 w 11864472"/>
              <a:gd name="connsiteY0" fmla="*/ 2201927 h 5337669"/>
              <a:gd name="connsiteX1" fmla="*/ 11864472 w 11864472"/>
              <a:gd name="connsiteY1" fmla="*/ 0 h 5337669"/>
              <a:gd name="connsiteX2" fmla="*/ 11855613 w 11864472"/>
              <a:gd name="connsiteY2" fmla="*/ 5336015 h 5337669"/>
              <a:gd name="connsiteX3" fmla="*/ 579722 w 11864472"/>
              <a:gd name="connsiteY3" fmla="*/ 5337669 h 5337669"/>
              <a:gd name="connsiteX4" fmla="*/ 0 w 11864472"/>
              <a:gd name="connsiteY4" fmla="*/ 4757947 h 5337669"/>
              <a:gd name="connsiteX5" fmla="*/ 0 w 11864472"/>
              <a:gd name="connsiteY5" fmla="*/ 2201927 h 5337669"/>
              <a:gd name="connsiteX0" fmla="*/ 0 w 11864472"/>
              <a:gd name="connsiteY0" fmla="*/ 1652 h 3137394"/>
              <a:gd name="connsiteX1" fmla="*/ 11864472 w 11864472"/>
              <a:gd name="connsiteY1" fmla="*/ 0 h 3137394"/>
              <a:gd name="connsiteX2" fmla="*/ 11855613 w 11864472"/>
              <a:gd name="connsiteY2" fmla="*/ 3135740 h 3137394"/>
              <a:gd name="connsiteX3" fmla="*/ 579722 w 11864472"/>
              <a:gd name="connsiteY3" fmla="*/ 3137394 h 3137394"/>
              <a:gd name="connsiteX4" fmla="*/ 0 w 11864472"/>
              <a:gd name="connsiteY4" fmla="*/ 2557672 h 3137394"/>
              <a:gd name="connsiteX5" fmla="*/ 0 w 11864472"/>
              <a:gd name="connsiteY5" fmla="*/ 1652 h 3137394"/>
              <a:gd name="connsiteX0" fmla="*/ 0 w 11864472"/>
              <a:gd name="connsiteY0" fmla="*/ 0 h 3420555"/>
              <a:gd name="connsiteX1" fmla="*/ 11864472 w 11864472"/>
              <a:gd name="connsiteY1" fmla="*/ 283161 h 3420555"/>
              <a:gd name="connsiteX2" fmla="*/ 11855613 w 11864472"/>
              <a:gd name="connsiteY2" fmla="*/ 3418901 h 3420555"/>
              <a:gd name="connsiteX3" fmla="*/ 579722 w 11864472"/>
              <a:gd name="connsiteY3" fmla="*/ 3420555 h 3420555"/>
              <a:gd name="connsiteX4" fmla="*/ 0 w 11864472"/>
              <a:gd name="connsiteY4" fmla="*/ 2840833 h 3420555"/>
              <a:gd name="connsiteX5" fmla="*/ 0 w 11864472"/>
              <a:gd name="connsiteY5" fmla="*/ 0 h 3420555"/>
              <a:gd name="connsiteX0" fmla="*/ 0 w 11864472"/>
              <a:gd name="connsiteY0" fmla="*/ 1652 h 3422207"/>
              <a:gd name="connsiteX1" fmla="*/ 11864472 w 11864472"/>
              <a:gd name="connsiteY1" fmla="*/ 0 h 3422207"/>
              <a:gd name="connsiteX2" fmla="*/ 11855613 w 11864472"/>
              <a:gd name="connsiteY2" fmla="*/ 3420553 h 3422207"/>
              <a:gd name="connsiteX3" fmla="*/ 579722 w 11864472"/>
              <a:gd name="connsiteY3" fmla="*/ 3422207 h 3422207"/>
              <a:gd name="connsiteX4" fmla="*/ 0 w 11864472"/>
              <a:gd name="connsiteY4" fmla="*/ 2842485 h 3422207"/>
              <a:gd name="connsiteX5" fmla="*/ 0 w 11864472"/>
              <a:gd name="connsiteY5" fmla="*/ 1652 h 3422207"/>
              <a:gd name="connsiteX0" fmla="*/ 0 w 11855613"/>
              <a:gd name="connsiteY0" fmla="*/ 0 h 3420555"/>
              <a:gd name="connsiteX1" fmla="*/ 11834492 w 11855613"/>
              <a:gd name="connsiteY1" fmla="*/ 58309 h 3420555"/>
              <a:gd name="connsiteX2" fmla="*/ 11855613 w 11855613"/>
              <a:gd name="connsiteY2" fmla="*/ 3418901 h 3420555"/>
              <a:gd name="connsiteX3" fmla="*/ 579722 w 11855613"/>
              <a:gd name="connsiteY3" fmla="*/ 3420555 h 3420555"/>
              <a:gd name="connsiteX4" fmla="*/ 0 w 11855613"/>
              <a:gd name="connsiteY4" fmla="*/ 2840833 h 3420555"/>
              <a:gd name="connsiteX5" fmla="*/ 0 w 11855613"/>
              <a:gd name="connsiteY5" fmla="*/ 0 h 3420555"/>
              <a:gd name="connsiteX0" fmla="*/ 0 w 11855613"/>
              <a:gd name="connsiteY0" fmla="*/ 1652 h 3362246"/>
              <a:gd name="connsiteX1" fmla="*/ 11834492 w 11855613"/>
              <a:gd name="connsiteY1" fmla="*/ 0 h 3362246"/>
              <a:gd name="connsiteX2" fmla="*/ 11855613 w 11855613"/>
              <a:gd name="connsiteY2" fmla="*/ 3360592 h 3362246"/>
              <a:gd name="connsiteX3" fmla="*/ 579722 w 11855613"/>
              <a:gd name="connsiteY3" fmla="*/ 3362246 h 3362246"/>
              <a:gd name="connsiteX4" fmla="*/ 0 w 11855613"/>
              <a:gd name="connsiteY4" fmla="*/ 2782524 h 3362246"/>
              <a:gd name="connsiteX5" fmla="*/ 0 w 11855613"/>
              <a:gd name="connsiteY5" fmla="*/ 1652 h 3362246"/>
              <a:gd name="connsiteX0" fmla="*/ 0 w 11864473"/>
              <a:gd name="connsiteY0" fmla="*/ 0 h 3360594"/>
              <a:gd name="connsiteX1" fmla="*/ 11864473 w 11864473"/>
              <a:gd name="connsiteY1" fmla="*/ 13338 h 3360594"/>
              <a:gd name="connsiteX2" fmla="*/ 11855613 w 11864473"/>
              <a:gd name="connsiteY2" fmla="*/ 3358940 h 3360594"/>
              <a:gd name="connsiteX3" fmla="*/ 579722 w 11864473"/>
              <a:gd name="connsiteY3" fmla="*/ 3360594 h 3360594"/>
              <a:gd name="connsiteX4" fmla="*/ 0 w 11864473"/>
              <a:gd name="connsiteY4" fmla="*/ 2780872 h 3360594"/>
              <a:gd name="connsiteX5" fmla="*/ 0 w 11864473"/>
              <a:gd name="connsiteY5" fmla="*/ 0 h 3360594"/>
              <a:gd name="connsiteX0" fmla="*/ 0 w 11864473"/>
              <a:gd name="connsiteY0" fmla="*/ 1652 h 3362246"/>
              <a:gd name="connsiteX1" fmla="*/ 11864473 w 11864473"/>
              <a:gd name="connsiteY1" fmla="*/ 0 h 3362246"/>
              <a:gd name="connsiteX2" fmla="*/ 11855613 w 11864473"/>
              <a:gd name="connsiteY2" fmla="*/ 3360592 h 3362246"/>
              <a:gd name="connsiteX3" fmla="*/ 579722 w 11864473"/>
              <a:gd name="connsiteY3" fmla="*/ 3362246 h 3362246"/>
              <a:gd name="connsiteX4" fmla="*/ 0 w 11864473"/>
              <a:gd name="connsiteY4" fmla="*/ 2782524 h 3362246"/>
              <a:gd name="connsiteX5" fmla="*/ 0 w 11864473"/>
              <a:gd name="connsiteY5" fmla="*/ 1652 h 3362246"/>
              <a:gd name="connsiteX0" fmla="*/ 0 w 11855629"/>
              <a:gd name="connsiteY0" fmla="*/ 1652 h 3362246"/>
              <a:gd name="connsiteX1" fmla="*/ 11459359 w 11855629"/>
              <a:gd name="connsiteY1" fmla="*/ 0 h 3362246"/>
              <a:gd name="connsiteX2" fmla="*/ 11855613 w 11855629"/>
              <a:gd name="connsiteY2" fmla="*/ 3360592 h 3362246"/>
              <a:gd name="connsiteX3" fmla="*/ 579722 w 11855629"/>
              <a:gd name="connsiteY3" fmla="*/ 3362246 h 3362246"/>
              <a:gd name="connsiteX4" fmla="*/ 0 w 11855629"/>
              <a:gd name="connsiteY4" fmla="*/ 2782524 h 3362246"/>
              <a:gd name="connsiteX5" fmla="*/ 0 w 11855629"/>
              <a:gd name="connsiteY5" fmla="*/ 1652 h 3362246"/>
              <a:gd name="connsiteX0" fmla="*/ 0 w 11459359"/>
              <a:gd name="connsiteY0" fmla="*/ 1652 h 3362246"/>
              <a:gd name="connsiteX1" fmla="*/ 11459359 w 11459359"/>
              <a:gd name="connsiteY1" fmla="*/ 0 h 3362246"/>
              <a:gd name="connsiteX2" fmla="*/ 11438924 w 11459359"/>
              <a:gd name="connsiteY2" fmla="*/ 3360592 h 3362246"/>
              <a:gd name="connsiteX3" fmla="*/ 579722 w 11459359"/>
              <a:gd name="connsiteY3" fmla="*/ 3362246 h 3362246"/>
              <a:gd name="connsiteX4" fmla="*/ 0 w 11459359"/>
              <a:gd name="connsiteY4" fmla="*/ 2782524 h 3362246"/>
              <a:gd name="connsiteX5" fmla="*/ 0 w 11459359"/>
              <a:gd name="connsiteY5" fmla="*/ 1652 h 336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9359" h="3362246">
                <a:moveTo>
                  <a:pt x="0" y="1652"/>
                </a:moveTo>
                <a:lnTo>
                  <a:pt x="11459359" y="0"/>
                </a:lnTo>
                <a:cubicBezTo>
                  <a:pt x="11456406" y="1115201"/>
                  <a:pt x="11441877" y="2245391"/>
                  <a:pt x="11438924" y="3360592"/>
                </a:cubicBezTo>
                <a:lnTo>
                  <a:pt x="579722" y="3362246"/>
                </a:lnTo>
                <a:cubicBezTo>
                  <a:pt x="259550" y="3362246"/>
                  <a:pt x="0" y="3102696"/>
                  <a:pt x="0" y="2782524"/>
                </a:cubicBezTo>
                <a:lnTo>
                  <a:pt x="0" y="1652"/>
                </a:lnTo>
                <a:close/>
              </a:path>
            </a:pathLst>
          </a:custGeom>
          <a:noFill/>
        </p:spPr>
        <p:txBody>
          <a:bodyPr/>
          <a:lstStyle>
            <a:lvl1pPr marL="0" indent="0">
              <a:buNone/>
              <a:defRPr sz="2400">
                <a:solidFill>
                  <a:schemeClr val="bg1"/>
                </a:solidFill>
              </a:defRPr>
            </a:lvl1pPr>
          </a:lstStyle>
          <a:p>
            <a:r>
              <a:rPr lang="en-US"/>
              <a:t>Click icon to add picture</a:t>
            </a:r>
            <a:endParaRPr lang="en-JP"/>
          </a:p>
        </p:txBody>
      </p:sp>
      <p:pic>
        <p:nvPicPr>
          <p:cNvPr id="18" name="Picture 17" descr="Takeda">
            <a:extLst>
              <a:ext uri="{FF2B5EF4-FFF2-40B4-BE49-F238E27FC236}">
                <a16:creationId xmlns:a16="http://schemas.microsoft.com/office/drawing/2014/main" id="{5F9376FC-2A9F-C644-AD88-C6E1B65B4D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90516" y="3362752"/>
            <a:ext cx="2251710" cy="1248865"/>
          </a:xfrm>
          <a:prstGeom prst="rect">
            <a:avLst/>
          </a:prstGeom>
        </p:spPr>
      </p:pic>
      <p:sp>
        <p:nvSpPr>
          <p:cNvPr id="15" name="Title 1">
            <a:extLst>
              <a:ext uri="{FF2B5EF4-FFF2-40B4-BE49-F238E27FC236}">
                <a16:creationId xmlns:a16="http://schemas.microsoft.com/office/drawing/2014/main" id="{9F5E8E0A-41D4-8346-9248-0B9AAC71238D}"/>
              </a:ext>
            </a:extLst>
          </p:cNvPr>
          <p:cNvSpPr>
            <a:spLocks noGrp="1"/>
          </p:cNvSpPr>
          <p:nvPr>
            <p:ph type="ctrTitle" hasCustomPrompt="1"/>
          </p:nvPr>
        </p:nvSpPr>
        <p:spPr>
          <a:xfrm>
            <a:off x="1194730" y="3956816"/>
            <a:ext cx="7699670" cy="1015681"/>
          </a:xfrm>
          <a:prstGeom prst="rect">
            <a:avLst/>
          </a:prstGeom>
        </p:spPr>
        <p:txBody>
          <a:bodyPr wrap="square" lIns="0" tIns="0" rIns="0" bIns="0" anchor="t" anchorCtr="0">
            <a:normAutofit/>
          </a:bodyPr>
          <a:lstStyle>
            <a:lvl1pPr>
              <a:lnSpc>
                <a:spcPts val="3800"/>
              </a:lnSpc>
              <a:defRPr sz="3600" b="1" i="0" baseline="0">
                <a:solidFill>
                  <a:schemeClr val="tx1"/>
                </a:solidFill>
                <a:latin typeface="Calibri" panose="020F0502020204030204" pitchFamily="34" charset="0"/>
                <a:ea typeface="メイリオ" pitchFamily="50" charset="-128"/>
                <a:cs typeface="Calibri" pitchFamily="34" charset="0"/>
              </a:defRPr>
            </a:lvl1pPr>
          </a:lstStyle>
          <a:p>
            <a:r>
              <a:rPr lang="en-GB"/>
              <a:t>Click to Add </a:t>
            </a:r>
            <a:br>
              <a:rPr lang="en-GB"/>
            </a:br>
            <a:r>
              <a:rPr lang="en-GB"/>
              <a:t>Title</a:t>
            </a:r>
          </a:p>
        </p:txBody>
      </p:sp>
      <p:sp>
        <p:nvSpPr>
          <p:cNvPr id="17" name="Rectangle 16">
            <a:extLst>
              <a:ext uri="{FF2B5EF4-FFF2-40B4-BE49-F238E27FC236}">
                <a16:creationId xmlns:a16="http://schemas.microsoft.com/office/drawing/2014/main" id="{F5A63B8E-5554-A04E-B4C5-97ECEE58B6CC}"/>
              </a:ext>
            </a:extLst>
          </p:cNvPr>
          <p:cNvSpPr/>
          <p:nvPr userDrawn="1"/>
        </p:nvSpPr>
        <p:spPr>
          <a:xfrm>
            <a:off x="749005" y="3764031"/>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pic>
        <p:nvPicPr>
          <p:cNvPr id="21" name="Picture 20">
            <a:extLst>
              <a:ext uri="{FF2B5EF4-FFF2-40B4-BE49-F238E27FC236}">
                <a16:creationId xmlns:a16="http://schemas.microsoft.com/office/drawing/2014/main" id="{C2637423-F180-3943-B758-C8CCFA816E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71921" y="6357944"/>
            <a:ext cx="1958578" cy="117462"/>
          </a:xfrm>
          <a:prstGeom prst="rect">
            <a:avLst/>
          </a:prstGeom>
        </p:spPr>
      </p:pic>
      <p:sp>
        <p:nvSpPr>
          <p:cNvPr id="23" name="Text Placeholder 2">
            <a:extLst>
              <a:ext uri="{FF2B5EF4-FFF2-40B4-BE49-F238E27FC236}">
                <a16:creationId xmlns:a16="http://schemas.microsoft.com/office/drawing/2014/main" id="{F7327E43-4F43-914D-BE65-DB0ADB5A5E11}"/>
              </a:ext>
            </a:extLst>
          </p:cNvPr>
          <p:cNvSpPr>
            <a:spLocks noGrp="1"/>
          </p:cNvSpPr>
          <p:nvPr>
            <p:ph type="body" sz="quarter" idx="23" hasCustomPrompt="1"/>
          </p:nvPr>
        </p:nvSpPr>
        <p:spPr>
          <a:xfrm>
            <a:off x="1194728" y="5256031"/>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Title of Position</a:t>
            </a:r>
          </a:p>
        </p:txBody>
      </p:sp>
      <p:sp>
        <p:nvSpPr>
          <p:cNvPr id="24" name="Text Placeholder 2">
            <a:extLst>
              <a:ext uri="{FF2B5EF4-FFF2-40B4-BE49-F238E27FC236}">
                <a16:creationId xmlns:a16="http://schemas.microsoft.com/office/drawing/2014/main" id="{4A23AA60-6137-8841-B2ED-51B2F2E5C1BB}"/>
              </a:ext>
            </a:extLst>
          </p:cNvPr>
          <p:cNvSpPr>
            <a:spLocks noGrp="1"/>
          </p:cNvSpPr>
          <p:nvPr>
            <p:ph type="body" sz="quarter" idx="24" hasCustomPrompt="1"/>
          </p:nvPr>
        </p:nvSpPr>
        <p:spPr>
          <a:xfrm>
            <a:off x="1194728" y="5515045"/>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Department</a:t>
            </a:r>
          </a:p>
        </p:txBody>
      </p:sp>
      <p:sp>
        <p:nvSpPr>
          <p:cNvPr id="25" name="Text Placeholder 2">
            <a:extLst>
              <a:ext uri="{FF2B5EF4-FFF2-40B4-BE49-F238E27FC236}">
                <a16:creationId xmlns:a16="http://schemas.microsoft.com/office/drawing/2014/main" id="{BB4FEAB2-22C6-3446-B4D2-5B610A729BCC}"/>
              </a:ext>
            </a:extLst>
          </p:cNvPr>
          <p:cNvSpPr>
            <a:spLocks noGrp="1"/>
          </p:cNvSpPr>
          <p:nvPr>
            <p:ph type="body" sz="quarter" idx="25" hasCustomPrompt="1"/>
          </p:nvPr>
        </p:nvSpPr>
        <p:spPr>
          <a:xfrm>
            <a:off x="1194728" y="5769532"/>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Date</a:t>
            </a:r>
          </a:p>
        </p:txBody>
      </p:sp>
      <p:sp>
        <p:nvSpPr>
          <p:cNvPr id="28" name="Text Placeholder 2">
            <a:extLst>
              <a:ext uri="{FF2B5EF4-FFF2-40B4-BE49-F238E27FC236}">
                <a16:creationId xmlns:a16="http://schemas.microsoft.com/office/drawing/2014/main" id="{4085F378-E668-A648-B7B1-8C76C309ED6D}"/>
              </a:ext>
            </a:extLst>
          </p:cNvPr>
          <p:cNvSpPr>
            <a:spLocks noGrp="1"/>
          </p:cNvSpPr>
          <p:nvPr>
            <p:ph type="body" sz="quarter" idx="26" hasCustomPrompt="1"/>
          </p:nvPr>
        </p:nvSpPr>
        <p:spPr>
          <a:xfrm>
            <a:off x="1194728" y="4997510"/>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Presenter Name</a:t>
            </a:r>
          </a:p>
        </p:txBody>
      </p:sp>
      <p:sp>
        <p:nvSpPr>
          <p:cNvPr id="13" name="Text Placeholder 2">
            <a:extLst>
              <a:ext uri="{FF2B5EF4-FFF2-40B4-BE49-F238E27FC236}">
                <a16:creationId xmlns:a16="http://schemas.microsoft.com/office/drawing/2014/main" id="{C1E31EF6-BED5-C14F-94AD-4E5C55B85515}"/>
              </a:ext>
            </a:extLst>
          </p:cNvPr>
          <p:cNvSpPr>
            <a:spLocks noGrp="1"/>
          </p:cNvSpPr>
          <p:nvPr>
            <p:ph type="body" sz="quarter" idx="16" hasCustomPrompt="1"/>
          </p:nvPr>
        </p:nvSpPr>
        <p:spPr>
          <a:xfrm>
            <a:off x="1194728" y="6027352"/>
            <a:ext cx="7699670" cy="234001"/>
          </a:xfrm>
        </p:spPr>
        <p:txBody>
          <a:bodyPr tIns="0" rIns="0" bIns="0" anchor="ctr" anchorCtr="0">
            <a:noAutofit/>
          </a:bodyPr>
          <a:lstStyle>
            <a:lvl1pPr marL="0" marR="0" indent="0" algn="l" defTabSz="91415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sz="800"/>
            </a:lvl1pPr>
            <a:lvl2pPr>
              <a:defRPr sz="800"/>
            </a:lvl2pPr>
            <a:lvl3pPr>
              <a:defRPr sz="800"/>
            </a:lvl3pPr>
            <a:lvl4pPr>
              <a:defRPr sz="800"/>
            </a:lvl4pPr>
            <a:lvl5pPr>
              <a:defRPr sz="800"/>
            </a:lvl5pPr>
          </a:lstStyle>
          <a:p>
            <a:pPr marL="0" marR="0" lvl="0" indent="0" algn="l" defTabSz="91415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a:pPr>
            <a:r>
              <a:rPr lang="en-US"/>
              <a:t>Private and confidential. For internal use only.</a:t>
            </a:r>
          </a:p>
        </p:txBody>
      </p:sp>
    </p:spTree>
    <p:extLst>
      <p:ext uri="{BB962C8B-B14F-4D97-AF65-F5344CB8AC3E}">
        <p14:creationId xmlns:p14="http://schemas.microsoft.com/office/powerpoint/2010/main" val="2877303739"/>
      </p:ext>
    </p:extLst>
  </p:cSld>
  <p:clrMapOvr>
    <a:masterClrMapping/>
  </p:clrMapOvr>
  <p:transition spd="slow">
    <p:push dir="u"/>
  </p:transition>
  <p:extLst>
    <p:ext uri="{DCECCB84-F9BA-43D5-87BE-67443E8EF086}">
      <p15:sldGuideLst xmlns:p15="http://schemas.microsoft.com/office/powerpoint/2012/main">
        <p15:guide id="1" orient="horz" pos="4065">
          <p15:clr>
            <a:srgbClr val="FBAE40"/>
          </p15:clr>
        </p15:guide>
        <p15:guide id="2" orient="horz" pos="2364">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age 2 ">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E02383DA-65B3-044E-9E1B-2CC00A0B1CC6}"/>
              </a:ext>
            </a:extLst>
          </p:cNvPr>
          <p:cNvSpPr>
            <a:spLocks noGrp="1"/>
          </p:cNvSpPr>
          <p:nvPr>
            <p:ph type="ctrTitle" hasCustomPrompt="1"/>
          </p:nvPr>
        </p:nvSpPr>
        <p:spPr>
          <a:xfrm>
            <a:off x="1194730" y="2303030"/>
            <a:ext cx="4354731" cy="1125969"/>
          </a:xfrm>
          <a:prstGeom prst="rect">
            <a:avLst/>
          </a:prstGeom>
        </p:spPr>
        <p:txBody>
          <a:bodyPr wrap="square" lIns="0" tIns="0" rIns="0" bIns="0" anchor="t" anchorCtr="0">
            <a:normAutofit/>
          </a:bodyPr>
          <a:lstStyle>
            <a:lvl1pPr>
              <a:lnSpc>
                <a:spcPts val="3800"/>
              </a:lnSpc>
              <a:defRPr sz="3600" b="1" i="0" baseline="0">
                <a:solidFill>
                  <a:schemeClr val="tx1"/>
                </a:solidFill>
                <a:latin typeface="Calibri" panose="020F0502020204030204" pitchFamily="34" charset="0"/>
                <a:ea typeface="メイリオ" pitchFamily="50" charset="-128"/>
                <a:cs typeface="Calibri" pitchFamily="34" charset="0"/>
              </a:defRPr>
            </a:lvl1pPr>
          </a:lstStyle>
          <a:p>
            <a:r>
              <a:rPr lang="en-GB"/>
              <a:t>Click to add title</a:t>
            </a:r>
          </a:p>
        </p:txBody>
      </p:sp>
      <p:sp>
        <p:nvSpPr>
          <p:cNvPr id="20" name="Picture Placeholder 3">
            <a:extLst>
              <a:ext uri="{FF2B5EF4-FFF2-40B4-BE49-F238E27FC236}">
                <a16:creationId xmlns:a16="http://schemas.microsoft.com/office/drawing/2014/main" id="{902F3095-EA6E-F94A-AF04-18ED691DEB75}"/>
              </a:ext>
            </a:extLst>
          </p:cNvPr>
          <p:cNvSpPr>
            <a:spLocks noGrp="1"/>
          </p:cNvSpPr>
          <p:nvPr>
            <p:ph type="pic" sz="quarter" idx="17"/>
          </p:nvPr>
        </p:nvSpPr>
        <p:spPr>
          <a:xfrm>
            <a:off x="5866513" y="376180"/>
            <a:ext cx="6326533" cy="6108535"/>
          </a:xfrm>
          <a:custGeom>
            <a:avLst/>
            <a:gdLst>
              <a:gd name="connsiteX0" fmla="*/ 0 w 6462532"/>
              <a:gd name="connsiteY0" fmla="*/ 3052818 h 6105636"/>
              <a:gd name="connsiteX1" fmla="*/ 3052818 w 6462532"/>
              <a:gd name="connsiteY1" fmla="*/ 0 h 6105636"/>
              <a:gd name="connsiteX2" fmla="*/ 3409714 w 6462532"/>
              <a:gd name="connsiteY2" fmla="*/ 0 h 6105636"/>
              <a:gd name="connsiteX3" fmla="*/ 6462532 w 6462532"/>
              <a:gd name="connsiteY3" fmla="*/ 3052818 h 6105636"/>
              <a:gd name="connsiteX4" fmla="*/ 6462532 w 6462532"/>
              <a:gd name="connsiteY4" fmla="*/ 3052818 h 6105636"/>
              <a:gd name="connsiteX5" fmla="*/ 3409714 w 6462532"/>
              <a:gd name="connsiteY5" fmla="*/ 6105636 h 6105636"/>
              <a:gd name="connsiteX6" fmla="*/ 3052818 w 6462532"/>
              <a:gd name="connsiteY6" fmla="*/ 6105636 h 6105636"/>
              <a:gd name="connsiteX7" fmla="*/ 0 w 6462532"/>
              <a:gd name="connsiteY7" fmla="*/ 3052818 h 6105636"/>
              <a:gd name="connsiteX0" fmla="*/ 0 w 7309764"/>
              <a:gd name="connsiteY0" fmla="*/ 3052818 h 6105636"/>
              <a:gd name="connsiteX1" fmla="*/ 3052818 w 7309764"/>
              <a:gd name="connsiteY1" fmla="*/ 0 h 6105636"/>
              <a:gd name="connsiteX2" fmla="*/ 6592752 w 7309764"/>
              <a:gd name="connsiteY2" fmla="*/ 46298 h 6105636"/>
              <a:gd name="connsiteX3" fmla="*/ 6462532 w 7309764"/>
              <a:gd name="connsiteY3" fmla="*/ 3052818 h 6105636"/>
              <a:gd name="connsiteX4" fmla="*/ 6462532 w 7309764"/>
              <a:gd name="connsiteY4" fmla="*/ 3052818 h 6105636"/>
              <a:gd name="connsiteX5" fmla="*/ 3409714 w 7309764"/>
              <a:gd name="connsiteY5" fmla="*/ 6105636 h 6105636"/>
              <a:gd name="connsiteX6" fmla="*/ 3052818 w 7309764"/>
              <a:gd name="connsiteY6" fmla="*/ 6105636 h 6105636"/>
              <a:gd name="connsiteX7" fmla="*/ 0 w 7309764"/>
              <a:gd name="connsiteY7" fmla="*/ 3052818 h 6105636"/>
              <a:gd name="connsiteX0" fmla="*/ 0 w 7309764"/>
              <a:gd name="connsiteY0" fmla="*/ 3060215 h 6113033"/>
              <a:gd name="connsiteX1" fmla="*/ 3052818 w 7309764"/>
              <a:gd name="connsiteY1" fmla="*/ 7397 h 6113033"/>
              <a:gd name="connsiteX2" fmla="*/ 6592752 w 7309764"/>
              <a:gd name="connsiteY2" fmla="*/ 53695 h 6113033"/>
              <a:gd name="connsiteX3" fmla="*/ 6462532 w 7309764"/>
              <a:gd name="connsiteY3" fmla="*/ 3060215 h 6113033"/>
              <a:gd name="connsiteX4" fmla="*/ 6462532 w 7309764"/>
              <a:gd name="connsiteY4" fmla="*/ 3060215 h 6113033"/>
              <a:gd name="connsiteX5" fmla="*/ 3409714 w 7309764"/>
              <a:gd name="connsiteY5" fmla="*/ 6113033 h 6113033"/>
              <a:gd name="connsiteX6" fmla="*/ 3052818 w 7309764"/>
              <a:gd name="connsiteY6" fmla="*/ 6113033 h 6113033"/>
              <a:gd name="connsiteX7" fmla="*/ 0 w 7309764"/>
              <a:gd name="connsiteY7" fmla="*/ 3060215 h 6113033"/>
              <a:gd name="connsiteX0" fmla="*/ 0 w 7309764"/>
              <a:gd name="connsiteY0" fmla="*/ 3052818 h 6105636"/>
              <a:gd name="connsiteX1" fmla="*/ 3052818 w 7309764"/>
              <a:gd name="connsiteY1" fmla="*/ 0 h 6105636"/>
              <a:gd name="connsiteX2" fmla="*/ 6592752 w 7309764"/>
              <a:gd name="connsiteY2" fmla="*/ 46298 h 6105636"/>
              <a:gd name="connsiteX3" fmla="*/ 6462532 w 7309764"/>
              <a:gd name="connsiteY3" fmla="*/ 3052818 h 6105636"/>
              <a:gd name="connsiteX4" fmla="*/ 6462532 w 7309764"/>
              <a:gd name="connsiteY4" fmla="*/ 3052818 h 6105636"/>
              <a:gd name="connsiteX5" fmla="*/ 3409714 w 7309764"/>
              <a:gd name="connsiteY5" fmla="*/ 6105636 h 6105636"/>
              <a:gd name="connsiteX6" fmla="*/ 3052818 w 7309764"/>
              <a:gd name="connsiteY6" fmla="*/ 6105636 h 6105636"/>
              <a:gd name="connsiteX7" fmla="*/ 0 w 7309764"/>
              <a:gd name="connsiteY7" fmla="*/ 3052818 h 6105636"/>
              <a:gd name="connsiteX0" fmla="*/ 0 w 7162978"/>
              <a:gd name="connsiteY0" fmla="*/ 3052818 h 6105636"/>
              <a:gd name="connsiteX1" fmla="*/ 3052818 w 7162978"/>
              <a:gd name="connsiteY1" fmla="*/ 0 h 6105636"/>
              <a:gd name="connsiteX2" fmla="*/ 6395982 w 7162978"/>
              <a:gd name="connsiteY2" fmla="*/ 11574 h 6105636"/>
              <a:gd name="connsiteX3" fmla="*/ 6462532 w 7162978"/>
              <a:gd name="connsiteY3" fmla="*/ 3052818 h 6105636"/>
              <a:gd name="connsiteX4" fmla="*/ 6462532 w 7162978"/>
              <a:gd name="connsiteY4" fmla="*/ 3052818 h 6105636"/>
              <a:gd name="connsiteX5" fmla="*/ 3409714 w 7162978"/>
              <a:gd name="connsiteY5" fmla="*/ 6105636 h 6105636"/>
              <a:gd name="connsiteX6" fmla="*/ 3052818 w 7162978"/>
              <a:gd name="connsiteY6" fmla="*/ 6105636 h 6105636"/>
              <a:gd name="connsiteX7" fmla="*/ 0 w 7162978"/>
              <a:gd name="connsiteY7" fmla="*/ 3052818 h 6105636"/>
              <a:gd name="connsiteX0" fmla="*/ 0 w 7162978"/>
              <a:gd name="connsiteY0" fmla="*/ 3052818 h 6105636"/>
              <a:gd name="connsiteX1" fmla="*/ 3052818 w 7162978"/>
              <a:gd name="connsiteY1" fmla="*/ 0 h 6105636"/>
              <a:gd name="connsiteX2" fmla="*/ 6395982 w 7162978"/>
              <a:gd name="connsiteY2" fmla="*/ 11574 h 6105636"/>
              <a:gd name="connsiteX3" fmla="*/ 6462532 w 7162978"/>
              <a:gd name="connsiteY3" fmla="*/ 3052818 h 6105636"/>
              <a:gd name="connsiteX4" fmla="*/ 6462532 w 7162978"/>
              <a:gd name="connsiteY4" fmla="*/ 3052818 h 6105636"/>
              <a:gd name="connsiteX5" fmla="*/ 3409714 w 7162978"/>
              <a:gd name="connsiteY5" fmla="*/ 6105636 h 6105636"/>
              <a:gd name="connsiteX6" fmla="*/ 3052818 w 7162978"/>
              <a:gd name="connsiteY6" fmla="*/ 6105636 h 6105636"/>
              <a:gd name="connsiteX7" fmla="*/ 0 w 7162978"/>
              <a:gd name="connsiteY7" fmla="*/ 3052818 h 6105636"/>
              <a:gd name="connsiteX0" fmla="*/ 0 w 7162978"/>
              <a:gd name="connsiteY0" fmla="*/ 3052818 h 6105636"/>
              <a:gd name="connsiteX1" fmla="*/ 3052818 w 7162978"/>
              <a:gd name="connsiteY1" fmla="*/ 0 h 6105636"/>
              <a:gd name="connsiteX2" fmla="*/ 6395982 w 7162978"/>
              <a:gd name="connsiteY2" fmla="*/ 11574 h 6105636"/>
              <a:gd name="connsiteX3" fmla="*/ 6462532 w 7162978"/>
              <a:gd name="connsiteY3" fmla="*/ 3052818 h 6105636"/>
              <a:gd name="connsiteX4" fmla="*/ 6462532 w 7162978"/>
              <a:gd name="connsiteY4" fmla="*/ 3052818 h 6105636"/>
              <a:gd name="connsiteX5" fmla="*/ 3409714 w 7162978"/>
              <a:gd name="connsiteY5" fmla="*/ 6105636 h 6105636"/>
              <a:gd name="connsiteX6" fmla="*/ 3052818 w 7162978"/>
              <a:gd name="connsiteY6" fmla="*/ 6105636 h 6105636"/>
              <a:gd name="connsiteX7" fmla="*/ 0 w 7162978"/>
              <a:gd name="connsiteY7" fmla="*/ 3052818 h 6105636"/>
              <a:gd name="connsiteX0" fmla="*/ 0 w 7162978"/>
              <a:gd name="connsiteY0" fmla="*/ 3052818 h 6105636"/>
              <a:gd name="connsiteX1" fmla="*/ 3052818 w 7162978"/>
              <a:gd name="connsiteY1" fmla="*/ 0 h 6105636"/>
              <a:gd name="connsiteX2" fmla="*/ 6395982 w 7162978"/>
              <a:gd name="connsiteY2" fmla="*/ 11574 h 6105636"/>
              <a:gd name="connsiteX3" fmla="*/ 6462532 w 7162978"/>
              <a:gd name="connsiteY3" fmla="*/ 3052818 h 6105636"/>
              <a:gd name="connsiteX4" fmla="*/ 6462532 w 7162978"/>
              <a:gd name="connsiteY4" fmla="*/ 3052818 h 6105636"/>
              <a:gd name="connsiteX5" fmla="*/ 3409714 w 7162978"/>
              <a:gd name="connsiteY5" fmla="*/ 6105636 h 6105636"/>
              <a:gd name="connsiteX6" fmla="*/ 3052818 w 7162978"/>
              <a:gd name="connsiteY6" fmla="*/ 6105636 h 6105636"/>
              <a:gd name="connsiteX7" fmla="*/ 0 w 7162978"/>
              <a:gd name="connsiteY7" fmla="*/ 3052818 h 6105636"/>
              <a:gd name="connsiteX0" fmla="*/ 0 w 6750471"/>
              <a:gd name="connsiteY0" fmla="*/ 3052818 h 6105636"/>
              <a:gd name="connsiteX1" fmla="*/ 3052818 w 6750471"/>
              <a:gd name="connsiteY1" fmla="*/ 0 h 6105636"/>
              <a:gd name="connsiteX2" fmla="*/ 6395982 w 6750471"/>
              <a:gd name="connsiteY2" fmla="*/ 11574 h 6105636"/>
              <a:gd name="connsiteX3" fmla="*/ 6462532 w 6750471"/>
              <a:gd name="connsiteY3" fmla="*/ 3052818 h 6105636"/>
              <a:gd name="connsiteX4" fmla="*/ 6462532 w 6750471"/>
              <a:gd name="connsiteY4" fmla="*/ 3052818 h 6105636"/>
              <a:gd name="connsiteX5" fmla="*/ 3409714 w 6750471"/>
              <a:gd name="connsiteY5" fmla="*/ 6105636 h 6105636"/>
              <a:gd name="connsiteX6" fmla="*/ 3052818 w 6750471"/>
              <a:gd name="connsiteY6" fmla="*/ 6105636 h 6105636"/>
              <a:gd name="connsiteX7" fmla="*/ 0 w 6750471"/>
              <a:gd name="connsiteY7" fmla="*/ 3052818 h 6105636"/>
              <a:gd name="connsiteX0" fmla="*/ 0 w 6462532"/>
              <a:gd name="connsiteY0" fmla="*/ 3052818 h 6105636"/>
              <a:gd name="connsiteX1" fmla="*/ 3052818 w 6462532"/>
              <a:gd name="connsiteY1" fmla="*/ 0 h 6105636"/>
              <a:gd name="connsiteX2" fmla="*/ 6395982 w 6462532"/>
              <a:gd name="connsiteY2" fmla="*/ 11574 h 6105636"/>
              <a:gd name="connsiteX3" fmla="*/ 6462532 w 6462532"/>
              <a:gd name="connsiteY3" fmla="*/ 3052818 h 6105636"/>
              <a:gd name="connsiteX4" fmla="*/ 6462532 w 6462532"/>
              <a:gd name="connsiteY4" fmla="*/ 3052818 h 6105636"/>
              <a:gd name="connsiteX5" fmla="*/ 3409714 w 6462532"/>
              <a:gd name="connsiteY5" fmla="*/ 6105636 h 6105636"/>
              <a:gd name="connsiteX6" fmla="*/ 3052818 w 6462532"/>
              <a:gd name="connsiteY6" fmla="*/ 6105636 h 6105636"/>
              <a:gd name="connsiteX7" fmla="*/ 0 w 6462532"/>
              <a:gd name="connsiteY7" fmla="*/ 3052818 h 6105636"/>
              <a:gd name="connsiteX0" fmla="*/ 0 w 6477004"/>
              <a:gd name="connsiteY0" fmla="*/ 3052819 h 6105637"/>
              <a:gd name="connsiteX1" fmla="*/ 3052818 w 6477004"/>
              <a:gd name="connsiteY1" fmla="*/ 1 h 6105637"/>
              <a:gd name="connsiteX2" fmla="*/ 6477004 w 6477004"/>
              <a:gd name="connsiteY2" fmla="*/ 0 h 6105637"/>
              <a:gd name="connsiteX3" fmla="*/ 6462532 w 6477004"/>
              <a:gd name="connsiteY3" fmla="*/ 3052819 h 6105637"/>
              <a:gd name="connsiteX4" fmla="*/ 6462532 w 6477004"/>
              <a:gd name="connsiteY4" fmla="*/ 3052819 h 6105637"/>
              <a:gd name="connsiteX5" fmla="*/ 3409714 w 6477004"/>
              <a:gd name="connsiteY5" fmla="*/ 6105637 h 6105637"/>
              <a:gd name="connsiteX6" fmla="*/ 3052818 w 6477004"/>
              <a:gd name="connsiteY6" fmla="*/ 6105637 h 6105637"/>
              <a:gd name="connsiteX7" fmla="*/ 0 w 6477004"/>
              <a:gd name="connsiteY7" fmla="*/ 3052819 h 6105637"/>
              <a:gd name="connsiteX0" fmla="*/ 0 w 6477004"/>
              <a:gd name="connsiteY0" fmla="*/ 3052819 h 6105637"/>
              <a:gd name="connsiteX1" fmla="*/ 3052818 w 6477004"/>
              <a:gd name="connsiteY1" fmla="*/ 1 h 6105637"/>
              <a:gd name="connsiteX2" fmla="*/ 6477004 w 6477004"/>
              <a:gd name="connsiteY2" fmla="*/ 0 h 6105637"/>
              <a:gd name="connsiteX3" fmla="*/ 6462532 w 6477004"/>
              <a:gd name="connsiteY3" fmla="*/ 3052819 h 6105637"/>
              <a:gd name="connsiteX4" fmla="*/ 5756477 w 6477004"/>
              <a:gd name="connsiteY4" fmla="*/ 3018095 h 6105637"/>
              <a:gd name="connsiteX5" fmla="*/ 3409714 w 6477004"/>
              <a:gd name="connsiteY5" fmla="*/ 6105637 h 6105637"/>
              <a:gd name="connsiteX6" fmla="*/ 3052818 w 6477004"/>
              <a:gd name="connsiteY6" fmla="*/ 6105637 h 6105637"/>
              <a:gd name="connsiteX7" fmla="*/ 0 w 6477004"/>
              <a:gd name="connsiteY7" fmla="*/ 3052819 h 6105637"/>
              <a:gd name="connsiteX0" fmla="*/ 0 w 6477004"/>
              <a:gd name="connsiteY0" fmla="*/ 3052819 h 6105637"/>
              <a:gd name="connsiteX1" fmla="*/ 3052818 w 6477004"/>
              <a:gd name="connsiteY1" fmla="*/ 1 h 6105637"/>
              <a:gd name="connsiteX2" fmla="*/ 6477004 w 6477004"/>
              <a:gd name="connsiteY2" fmla="*/ 0 h 6105637"/>
              <a:gd name="connsiteX3" fmla="*/ 6462532 w 6477004"/>
              <a:gd name="connsiteY3" fmla="*/ 3052819 h 6105637"/>
              <a:gd name="connsiteX4" fmla="*/ 3409714 w 6477004"/>
              <a:gd name="connsiteY4" fmla="*/ 6105637 h 6105637"/>
              <a:gd name="connsiteX5" fmla="*/ 3052818 w 6477004"/>
              <a:gd name="connsiteY5" fmla="*/ 6105637 h 6105637"/>
              <a:gd name="connsiteX6" fmla="*/ 0 w 6477004"/>
              <a:gd name="connsiteY6" fmla="*/ 3052819 h 6105637"/>
              <a:gd name="connsiteX0" fmla="*/ 0 w 6477004"/>
              <a:gd name="connsiteY0" fmla="*/ 3052819 h 6108535"/>
              <a:gd name="connsiteX1" fmla="*/ 3052818 w 6477004"/>
              <a:gd name="connsiteY1" fmla="*/ 1 h 6108535"/>
              <a:gd name="connsiteX2" fmla="*/ 6477004 w 6477004"/>
              <a:gd name="connsiteY2" fmla="*/ 0 h 6108535"/>
              <a:gd name="connsiteX3" fmla="*/ 6462532 w 6477004"/>
              <a:gd name="connsiteY3" fmla="*/ 6108535 h 6108535"/>
              <a:gd name="connsiteX4" fmla="*/ 3409714 w 6477004"/>
              <a:gd name="connsiteY4" fmla="*/ 6105637 h 6108535"/>
              <a:gd name="connsiteX5" fmla="*/ 3052818 w 6477004"/>
              <a:gd name="connsiteY5" fmla="*/ 6105637 h 6108535"/>
              <a:gd name="connsiteX6" fmla="*/ 0 w 6477004"/>
              <a:gd name="connsiteY6" fmla="*/ 3052819 h 6108535"/>
              <a:gd name="connsiteX0" fmla="*/ 0 w 6477004"/>
              <a:gd name="connsiteY0" fmla="*/ 3052819 h 6108535"/>
              <a:gd name="connsiteX1" fmla="*/ 3052818 w 6477004"/>
              <a:gd name="connsiteY1" fmla="*/ 1 h 6108535"/>
              <a:gd name="connsiteX2" fmla="*/ 6477004 w 6477004"/>
              <a:gd name="connsiteY2" fmla="*/ 0 h 6108535"/>
              <a:gd name="connsiteX3" fmla="*/ 6323635 w 6477004"/>
              <a:gd name="connsiteY3" fmla="*/ 6108535 h 6108535"/>
              <a:gd name="connsiteX4" fmla="*/ 3409714 w 6477004"/>
              <a:gd name="connsiteY4" fmla="*/ 6105637 h 6108535"/>
              <a:gd name="connsiteX5" fmla="*/ 3052818 w 6477004"/>
              <a:gd name="connsiteY5" fmla="*/ 6105637 h 6108535"/>
              <a:gd name="connsiteX6" fmla="*/ 0 w 6477004"/>
              <a:gd name="connsiteY6" fmla="*/ 3052819 h 6108535"/>
              <a:gd name="connsiteX0" fmla="*/ 0 w 6326533"/>
              <a:gd name="connsiteY0" fmla="*/ 3052819 h 6108535"/>
              <a:gd name="connsiteX1" fmla="*/ 3052818 w 6326533"/>
              <a:gd name="connsiteY1" fmla="*/ 1 h 6108535"/>
              <a:gd name="connsiteX2" fmla="*/ 6326533 w 6326533"/>
              <a:gd name="connsiteY2" fmla="*/ 0 h 6108535"/>
              <a:gd name="connsiteX3" fmla="*/ 6323635 w 6326533"/>
              <a:gd name="connsiteY3" fmla="*/ 6108535 h 6108535"/>
              <a:gd name="connsiteX4" fmla="*/ 3409714 w 6326533"/>
              <a:gd name="connsiteY4" fmla="*/ 6105637 h 6108535"/>
              <a:gd name="connsiteX5" fmla="*/ 3052818 w 6326533"/>
              <a:gd name="connsiteY5" fmla="*/ 6105637 h 6108535"/>
              <a:gd name="connsiteX6" fmla="*/ 0 w 6326533"/>
              <a:gd name="connsiteY6" fmla="*/ 3052819 h 610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6533" h="6108535">
                <a:moveTo>
                  <a:pt x="0" y="3052819"/>
                </a:moveTo>
                <a:cubicBezTo>
                  <a:pt x="0" y="1366794"/>
                  <a:pt x="1366793" y="1"/>
                  <a:pt x="3052818" y="1"/>
                </a:cubicBezTo>
                <a:lnTo>
                  <a:pt x="6326533" y="0"/>
                </a:lnTo>
                <a:lnTo>
                  <a:pt x="6323635" y="6108535"/>
                </a:lnTo>
                <a:lnTo>
                  <a:pt x="3409714" y="6105637"/>
                </a:lnTo>
                <a:lnTo>
                  <a:pt x="3052818" y="6105637"/>
                </a:lnTo>
                <a:cubicBezTo>
                  <a:pt x="1366793" y="6105637"/>
                  <a:pt x="0" y="4738844"/>
                  <a:pt x="0" y="3052819"/>
                </a:cubicBezTo>
                <a:close/>
              </a:path>
            </a:pathLst>
          </a:custGeom>
          <a:noFill/>
        </p:spPr>
        <p:txBody>
          <a:bodyPr>
            <a:normAutofit/>
          </a:bodyPr>
          <a:lstStyle>
            <a:lvl1pPr marL="0" indent="0">
              <a:buNone/>
              <a:defRPr sz="2400">
                <a:solidFill>
                  <a:schemeClr val="bg1"/>
                </a:solidFill>
              </a:defRPr>
            </a:lvl1pPr>
          </a:lstStyle>
          <a:p>
            <a:r>
              <a:rPr lang="en-US"/>
              <a:t>Click icon to add picture</a:t>
            </a:r>
          </a:p>
        </p:txBody>
      </p:sp>
      <p:pic>
        <p:nvPicPr>
          <p:cNvPr id="9" name="Picture 8" descr="Takeda">
            <a:extLst>
              <a:ext uri="{FF2B5EF4-FFF2-40B4-BE49-F238E27FC236}">
                <a16:creationId xmlns:a16="http://schemas.microsoft.com/office/drawing/2014/main" id="{F83AE827-0C93-0344-8F1E-82C9D7F8CD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417" y="-10972"/>
            <a:ext cx="2251710" cy="1248865"/>
          </a:xfrm>
          <a:prstGeom prst="rect">
            <a:avLst/>
          </a:prstGeom>
        </p:spPr>
      </p:pic>
      <p:pic>
        <p:nvPicPr>
          <p:cNvPr id="19" name="Picture 18">
            <a:extLst>
              <a:ext uri="{FF2B5EF4-FFF2-40B4-BE49-F238E27FC236}">
                <a16:creationId xmlns:a16="http://schemas.microsoft.com/office/drawing/2014/main" id="{C219044E-3CA3-8043-AF11-ED42DE4ECF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4730" y="6367253"/>
            <a:ext cx="1958578" cy="117462"/>
          </a:xfrm>
          <a:prstGeom prst="rect">
            <a:avLst/>
          </a:prstGeom>
        </p:spPr>
      </p:pic>
      <p:sp>
        <p:nvSpPr>
          <p:cNvPr id="28" name="Rectangle 27">
            <a:extLst>
              <a:ext uri="{FF2B5EF4-FFF2-40B4-BE49-F238E27FC236}">
                <a16:creationId xmlns:a16="http://schemas.microsoft.com/office/drawing/2014/main" id="{92F9C2FE-7E43-3948-92F0-0CEA804BDBFE}"/>
              </a:ext>
            </a:extLst>
          </p:cNvPr>
          <p:cNvSpPr/>
          <p:nvPr userDrawn="1"/>
        </p:nvSpPr>
        <p:spPr>
          <a:xfrm>
            <a:off x="749005" y="2110246"/>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sp>
        <p:nvSpPr>
          <p:cNvPr id="29" name="Text Placeholder 2">
            <a:extLst>
              <a:ext uri="{FF2B5EF4-FFF2-40B4-BE49-F238E27FC236}">
                <a16:creationId xmlns:a16="http://schemas.microsoft.com/office/drawing/2014/main" id="{8F239D86-1AC3-1D48-9675-22CEFBB263F8}"/>
              </a:ext>
            </a:extLst>
          </p:cNvPr>
          <p:cNvSpPr>
            <a:spLocks noGrp="1"/>
          </p:cNvSpPr>
          <p:nvPr>
            <p:ph type="body" sz="quarter" idx="27" hasCustomPrompt="1"/>
          </p:nvPr>
        </p:nvSpPr>
        <p:spPr>
          <a:xfrm>
            <a:off x="1194729" y="3835926"/>
            <a:ext cx="4354732"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Title of Position</a:t>
            </a:r>
          </a:p>
        </p:txBody>
      </p:sp>
      <p:sp>
        <p:nvSpPr>
          <p:cNvPr id="30" name="Text Placeholder 2">
            <a:extLst>
              <a:ext uri="{FF2B5EF4-FFF2-40B4-BE49-F238E27FC236}">
                <a16:creationId xmlns:a16="http://schemas.microsoft.com/office/drawing/2014/main" id="{91BF6710-27B9-2444-8317-2C64F0D30847}"/>
              </a:ext>
            </a:extLst>
          </p:cNvPr>
          <p:cNvSpPr>
            <a:spLocks noGrp="1"/>
          </p:cNvSpPr>
          <p:nvPr>
            <p:ph type="body" sz="quarter" idx="28" hasCustomPrompt="1"/>
          </p:nvPr>
        </p:nvSpPr>
        <p:spPr>
          <a:xfrm>
            <a:off x="1194729" y="4094940"/>
            <a:ext cx="4354732"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Department</a:t>
            </a:r>
          </a:p>
        </p:txBody>
      </p:sp>
      <p:sp>
        <p:nvSpPr>
          <p:cNvPr id="31" name="Text Placeholder 2">
            <a:extLst>
              <a:ext uri="{FF2B5EF4-FFF2-40B4-BE49-F238E27FC236}">
                <a16:creationId xmlns:a16="http://schemas.microsoft.com/office/drawing/2014/main" id="{669B2D41-B11D-9D45-B189-F838AC342B07}"/>
              </a:ext>
            </a:extLst>
          </p:cNvPr>
          <p:cNvSpPr>
            <a:spLocks noGrp="1"/>
          </p:cNvSpPr>
          <p:nvPr>
            <p:ph type="body" sz="quarter" idx="29" hasCustomPrompt="1"/>
          </p:nvPr>
        </p:nvSpPr>
        <p:spPr>
          <a:xfrm>
            <a:off x="1194729" y="4349427"/>
            <a:ext cx="4354732"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Date</a:t>
            </a:r>
          </a:p>
        </p:txBody>
      </p:sp>
      <p:sp>
        <p:nvSpPr>
          <p:cNvPr id="32" name="Text Placeholder 2">
            <a:extLst>
              <a:ext uri="{FF2B5EF4-FFF2-40B4-BE49-F238E27FC236}">
                <a16:creationId xmlns:a16="http://schemas.microsoft.com/office/drawing/2014/main" id="{D7467C81-9D88-4140-B42C-28DFB5646475}"/>
              </a:ext>
            </a:extLst>
          </p:cNvPr>
          <p:cNvSpPr>
            <a:spLocks noGrp="1"/>
          </p:cNvSpPr>
          <p:nvPr>
            <p:ph type="body" sz="quarter" idx="30" hasCustomPrompt="1"/>
          </p:nvPr>
        </p:nvSpPr>
        <p:spPr>
          <a:xfrm>
            <a:off x="1194729" y="3577405"/>
            <a:ext cx="4354732"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Presenter Name</a:t>
            </a:r>
          </a:p>
        </p:txBody>
      </p:sp>
    </p:spTree>
    <p:extLst>
      <p:ext uri="{BB962C8B-B14F-4D97-AF65-F5344CB8AC3E}">
        <p14:creationId xmlns:p14="http://schemas.microsoft.com/office/powerpoint/2010/main" val="95182315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Page 2 ">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E02383DA-65B3-044E-9E1B-2CC00A0B1CC6}"/>
              </a:ext>
            </a:extLst>
          </p:cNvPr>
          <p:cNvSpPr>
            <a:spLocks noGrp="1"/>
          </p:cNvSpPr>
          <p:nvPr>
            <p:ph type="ctrTitle" hasCustomPrompt="1"/>
          </p:nvPr>
        </p:nvSpPr>
        <p:spPr>
          <a:xfrm>
            <a:off x="1194730" y="2303030"/>
            <a:ext cx="6862150" cy="1125969"/>
          </a:xfrm>
          <a:prstGeom prst="rect">
            <a:avLst/>
          </a:prstGeom>
        </p:spPr>
        <p:txBody>
          <a:bodyPr wrap="square" lIns="0" tIns="0" rIns="0" bIns="0" anchor="t" anchorCtr="0">
            <a:normAutofit/>
          </a:bodyPr>
          <a:lstStyle>
            <a:lvl1pPr>
              <a:lnSpc>
                <a:spcPts val="3800"/>
              </a:lnSpc>
              <a:defRPr sz="3600" b="1" i="0" baseline="0">
                <a:solidFill>
                  <a:schemeClr val="tx1"/>
                </a:solidFill>
                <a:latin typeface="Calibri" panose="020F0502020204030204" pitchFamily="34" charset="0"/>
                <a:ea typeface="メイリオ" pitchFamily="50" charset="-128"/>
                <a:cs typeface="Calibri" pitchFamily="34" charset="0"/>
              </a:defRPr>
            </a:lvl1pPr>
          </a:lstStyle>
          <a:p>
            <a:r>
              <a:rPr lang="en-GB"/>
              <a:t>Click to add title</a:t>
            </a:r>
          </a:p>
        </p:txBody>
      </p:sp>
      <p:sp>
        <p:nvSpPr>
          <p:cNvPr id="28" name="Rectangle 27">
            <a:extLst>
              <a:ext uri="{FF2B5EF4-FFF2-40B4-BE49-F238E27FC236}">
                <a16:creationId xmlns:a16="http://schemas.microsoft.com/office/drawing/2014/main" id="{92F9C2FE-7E43-3948-92F0-0CEA804BDBFE}"/>
              </a:ext>
            </a:extLst>
          </p:cNvPr>
          <p:cNvSpPr/>
          <p:nvPr userDrawn="1"/>
        </p:nvSpPr>
        <p:spPr>
          <a:xfrm>
            <a:off x="749005" y="2110246"/>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sp>
        <p:nvSpPr>
          <p:cNvPr id="29" name="Text Placeholder 2">
            <a:extLst>
              <a:ext uri="{FF2B5EF4-FFF2-40B4-BE49-F238E27FC236}">
                <a16:creationId xmlns:a16="http://schemas.microsoft.com/office/drawing/2014/main" id="{8F239D86-1AC3-1D48-9675-22CEFBB263F8}"/>
              </a:ext>
            </a:extLst>
          </p:cNvPr>
          <p:cNvSpPr>
            <a:spLocks noGrp="1"/>
          </p:cNvSpPr>
          <p:nvPr>
            <p:ph type="body" sz="quarter" idx="27" hasCustomPrompt="1"/>
          </p:nvPr>
        </p:nvSpPr>
        <p:spPr>
          <a:xfrm>
            <a:off x="1194729" y="3835926"/>
            <a:ext cx="6862150" cy="263075"/>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Title of Position</a:t>
            </a:r>
          </a:p>
        </p:txBody>
      </p:sp>
      <p:sp>
        <p:nvSpPr>
          <p:cNvPr id="30" name="Text Placeholder 2">
            <a:extLst>
              <a:ext uri="{FF2B5EF4-FFF2-40B4-BE49-F238E27FC236}">
                <a16:creationId xmlns:a16="http://schemas.microsoft.com/office/drawing/2014/main" id="{91BF6710-27B9-2444-8317-2C64F0D30847}"/>
              </a:ext>
            </a:extLst>
          </p:cNvPr>
          <p:cNvSpPr>
            <a:spLocks noGrp="1"/>
          </p:cNvSpPr>
          <p:nvPr>
            <p:ph type="body" sz="quarter" idx="28" hasCustomPrompt="1"/>
          </p:nvPr>
        </p:nvSpPr>
        <p:spPr>
          <a:xfrm>
            <a:off x="1194729" y="4094940"/>
            <a:ext cx="6862150" cy="263075"/>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Department</a:t>
            </a:r>
          </a:p>
        </p:txBody>
      </p:sp>
      <p:sp>
        <p:nvSpPr>
          <p:cNvPr id="31" name="Text Placeholder 2">
            <a:extLst>
              <a:ext uri="{FF2B5EF4-FFF2-40B4-BE49-F238E27FC236}">
                <a16:creationId xmlns:a16="http://schemas.microsoft.com/office/drawing/2014/main" id="{669B2D41-B11D-9D45-B189-F838AC342B07}"/>
              </a:ext>
            </a:extLst>
          </p:cNvPr>
          <p:cNvSpPr>
            <a:spLocks noGrp="1"/>
          </p:cNvSpPr>
          <p:nvPr>
            <p:ph type="body" sz="quarter" idx="29" hasCustomPrompt="1"/>
          </p:nvPr>
        </p:nvSpPr>
        <p:spPr>
          <a:xfrm>
            <a:off x="1194729" y="4349427"/>
            <a:ext cx="6862150" cy="263075"/>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Date</a:t>
            </a:r>
          </a:p>
        </p:txBody>
      </p:sp>
      <p:sp>
        <p:nvSpPr>
          <p:cNvPr id="32" name="Text Placeholder 2">
            <a:extLst>
              <a:ext uri="{FF2B5EF4-FFF2-40B4-BE49-F238E27FC236}">
                <a16:creationId xmlns:a16="http://schemas.microsoft.com/office/drawing/2014/main" id="{D7467C81-9D88-4140-B42C-28DFB5646475}"/>
              </a:ext>
            </a:extLst>
          </p:cNvPr>
          <p:cNvSpPr>
            <a:spLocks noGrp="1"/>
          </p:cNvSpPr>
          <p:nvPr>
            <p:ph type="body" sz="quarter" idx="30" hasCustomPrompt="1"/>
          </p:nvPr>
        </p:nvSpPr>
        <p:spPr>
          <a:xfrm>
            <a:off x="1194729" y="3577405"/>
            <a:ext cx="6862150" cy="263075"/>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Presenter Name</a:t>
            </a:r>
          </a:p>
        </p:txBody>
      </p:sp>
      <p:pic>
        <p:nvPicPr>
          <p:cNvPr id="12" name="Picture 11">
            <a:extLst>
              <a:ext uri="{FF2B5EF4-FFF2-40B4-BE49-F238E27FC236}">
                <a16:creationId xmlns:a16="http://schemas.microsoft.com/office/drawing/2014/main" id="{16819C41-2A79-B54D-9C44-C619DA694E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71921" y="6357944"/>
            <a:ext cx="1958578" cy="117462"/>
          </a:xfrm>
          <a:prstGeom prst="rect">
            <a:avLst/>
          </a:prstGeom>
        </p:spPr>
      </p:pic>
      <p:pic>
        <p:nvPicPr>
          <p:cNvPr id="13" name="Picture 12">
            <a:extLst>
              <a:ext uri="{FF2B5EF4-FFF2-40B4-BE49-F238E27FC236}">
                <a16:creationId xmlns:a16="http://schemas.microsoft.com/office/drawing/2014/main" id="{3D2794BD-1A0D-7D48-855D-469111926BF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90516" y="-8600"/>
            <a:ext cx="2251710" cy="1248865"/>
          </a:xfrm>
          <a:prstGeom prst="rect">
            <a:avLst/>
          </a:prstGeom>
        </p:spPr>
      </p:pic>
      <p:sp>
        <p:nvSpPr>
          <p:cNvPr id="14" name="Text Placeholder 2">
            <a:extLst>
              <a:ext uri="{FF2B5EF4-FFF2-40B4-BE49-F238E27FC236}">
                <a16:creationId xmlns:a16="http://schemas.microsoft.com/office/drawing/2014/main" id="{B9909778-A51F-784D-ACA4-EC5DBA48BE16}"/>
              </a:ext>
            </a:extLst>
          </p:cNvPr>
          <p:cNvSpPr>
            <a:spLocks noGrp="1"/>
          </p:cNvSpPr>
          <p:nvPr>
            <p:ph type="body" sz="quarter" idx="16" hasCustomPrompt="1"/>
          </p:nvPr>
        </p:nvSpPr>
        <p:spPr>
          <a:xfrm>
            <a:off x="1194729" y="6319955"/>
            <a:ext cx="7699670" cy="234001"/>
          </a:xfrm>
        </p:spPr>
        <p:txBody>
          <a:bodyPr tIns="0" rIns="0" bIns="0" anchor="ctr" anchorCtr="0">
            <a:noAutofit/>
          </a:bodyPr>
          <a:lstStyle>
            <a:lvl1pPr marL="0" marR="0" indent="0" algn="l" defTabSz="91415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sz="800"/>
            </a:lvl1pPr>
            <a:lvl2pPr>
              <a:defRPr sz="800"/>
            </a:lvl2pPr>
            <a:lvl3pPr>
              <a:defRPr sz="800"/>
            </a:lvl3pPr>
            <a:lvl4pPr>
              <a:defRPr sz="800"/>
            </a:lvl4pPr>
            <a:lvl5pPr>
              <a:defRPr sz="800"/>
            </a:lvl5pPr>
          </a:lstStyle>
          <a:p>
            <a:pPr marL="0" marR="0" lvl="0" indent="0" algn="l" defTabSz="91415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a:pPr>
            <a:r>
              <a:rPr lang="en-US"/>
              <a:t>Private and confidential. For internal use only.</a:t>
            </a:r>
          </a:p>
        </p:txBody>
      </p:sp>
    </p:spTree>
    <p:extLst>
      <p:ext uri="{BB962C8B-B14F-4D97-AF65-F5344CB8AC3E}">
        <p14:creationId xmlns:p14="http://schemas.microsoft.com/office/powerpoint/2010/main" val="281704162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ED211-422C-41D3-BE78-6C78033912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5E73F9-EC3E-4323-95E4-50DD1055C2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010D08-A3D6-49C0-97C3-97ACCF22295C}"/>
              </a:ext>
            </a:extLst>
          </p:cNvPr>
          <p:cNvSpPr>
            <a:spLocks noGrp="1"/>
          </p:cNvSpPr>
          <p:nvPr>
            <p:ph type="dt" sz="half" idx="10"/>
          </p:nvPr>
        </p:nvSpPr>
        <p:spPr/>
        <p:txBody>
          <a:bodyPr/>
          <a:lstStyle/>
          <a:p>
            <a:fld id="{DA316F7C-0F02-483A-A9C2-C073BC417861}" type="datetime1">
              <a:rPr lang="en-US" smtClean="0"/>
              <a:t>10/7/2025</a:t>
            </a:fld>
            <a:endParaRPr lang="en-US"/>
          </a:p>
        </p:txBody>
      </p:sp>
      <p:sp>
        <p:nvSpPr>
          <p:cNvPr id="5" name="Footer Placeholder 4">
            <a:extLst>
              <a:ext uri="{FF2B5EF4-FFF2-40B4-BE49-F238E27FC236}">
                <a16:creationId xmlns:a16="http://schemas.microsoft.com/office/drawing/2014/main" id="{A7D63EE5-90DE-42C9-96D4-E6D64B7A2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D409A9-CD9D-4C25-8A24-BCE1163EDF05}"/>
              </a:ext>
            </a:extLst>
          </p:cNvPr>
          <p:cNvSpPr>
            <a:spLocks noGrp="1"/>
          </p:cNvSpPr>
          <p:nvPr>
            <p:ph type="sldNum" sz="quarter" idx="12"/>
          </p:nvPr>
        </p:nvSpPr>
        <p:spPr/>
        <p:txBody>
          <a:bodyPr/>
          <a:lstStyle/>
          <a:p>
            <a:fld id="{8CB67F14-D419-4064-AEDB-7BD6EC5634D4}" type="slidenum">
              <a:rPr lang="en-US" smtClean="0"/>
              <a:t>‹#›</a:t>
            </a:fld>
            <a:endParaRPr lang="en-US"/>
          </a:p>
        </p:txBody>
      </p:sp>
    </p:spTree>
    <p:extLst>
      <p:ext uri="{BB962C8B-B14F-4D97-AF65-F5344CB8AC3E}">
        <p14:creationId xmlns:p14="http://schemas.microsoft.com/office/powerpoint/2010/main" val="516751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ndard 1-Column Text">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50" y="1102385"/>
            <a:ext cx="11569700" cy="5328857"/>
          </a:xfrm>
          <a:prstGeom prst="rect">
            <a:avLst/>
          </a:prstGeom>
        </p:spPr>
        <p:txBody>
          <a:bodyPr tIns="0" rIns="0" bIns="0" numCol="1">
            <a:normAutofit/>
          </a:bodyPr>
          <a:lstStyle>
            <a:lvl1pPr marL="0" indent="0">
              <a:lnSpc>
                <a:spcPct val="100000"/>
              </a:lnSpc>
              <a:spcBef>
                <a:spcPts val="0"/>
              </a:spcBef>
              <a:spcAft>
                <a:spcPts val="600"/>
              </a:spcAft>
              <a:buFont typeface="Arial" panose="020B0604020202020204" pitchFamily="34" charset="0"/>
              <a:buNone/>
              <a:defRPr sz="16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a one-column layout. Click to add content</a:t>
            </a:r>
          </a:p>
        </p:txBody>
      </p:sp>
      <p:sp>
        <p:nvSpPr>
          <p:cNvPr id="19" name="Footer Placeholder 8">
            <a:extLst>
              <a:ext uri="{FF2B5EF4-FFF2-40B4-BE49-F238E27FC236}">
                <a16:creationId xmlns:a16="http://schemas.microsoft.com/office/drawing/2014/main" id="{CDA06C55-0643-C148-AAB1-C4BB26FD7B26}"/>
              </a:ext>
            </a:extLst>
          </p:cNvPr>
          <p:cNvSpPr>
            <a:spLocks noGrp="1"/>
          </p:cNvSpPr>
          <p:nvPr>
            <p:ph type="ftr" sz="quarter" idx="3"/>
          </p:nvPr>
        </p:nvSpPr>
        <p:spPr>
          <a:xfrm>
            <a:off x="7766050" y="6523001"/>
            <a:ext cx="4114800" cy="196131"/>
          </a:xfrm>
          <a:prstGeom prst="rect">
            <a:avLst/>
          </a:prstGeom>
        </p:spPr>
        <p:txBody>
          <a:bodyPr vert="horz" lIns="0" tIns="0" rIns="0" bIns="0" rtlCol="0" anchor="ctr"/>
          <a:lstStyle>
            <a:lvl1pPr algn="r">
              <a:defRPr sz="800" b="1" spc="100" baseline="0">
                <a:solidFill>
                  <a:schemeClr val="tx1"/>
                </a:solidFill>
              </a:defRPr>
            </a:lvl1pPr>
          </a:lstStyle>
          <a:p>
            <a:endParaRPr lang="en-JP"/>
          </a:p>
        </p:txBody>
      </p:sp>
      <p:pic>
        <p:nvPicPr>
          <p:cNvPr id="14" name="Picture 13" descr="Takeda">
            <a:extLst>
              <a:ext uri="{FF2B5EF4-FFF2-40B4-BE49-F238E27FC236}">
                <a16:creationId xmlns:a16="http://schemas.microsoft.com/office/drawing/2014/main" id="{A75F5BF7-D49E-8A49-AE81-CB31E57D5A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
        <p:nvSpPr>
          <p:cNvPr id="22" name="タイトル プレースホルダ 1">
            <a:extLst>
              <a:ext uri="{FF2B5EF4-FFF2-40B4-BE49-F238E27FC236}">
                <a16:creationId xmlns:a16="http://schemas.microsoft.com/office/drawing/2014/main" id="{86D2E5B8-9E2B-DB46-A55A-5F26569C4F99}"/>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0" name="スライド番号プレースホルダ 5">
            <a:extLst>
              <a:ext uri="{FF2B5EF4-FFF2-40B4-BE49-F238E27FC236}">
                <a16:creationId xmlns:a16="http://schemas.microsoft.com/office/drawing/2014/main" id="{51A4825E-63A1-564F-BC3A-FBC167ECE5EB}"/>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1" name="Rectangle 20">
            <a:extLst>
              <a:ext uri="{FF2B5EF4-FFF2-40B4-BE49-F238E27FC236}">
                <a16:creationId xmlns:a16="http://schemas.microsoft.com/office/drawing/2014/main" id="{FCF9CDB0-5730-E246-B31F-F5963CF8EFDC}"/>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4" name="Text Placeholder 6">
            <a:extLst>
              <a:ext uri="{FF2B5EF4-FFF2-40B4-BE49-F238E27FC236}">
                <a16:creationId xmlns:a16="http://schemas.microsoft.com/office/drawing/2014/main" id="{44EB3013-FCB4-1B4E-A9F2-FD57CF727CCC}"/>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Tree>
    <p:extLst>
      <p:ext uri="{BB962C8B-B14F-4D97-AF65-F5344CB8AC3E}">
        <p14:creationId xmlns:p14="http://schemas.microsoft.com/office/powerpoint/2010/main" val="2151851871"/>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ndard 2-Column Text">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50" y="1102385"/>
            <a:ext cx="11569700" cy="5328857"/>
          </a:xfrm>
          <a:prstGeom prst="rect">
            <a:avLst/>
          </a:prstGeom>
        </p:spPr>
        <p:txBody>
          <a:bodyPr tIns="0" rIns="0" bIns="0" numCol="2" spcCol="540000">
            <a:normAutofit/>
          </a:bodyPr>
          <a:lstStyle>
            <a:lvl1pPr marL="0" indent="0">
              <a:lnSpc>
                <a:spcPct val="100000"/>
              </a:lnSpc>
              <a:spcBef>
                <a:spcPts val="0"/>
              </a:spcBef>
              <a:spcAft>
                <a:spcPts val="600"/>
              </a:spcAft>
              <a:buFont typeface="Arial" panose="020B0604020202020204" pitchFamily="34" charset="0"/>
              <a:buNone/>
              <a:defRPr sz="16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a two-column layout. Click to add content. </a:t>
            </a:r>
          </a:p>
        </p:txBody>
      </p:sp>
      <p:sp>
        <p:nvSpPr>
          <p:cNvPr id="19" name="Footer Placeholder 8">
            <a:extLst>
              <a:ext uri="{FF2B5EF4-FFF2-40B4-BE49-F238E27FC236}">
                <a16:creationId xmlns:a16="http://schemas.microsoft.com/office/drawing/2014/main" id="{CDA06C55-0643-C148-AAB1-C4BB26FD7B26}"/>
              </a:ext>
            </a:extLst>
          </p:cNvPr>
          <p:cNvSpPr>
            <a:spLocks noGrp="1"/>
          </p:cNvSpPr>
          <p:nvPr>
            <p:ph type="ftr" sz="quarter" idx="3"/>
          </p:nvPr>
        </p:nvSpPr>
        <p:spPr>
          <a:xfrm>
            <a:off x="7766050" y="6523001"/>
            <a:ext cx="4114800" cy="196131"/>
          </a:xfrm>
          <a:prstGeom prst="rect">
            <a:avLst/>
          </a:prstGeom>
        </p:spPr>
        <p:txBody>
          <a:bodyPr vert="horz" lIns="0" tIns="0" rIns="0" bIns="0" rtlCol="0" anchor="ctr"/>
          <a:lstStyle>
            <a:lvl1pPr algn="r">
              <a:defRPr sz="800" b="1" spc="100" baseline="0">
                <a:solidFill>
                  <a:schemeClr val="tx1"/>
                </a:solidFill>
              </a:defRPr>
            </a:lvl1pPr>
          </a:lstStyle>
          <a:p>
            <a:endParaRPr lang="en-JP"/>
          </a:p>
        </p:txBody>
      </p:sp>
      <p:pic>
        <p:nvPicPr>
          <p:cNvPr id="14" name="Picture 13" descr="Takeda">
            <a:extLst>
              <a:ext uri="{FF2B5EF4-FFF2-40B4-BE49-F238E27FC236}">
                <a16:creationId xmlns:a16="http://schemas.microsoft.com/office/drawing/2014/main" id="{A75F5BF7-D49E-8A49-AE81-CB31E57D5A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
        <p:nvSpPr>
          <p:cNvPr id="22" name="タイトル プレースホルダ 1">
            <a:extLst>
              <a:ext uri="{FF2B5EF4-FFF2-40B4-BE49-F238E27FC236}">
                <a16:creationId xmlns:a16="http://schemas.microsoft.com/office/drawing/2014/main" id="{86D2E5B8-9E2B-DB46-A55A-5F26569C4F99}"/>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Two-column layout. Click to add title</a:t>
            </a:r>
            <a:endParaRPr kumimoji="1" lang="ja-JP" altLang="en-US"/>
          </a:p>
        </p:txBody>
      </p:sp>
      <p:sp>
        <p:nvSpPr>
          <p:cNvPr id="13" name="Rectangle 12">
            <a:extLst>
              <a:ext uri="{FF2B5EF4-FFF2-40B4-BE49-F238E27FC236}">
                <a16:creationId xmlns:a16="http://schemas.microsoft.com/office/drawing/2014/main" id="{F49634AC-7DDA-D44D-88DB-5850289DD643}"/>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0" name="スライド番号プレースホルダ 5">
            <a:extLst>
              <a:ext uri="{FF2B5EF4-FFF2-40B4-BE49-F238E27FC236}">
                <a16:creationId xmlns:a16="http://schemas.microsoft.com/office/drawing/2014/main" id="{E22A984C-7436-8C4C-83C8-F2AD67592041}"/>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1" name="Text Placeholder 6">
            <a:extLst>
              <a:ext uri="{FF2B5EF4-FFF2-40B4-BE49-F238E27FC236}">
                <a16:creationId xmlns:a16="http://schemas.microsoft.com/office/drawing/2014/main" id="{0A6720AD-4FA4-A146-AEEB-A4E558BAA3EA}"/>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Tree>
    <p:extLst>
      <p:ext uri="{BB962C8B-B14F-4D97-AF65-F5344CB8AC3E}">
        <p14:creationId xmlns:p14="http://schemas.microsoft.com/office/powerpoint/2010/main" val="1865086634"/>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E02383DA-65B3-044E-9E1B-2CC00A0B1CC6}"/>
              </a:ext>
            </a:extLst>
          </p:cNvPr>
          <p:cNvSpPr>
            <a:spLocks noGrp="1"/>
          </p:cNvSpPr>
          <p:nvPr>
            <p:ph type="ctrTitle" hasCustomPrompt="1"/>
          </p:nvPr>
        </p:nvSpPr>
        <p:spPr>
          <a:xfrm>
            <a:off x="1194730" y="2303030"/>
            <a:ext cx="4354731" cy="2279130"/>
          </a:xfrm>
          <a:prstGeom prst="rect">
            <a:avLst/>
          </a:prstGeom>
        </p:spPr>
        <p:txBody>
          <a:bodyPr wrap="square" lIns="0" tIns="0" rIns="0" bIns="0" anchor="ctr" anchorCtr="0">
            <a:normAutofit/>
          </a:bodyPr>
          <a:lstStyle>
            <a:lvl1pPr>
              <a:lnSpc>
                <a:spcPts val="3800"/>
              </a:lnSpc>
              <a:defRPr sz="3600" b="1" i="0" baseline="0">
                <a:solidFill>
                  <a:schemeClr val="tx1"/>
                </a:solidFill>
                <a:latin typeface="Calibri" panose="020F0502020204030204" pitchFamily="34" charset="0"/>
                <a:ea typeface="メイリオ" pitchFamily="50" charset="-128"/>
                <a:cs typeface="Calibri" pitchFamily="34" charset="0"/>
              </a:defRPr>
            </a:lvl1pPr>
          </a:lstStyle>
          <a:p>
            <a:r>
              <a:rPr lang="en-GB"/>
              <a:t>Click to add section title</a:t>
            </a:r>
          </a:p>
        </p:txBody>
      </p:sp>
      <p:sp>
        <p:nvSpPr>
          <p:cNvPr id="28" name="Rectangle 27">
            <a:extLst>
              <a:ext uri="{FF2B5EF4-FFF2-40B4-BE49-F238E27FC236}">
                <a16:creationId xmlns:a16="http://schemas.microsoft.com/office/drawing/2014/main" id="{92F9C2FE-7E43-3948-92F0-0CEA804BDBFE}"/>
              </a:ext>
            </a:extLst>
          </p:cNvPr>
          <p:cNvSpPr/>
          <p:nvPr userDrawn="1"/>
        </p:nvSpPr>
        <p:spPr>
          <a:xfrm>
            <a:off x="749005" y="2110246"/>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sp>
        <p:nvSpPr>
          <p:cNvPr id="13" name="Picture Placeholder 9">
            <a:extLst>
              <a:ext uri="{FF2B5EF4-FFF2-40B4-BE49-F238E27FC236}">
                <a16:creationId xmlns:a16="http://schemas.microsoft.com/office/drawing/2014/main" id="{46656F8F-0621-5F47-BF80-4A4E365A2D91}"/>
              </a:ext>
            </a:extLst>
          </p:cNvPr>
          <p:cNvSpPr>
            <a:spLocks noGrp="1"/>
          </p:cNvSpPr>
          <p:nvPr>
            <p:ph type="pic" sz="quarter" idx="10"/>
          </p:nvPr>
        </p:nvSpPr>
        <p:spPr>
          <a:xfrm>
            <a:off x="6642541" y="-1"/>
            <a:ext cx="5565823" cy="6416675"/>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64472"/>
              <a:gd name="connsiteY0" fmla="*/ 0 h 6630428"/>
              <a:gd name="connsiteX1" fmla="*/ 11864472 w 11864472"/>
              <a:gd name="connsiteY1" fmla="*/ 188353 h 6630428"/>
              <a:gd name="connsiteX2" fmla="*/ 11855613 w 11864472"/>
              <a:gd name="connsiteY2" fmla="*/ 6628774 h 6630428"/>
              <a:gd name="connsiteX3" fmla="*/ 579722 w 11864472"/>
              <a:gd name="connsiteY3" fmla="*/ 6630428 h 6630428"/>
              <a:gd name="connsiteX4" fmla="*/ 0 w 11864472"/>
              <a:gd name="connsiteY4" fmla="*/ 6050706 h 6630428"/>
              <a:gd name="connsiteX5" fmla="*/ 0 w 11864472"/>
              <a:gd name="connsiteY5" fmla="*/ 0 h 6630428"/>
              <a:gd name="connsiteX0" fmla="*/ 0 w 11864472"/>
              <a:gd name="connsiteY0" fmla="*/ 13527 h 6643955"/>
              <a:gd name="connsiteX1" fmla="*/ 11864472 w 11864472"/>
              <a:gd name="connsiteY1" fmla="*/ 0 h 6643955"/>
              <a:gd name="connsiteX2" fmla="*/ 11855613 w 11864472"/>
              <a:gd name="connsiteY2" fmla="*/ 6642301 h 6643955"/>
              <a:gd name="connsiteX3" fmla="*/ 579722 w 11864472"/>
              <a:gd name="connsiteY3" fmla="*/ 6643955 h 6643955"/>
              <a:gd name="connsiteX4" fmla="*/ 0 w 11864472"/>
              <a:gd name="connsiteY4" fmla="*/ 6064233 h 6643955"/>
              <a:gd name="connsiteX5" fmla="*/ 0 w 11864472"/>
              <a:gd name="connsiteY5" fmla="*/ 13527 h 6643955"/>
              <a:gd name="connsiteX0" fmla="*/ 0 w 11864472"/>
              <a:gd name="connsiteY0" fmla="*/ 1319813 h 6643955"/>
              <a:gd name="connsiteX1" fmla="*/ 11864472 w 11864472"/>
              <a:gd name="connsiteY1" fmla="*/ 0 h 6643955"/>
              <a:gd name="connsiteX2" fmla="*/ 11855613 w 11864472"/>
              <a:gd name="connsiteY2" fmla="*/ 6642301 h 6643955"/>
              <a:gd name="connsiteX3" fmla="*/ 579722 w 11864472"/>
              <a:gd name="connsiteY3" fmla="*/ 6643955 h 6643955"/>
              <a:gd name="connsiteX4" fmla="*/ 0 w 11864472"/>
              <a:gd name="connsiteY4" fmla="*/ 6064233 h 6643955"/>
              <a:gd name="connsiteX5" fmla="*/ 0 w 11864472"/>
              <a:gd name="connsiteY5" fmla="*/ 1319813 h 6643955"/>
              <a:gd name="connsiteX0" fmla="*/ 0 w 11864472"/>
              <a:gd name="connsiteY0" fmla="*/ 13527 h 5337669"/>
              <a:gd name="connsiteX1" fmla="*/ 11864472 w 11864472"/>
              <a:gd name="connsiteY1" fmla="*/ 0 h 5337669"/>
              <a:gd name="connsiteX2" fmla="*/ 11855613 w 11864472"/>
              <a:gd name="connsiteY2" fmla="*/ 5336015 h 5337669"/>
              <a:gd name="connsiteX3" fmla="*/ 579722 w 11864472"/>
              <a:gd name="connsiteY3" fmla="*/ 5337669 h 5337669"/>
              <a:gd name="connsiteX4" fmla="*/ 0 w 11864472"/>
              <a:gd name="connsiteY4" fmla="*/ 4757947 h 5337669"/>
              <a:gd name="connsiteX5" fmla="*/ 0 w 11864472"/>
              <a:gd name="connsiteY5" fmla="*/ 13527 h 5337669"/>
              <a:gd name="connsiteX0" fmla="*/ 0 w 11864472"/>
              <a:gd name="connsiteY0" fmla="*/ 1652 h 5337669"/>
              <a:gd name="connsiteX1" fmla="*/ 11864472 w 11864472"/>
              <a:gd name="connsiteY1" fmla="*/ 0 h 5337669"/>
              <a:gd name="connsiteX2" fmla="*/ 11855613 w 11864472"/>
              <a:gd name="connsiteY2" fmla="*/ 5336015 h 5337669"/>
              <a:gd name="connsiteX3" fmla="*/ 579722 w 11864472"/>
              <a:gd name="connsiteY3" fmla="*/ 5337669 h 5337669"/>
              <a:gd name="connsiteX4" fmla="*/ 0 w 11864472"/>
              <a:gd name="connsiteY4" fmla="*/ 4757947 h 5337669"/>
              <a:gd name="connsiteX5" fmla="*/ 0 w 11864472"/>
              <a:gd name="connsiteY5" fmla="*/ 1652 h 5337669"/>
              <a:gd name="connsiteX0" fmla="*/ 0 w 11864472"/>
              <a:gd name="connsiteY0" fmla="*/ 2201927 h 5337669"/>
              <a:gd name="connsiteX1" fmla="*/ 11864472 w 11864472"/>
              <a:gd name="connsiteY1" fmla="*/ 0 h 5337669"/>
              <a:gd name="connsiteX2" fmla="*/ 11855613 w 11864472"/>
              <a:gd name="connsiteY2" fmla="*/ 5336015 h 5337669"/>
              <a:gd name="connsiteX3" fmla="*/ 579722 w 11864472"/>
              <a:gd name="connsiteY3" fmla="*/ 5337669 h 5337669"/>
              <a:gd name="connsiteX4" fmla="*/ 0 w 11864472"/>
              <a:gd name="connsiteY4" fmla="*/ 4757947 h 5337669"/>
              <a:gd name="connsiteX5" fmla="*/ 0 w 11864472"/>
              <a:gd name="connsiteY5" fmla="*/ 2201927 h 5337669"/>
              <a:gd name="connsiteX0" fmla="*/ 0 w 11864472"/>
              <a:gd name="connsiteY0" fmla="*/ 1652 h 3137394"/>
              <a:gd name="connsiteX1" fmla="*/ 11864472 w 11864472"/>
              <a:gd name="connsiteY1" fmla="*/ 0 h 3137394"/>
              <a:gd name="connsiteX2" fmla="*/ 11855613 w 11864472"/>
              <a:gd name="connsiteY2" fmla="*/ 3135740 h 3137394"/>
              <a:gd name="connsiteX3" fmla="*/ 579722 w 11864472"/>
              <a:gd name="connsiteY3" fmla="*/ 3137394 h 3137394"/>
              <a:gd name="connsiteX4" fmla="*/ 0 w 11864472"/>
              <a:gd name="connsiteY4" fmla="*/ 2557672 h 3137394"/>
              <a:gd name="connsiteX5" fmla="*/ 0 w 11864472"/>
              <a:gd name="connsiteY5" fmla="*/ 1652 h 3137394"/>
              <a:gd name="connsiteX0" fmla="*/ 0 w 11864472"/>
              <a:gd name="connsiteY0" fmla="*/ 0 h 3420555"/>
              <a:gd name="connsiteX1" fmla="*/ 11864472 w 11864472"/>
              <a:gd name="connsiteY1" fmla="*/ 283161 h 3420555"/>
              <a:gd name="connsiteX2" fmla="*/ 11855613 w 11864472"/>
              <a:gd name="connsiteY2" fmla="*/ 3418901 h 3420555"/>
              <a:gd name="connsiteX3" fmla="*/ 579722 w 11864472"/>
              <a:gd name="connsiteY3" fmla="*/ 3420555 h 3420555"/>
              <a:gd name="connsiteX4" fmla="*/ 0 w 11864472"/>
              <a:gd name="connsiteY4" fmla="*/ 2840833 h 3420555"/>
              <a:gd name="connsiteX5" fmla="*/ 0 w 11864472"/>
              <a:gd name="connsiteY5" fmla="*/ 0 h 3420555"/>
              <a:gd name="connsiteX0" fmla="*/ 0 w 11864472"/>
              <a:gd name="connsiteY0" fmla="*/ 1652 h 3422207"/>
              <a:gd name="connsiteX1" fmla="*/ 11864472 w 11864472"/>
              <a:gd name="connsiteY1" fmla="*/ 0 h 3422207"/>
              <a:gd name="connsiteX2" fmla="*/ 11855613 w 11864472"/>
              <a:gd name="connsiteY2" fmla="*/ 3420553 h 3422207"/>
              <a:gd name="connsiteX3" fmla="*/ 579722 w 11864472"/>
              <a:gd name="connsiteY3" fmla="*/ 3422207 h 3422207"/>
              <a:gd name="connsiteX4" fmla="*/ 0 w 11864472"/>
              <a:gd name="connsiteY4" fmla="*/ 2842485 h 3422207"/>
              <a:gd name="connsiteX5" fmla="*/ 0 w 11864472"/>
              <a:gd name="connsiteY5" fmla="*/ 1652 h 3422207"/>
              <a:gd name="connsiteX0" fmla="*/ 0 w 11855613"/>
              <a:gd name="connsiteY0" fmla="*/ 0 h 3420555"/>
              <a:gd name="connsiteX1" fmla="*/ 11834492 w 11855613"/>
              <a:gd name="connsiteY1" fmla="*/ 58309 h 3420555"/>
              <a:gd name="connsiteX2" fmla="*/ 11855613 w 11855613"/>
              <a:gd name="connsiteY2" fmla="*/ 3418901 h 3420555"/>
              <a:gd name="connsiteX3" fmla="*/ 579722 w 11855613"/>
              <a:gd name="connsiteY3" fmla="*/ 3420555 h 3420555"/>
              <a:gd name="connsiteX4" fmla="*/ 0 w 11855613"/>
              <a:gd name="connsiteY4" fmla="*/ 2840833 h 3420555"/>
              <a:gd name="connsiteX5" fmla="*/ 0 w 11855613"/>
              <a:gd name="connsiteY5" fmla="*/ 0 h 3420555"/>
              <a:gd name="connsiteX0" fmla="*/ 0 w 11855613"/>
              <a:gd name="connsiteY0" fmla="*/ 1652 h 3362246"/>
              <a:gd name="connsiteX1" fmla="*/ 11834492 w 11855613"/>
              <a:gd name="connsiteY1" fmla="*/ 0 h 3362246"/>
              <a:gd name="connsiteX2" fmla="*/ 11855613 w 11855613"/>
              <a:gd name="connsiteY2" fmla="*/ 3360592 h 3362246"/>
              <a:gd name="connsiteX3" fmla="*/ 579722 w 11855613"/>
              <a:gd name="connsiteY3" fmla="*/ 3362246 h 3362246"/>
              <a:gd name="connsiteX4" fmla="*/ 0 w 11855613"/>
              <a:gd name="connsiteY4" fmla="*/ 2782524 h 3362246"/>
              <a:gd name="connsiteX5" fmla="*/ 0 w 11855613"/>
              <a:gd name="connsiteY5" fmla="*/ 1652 h 3362246"/>
              <a:gd name="connsiteX0" fmla="*/ 0 w 11864473"/>
              <a:gd name="connsiteY0" fmla="*/ 0 h 3360594"/>
              <a:gd name="connsiteX1" fmla="*/ 11864473 w 11864473"/>
              <a:gd name="connsiteY1" fmla="*/ 13338 h 3360594"/>
              <a:gd name="connsiteX2" fmla="*/ 11855613 w 11864473"/>
              <a:gd name="connsiteY2" fmla="*/ 3358940 h 3360594"/>
              <a:gd name="connsiteX3" fmla="*/ 579722 w 11864473"/>
              <a:gd name="connsiteY3" fmla="*/ 3360594 h 3360594"/>
              <a:gd name="connsiteX4" fmla="*/ 0 w 11864473"/>
              <a:gd name="connsiteY4" fmla="*/ 2780872 h 3360594"/>
              <a:gd name="connsiteX5" fmla="*/ 0 w 11864473"/>
              <a:gd name="connsiteY5" fmla="*/ 0 h 3360594"/>
              <a:gd name="connsiteX0" fmla="*/ 0 w 11864473"/>
              <a:gd name="connsiteY0" fmla="*/ 1652 h 3362246"/>
              <a:gd name="connsiteX1" fmla="*/ 11864473 w 11864473"/>
              <a:gd name="connsiteY1" fmla="*/ 0 h 3362246"/>
              <a:gd name="connsiteX2" fmla="*/ 11855613 w 11864473"/>
              <a:gd name="connsiteY2" fmla="*/ 3360592 h 3362246"/>
              <a:gd name="connsiteX3" fmla="*/ 579722 w 11864473"/>
              <a:gd name="connsiteY3" fmla="*/ 3362246 h 3362246"/>
              <a:gd name="connsiteX4" fmla="*/ 0 w 11864473"/>
              <a:gd name="connsiteY4" fmla="*/ 2782524 h 3362246"/>
              <a:gd name="connsiteX5" fmla="*/ 0 w 11864473"/>
              <a:gd name="connsiteY5" fmla="*/ 1652 h 3362246"/>
              <a:gd name="connsiteX0" fmla="*/ 0 w 11855629"/>
              <a:gd name="connsiteY0" fmla="*/ 1652 h 3362246"/>
              <a:gd name="connsiteX1" fmla="*/ 11459359 w 11855629"/>
              <a:gd name="connsiteY1" fmla="*/ 0 h 3362246"/>
              <a:gd name="connsiteX2" fmla="*/ 11855613 w 11855629"/>
              <a:gd name="connsiteY2" fmla="*/ 3360592 h 3362246"/>
              <a:gd name="connsiteX3" fmla="*/ 579722 w 11855629"/>
              <a:gd name="connsiteY3" fmla="*/ 3362246 h 3362246"/>
              <a:gd name="connsiteX4" fmla="*/ 0 w 11855629"/>
              <a:gd name="connsiteY4" fmla="*/ 2782524 h 3362246"/>
              <a:gd name="connsiteX5" fmla="*/ 0 w 11855629"/>
              <a:gd name="connsiteY5" fmla="*/ 1652 h 3362246"/>
              <a:gd name="connsiteX0" fmla="*/ 0 w 11459359"/>
              <a:gd name="connsiteY0" fmla="*/ 1652 h 3362246"/>
              <a:gd name="connsiteX1" fmla="*/ 11459359 w 11459359"/>
              <a:gd name="connsiteY1" fmla="*/ 0 h 3362246"/>
              <a:gd name="connsiteX2" fmla="*/ 11438924 w 11459359"/>
              <a:gd name="connsiteY2" fmla="*/ 3360592 h 3362246"/>
              <a:gd name="connsiteX3" fmla="*/ 579722 w 11459359"/>
              <a:gd name="connsiteY3" fmla="*/ 3362246 h 3362246"/>
              <a:gd name="connsiteX4" fmla="*/ 0 w 11459359"/>
              <a:gd name="connsiteY4" fmla="*/ 2782524 h 3362246"/>
              <a:gd name="connsiteX5" fmla="*/ 0 w 11459359"/>
              <a:gd name="connsiteY5" fmla="*/ 1652 h 3362246"/>
              <a:gd name="connsiteX0" fmla="*/ 0 w 11459359"/>
              <a:gd name="connsiteY0" fmla="*/ 1652 h 3362246"/>
              <a:gd name="connsiteX1" fmla="*/ 11459359 w 11459359"/>
              <a:gd name="connsiteY1" fmla="*/ 0 h 3362246"/>
              <a:gd name="connsiteX2" fmla="*/ 11438924 w 11459359"/>
              <a:gd name="connsiteY2" fmla="*/ 3360592 h 3362246"/>
              <a:gd name="connsiteX3" fmla="*/ 1584742 w 11459359"/>
              <a:gd name="connsiteY3" fmla="*/ 3362246 h 3362246"/>
              <a:gd name="connsiteX4" fmla="*/ 0 w 11459359"/>
              <a:gd name="connsiteY4" fmla="*/ 2782524 h 3362246"/>
              <a:gd name="connsiteX5" fmla="*/ 0 w 11459359"/>
              <a:gd name="connsiteY5" fmla="*/ 1652 h 3362246"/>
              <a:gd name="connsiteX0" fmla="*/ 0 w 11459359"/>
              <a:gd name="connsiteY0" fmla="*/ 1652 h 3360592"/>
              <a:gd name="connsiteX1" fmla="*/ 11459359 w 11459359"/>
              <a:gd name="connsiteY1" fmla="*/ 0 h 3360592"/>
              <a:gd name="connsiteX2" fmla="*/ 11438924 w 11459359"/>
              <a:gd name="connsiteY2" fmla="*/ 3360592 h 3360592"/>
              <a:gd name="connsiteX3" fmla="*/ 1188396 w 11459359"/>
              <a:gd name="connsiteY3" fmla="*/ 3358591 h 3360592"/>
              <a:gd name="connsiteX4" fmla="*/ 0 w 11459359"/>
              <a:gd name="connsiteY4" fmla="*/ 2782524 h 3360592"/>
              <a:gd name="connsiteX5" fmla="*/ 0 w 11459359"/>
              <a:gd name="connsiteY5" fmla="*/ 1652 h 3360592"/>
              <a:gd name="connsiteX0" fmla="*/ 0 w 11459359"/>
              <a:gd name="connsiteY0" fmla="*/ 1652 h 3360592"/>
              <a:gd name="connsiteX1" fmla="*/ 11459359 w 11459359"/>
              <a:gd name="connsiteY1" fmla="*/ 0 h 3360592"/>
              <a:gd name="connsiteX2" fmla="*/ 11438924 w 11459359"/>
              <a:gd name="connsiteY2" fmla="*/ 3360592 h 3360592"/>
              <a:gd name="connsiteX3" fmla="*/ 1188396 w 11459359"/>
              <a:gd name="connsiteY3" fmla="*/ 3358591 h 3360592"/>
              <a:gd name="connsiteX4" fmla="*/ 0 w 11459359"/>
              <a:gd name="connsiteY4" fmla="*/ 2946995 h 3360592"/>
              <a:gd name="connsiteX5" fmla="*/ 0 w 11459359"/>
              <a:gd name="connsiteY5" fmla="*/ 1652 h 3360592"/>
              <a:gd name="connsiteX0" fmla="*/ 0 w 11459359"/>
              <a:gd name="connsiteY0" fmla="*/ 1652 h 3360592"/>
              <a:gd name="connsiteX1" fmla="*/ 11459359 w 11459359"/>
              <a:gd name="connsiteY1" fmla="*/ 0 h 3360592"/>
              <a:gd name="connsiteX2" fmla="*/ 11438924 w 11459359"/>
              <a:gd name="connsiteY2" fmla="*/ 3360592 h 3360592"/>
              <a:gd name="connsiteX3" fmla="*/ 1188396 w 11459359"/>
              <a:gd name="connsiteY3" fmla="*/ 3358591 h 3360592"/>
              <a:gd name="connsiteX4" fmla="*/ 0 w 11459359"/>
              <a:gd name="connsiteY4" fmla="*/ 2946995 h 3360592"/>
              <a:gd name="connsiteX5" fmla="*/ 0 w 11459359"/>
              <a:gd name="connsiteY5" fmla="*/ 1652 h 3360592"/>
              <a:gd name="connsiteX0" fmla="*/ 0 w 11459359"/>
              <a:gd name="connsiteY0" fmla="*/ 1652 h 3360592"/>
              <a:gd name="connsiteX1" fmla="*/ 11459359 w 11459359"/>
              <a:gd name="connsiteY1" fmla="*/ 0 h 3360592"/>
              <a:gd name="connsiteX2" fmla="*/ 11438924 w 11459359"/>
              <a:gd name="connsiteY2" fmla="*/ 3360592 h 3360592"/>
              <a:gd name="connsiteX3" fmla="*/ 1188396 w 11459359"/>
              <a:gd name="connsiteY3" fmla="*/ 3358591 h 3360592"/>
              <a:gd name="connsiteX4" fmla="*/ 0 w 11459359"/>
              <a:gd name="connsiteY4" fmla="*/ 2946995 h 3360592"/>
              <a:gd name="connsiteX5" fmla="*/ 0 w 11459359"/>
              <a:gd name="connsiteY5" fmla="*/ 1652 h 336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9359" h="3360592">
                <a:moveTo>
                  <a:pt x="0" y="1652"/>
                </a:moveTo>
                <a:lnTo>
                  <a:pt x="11459359" y="0"/>
                </a:lnTo>
                <a:cubicBezTo>
                  <a:pt x="11456406" y="1115201"/>
                  <a:pt x="11441877" y="2245391"/>
                  <a:pt x="11438924" y="3360592"/>
                </a:cubicBezTo>
                <a:lnTo>
                  <a:pt x="1188396" y="3358591"/>
                </a:lnTo>
                <a:cubicBezTo>
                  <a:pt x="848612" y="3356903"/>
                  <a:pt x="0" y="3267167"/>
                  <a:pt x="0" y="2946995"/>
                </a:cubicBezTo>
                <a:lnTo>
                  <a:pt x="0" y="1652"/>
                </a:lnTo>
                <a:close/>
              </a:path>
            </a:pathLst>
          </a:custGeom>
          <a:noFill/>
        </p:spPr>
        <p:txBody>
          <a:bodyPr/>
          <a:lstStyle>
            <a:lvl1pPr marL="0" indent="0">
              <a:buNone/>
              <a:defRPr sz="2400">
                <a:solidFill>
                  <a:schemeClr val="bg1"/>
                </a:solidFill>
              </a:defRPr>
            </a:lvl1pPr>
          </a:lstStyle>
          <a:p>
            <a:r>
              <a:rPr lang="en-US"/>
              <a:t>Click icon to add picture</a:t>
            </a:r>
            <a:endParaRPr lang="en-JP"/>
          </a:p>
        </p:txBody>
      </p:sp>
    </p:spTree>
    <p:extLst>
      <p:ext uri="{BB962C8B-B14F-4D97-AF65-F5344CB8AC3E}">
        <p14:creationId xmlns:p14="http://schemas.microsoft.com/office/powerpoint/2010/main" val="352173760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A5DA52-BBAF-EA48-AEC6-EA08F428CF57}"/>
              </a:ext>
            </a:extLst>
          </p:cNvPr>
          <p:cNvSpPr>
            <a:spLocks noGrp="1"/>
          </p:cNvSpPr>
          <p:nvPr>
            <p:ph type="body" sz="quarter" idx="10" hasCustomPrompt="1"/>
          </p:nvPr>
        </p:nvSpPr>
        <p:spPr>
          <a:xfrm>
            <a:off x="300038" y="371959"/>
            <a:ext cx="11591925" cy="6044716"/>
          </a:xfrm>
          <a:prstGeom prst="rect">
            <a:avLst/>
          </a:prstGeom>
        </p:spPr>
        <p:txBody>
          <a:bodyPr anchor="ctr" anchorCtr="0"/>
          <a:lstStyle>
            <a:lvl1pPr marL="0" indent="0" algn="ctr">
              <a:lnSpc>
                <a:spcPct val="100000"/>
              </a:lnSpc>
              <a:buNone/>
              <a:defRPr sz="3000"/>
            </a:lvl1pPr>
          </a:lstStyle>
          <a:p>
            <a:pPr lvl="0"/>
            <a:r>
              <a:rPr lang="en-US"/>
              <a:t>Blank slide</a:t>
            </a:r>
            <a:endParaRPr lang="en-JP"/>
          </a:p>
        </p:txBody>
      </p:sp>
    </p:spTree>
    <p:extLst>
      <p:ext uri="{BB962C8B-B14F-4D97-AF65-F5344CB8AC3E}">
        <p14:creationId xmlns:p14="http://schemas.microsoft.com/office/powerpoint/2010/main" val="453456472"/>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dvanced 3-Column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5925D82-457F-D84D-B8DF-D8ADFD7E71DF}"/>
              </a:ext>
            </a:extLst>
          </p:cNvPr>
          <p:cNvSpPr>
            <a:spLocks noGrp="1"/>
          </p:cNvSpPr>
          <p:nvPr>
            <p:ph type="body" sz="quarter" idx="14" hasCustomPrompt="1"/>
          </p:nvPr>
        </p:nvSpPr>
        <p:spPr>
          <a:xfrm>
            <a:off x="311150" y="3178298"/>
            <a:ext cx="5708650"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Title</a:t>
            </a:r>
          </a:p>
        </p:txBody>
      </p:sp>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49" y="3575904"/>
            <a:ext cx="3763545"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 </a:t>
            </a:r>
          </a:p>
        </p:txBody>
      </p:sp>
      <p:sp>
        <p:nvSpPr>
          <p:cNvPr id="17" name="Text Placeholder 6">
            <a:extLst>
              <a:ext uri="{FF2B5EF4-FFF2-40B4-BE49-F238E27FC236}">
                <a16:creationId xmlns:a16="http://schemas.microsoft.com/office/drawing/2014/main" id="{3BB454FD-9C16-FC47-B46E-6675394572BB}"/>
              </a:ext>
            </a:extLst>
          </p:cNvPr>
          <p:cNvSpPr>
            <a:spLocks noGrp="1"/>
          </p:cNvSpPr>
          <p:nvPr>
            <p:ph type="body" sz="quarter" idx="18" hasCustomPrompt="1"/>
          </p:nvPr>
        </p:nvSpPr>
        <p:spPr>
          <a:xfrm>
            <a:off x="4213726" y="3575904"/>
            <a:ext cx="3763545"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 </a:t>
            </a:r>
          </a:p>
        </p:txBody>
      </p:sp>
      <p:sp>
        <p:nvSpPr>
          <p:cNvPr id="18" name="Text Placeholder 6">
            <a:extLst>
              <a:ext uri="{FF2B5EF4-FFF2-40B4-BE49-F238E27FC236}">
                <a16:creationId xmlns:a16="http://schemas.microsoft.com/office/drawing/2014/main" id="{568F3A49-7287-1C4D-93C8-50E3C0B4F15A}"/>
              </a:ext>
            </a:extLst>
          </p:cNvPr>
          <p:cNvSpPr>
            <a:spLocks noGrp="1"/>
          </p:cNvSpPr>
          <p:nvPr>
            <p:ph type="body" sz="quarter" idx="19" hasCustomPrompt="1"/>
          </p:nvPr>
        </p:nvSpPr>
        <p:spPr>
          <a:xfrm>
            <a:off x="8099967" y="3575904"/>
            <a:ext cx="3763545"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 </a:t>
            </a:r>
          </a:p>
        </p:txBody>
      </p:sp>
      <p:sp>
        <p:nvSpPr>
          <p:cNvPr id="21" name="Footer Placeholder 8">
            <a:extLst>
              <a:ext uri="{FF2B5EF4-FFF2-40B4-BE49-F238E27FC236}">
                <a16:creationId xmlns:a16="http://schemas.microsoft.com/office/drawing/2014/main" id="{519BC59F-4516-0043-8BAC-F9FE45B6A9F4}"/>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pic>
        <p:nvPicPr>
          <p:cNvPr id="14" name="Picture 13" descr="Takeda">
            <a:extLst>
              <a:ext uri="{FF2B5EF4-FFF2-40B4-BE49-F238E27FC236}">
                <a16:creationId xmlns:a16="http://schemas.microsoft.com/office/drawing/2014/main" id="{0E2D4ABB-BC5B-754B-B0DE-676246A385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
        <p:nvSpPr>
          <p:cNvPr id="24" name="タイトル プレースホルダ 1">
            <a:extLst>
              <a:ext uri="{FF2B5EF4-FFF2-40B4-BE49-F238E27FC236}">
                <a16:creationId xmlns:a16="http://schemas.microsoft.com/office/drawing/2014/main" id="{CC986DF6-9894-F144-B9DA-A9DBE0000AB8}"/>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3" name="Rectangle 22">
            <a:extLst>
              <a:ext uri="{FF2B5EF4-FFF2-40B4-BE49-F238E27FC236}">
                <a16:creationId xmlns:a16="http://schemas.microsoft.com/office/drawing/2014/main" id="{886528CE-2840-6C44-965A-04D8835743E3}"/>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7" name="スライド番号プレースホルダ 5">
            <a:extLst>
              <a:ext uri="{FF2B5EF4-FFF2-40B4-BE49-F238E27FC236}">
                <a16:creationId xmlns:a16="http://schemas.microsoft.com/office/drawing/2014/main" id="{854E474F-30B0-604E-9699-287AC57CAAFA}"/>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8" name="Text Placeholder 6">
            <a:extLst>
              <a:ext uri="{FF2B5EF4-FFF2-40B4-BE49-F238E27FC236}">
                <a16:creationId xmlns:a16="http://schemas.microsoft.com/office/drawing/2014/main" id="{C9681050-C142-4F4F-B3C6-6F52F3C55CD6}"/>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22" name="Text Placeholder 2">
            <a:extLst>
              <a:ext uri="{FF2B5EF4-FFF2-40B4-BE49-F238E27FC236}">
                <a16:creationId xmlns:a16="http://schemas.microsoft.com/office/drawing/2014/main" id="{110504E2-40F0-054E-8424-D247EF2CA216}"/>
              </a:ext>
            </a:extLst>
          </p:cNvPr>
          <p:cNvSpPr>
            <a:spLocks noGrp="1"/>
          </p:cNvSpPr>
          <p:nvPr>
            <p:ph type="body" sz="quarter" idx="20" hasCustomPrompt="1"/>
          </p:nvPr>
        </p:nvSpPr>
        <p:spPr>
          <a:xfrm>
            <a:off x="311151" y="1491373"/>
            <a:ext cx="11569700"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25" name="Text Placeholder 6">
            <a:extLst>
              <a:ext uri="{FF2B5EF4-FFF2-40B4-BE49-F238E27FC236}">
                <a16:creationId xmlns:a16="http://schemas.microsoft.com/office/drawing/2014/main" id="{073E75F2-7FFB-DC4C-8964-799372FCF583}"/>
              </a:ext>
            </a:extLst>
          </p:cNvPr>
          <p:cNvSpPr>
            <a:spLocks noGrp="1"/>
          </p:cNvSpPr>
          <p:nvPr>
            <p:ph type="body" sz="quarter" idx="21" hasCustomPrompt="1"/>
          </p:nvPr>
        </p:nvSpPr>
        <p:spPr>
          <a:xfrm>
            <a:off x="311150" y="1093767"/>
            <a:ext cx="11569700"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grpSp>
        <p:nvGrpSpPr>
          <p:cNvPr id="15" name="Group 14">
            <a:extLst>
              <a:ext uri="{FF2B5EF4-FFF2-40B4-BE49-F238E27FC236}">
                <a16:creationId xmlns:a16="http://schemas.microsoft.com/office/drawing/2014/main" id="{6C87A203-B52B-4C59-868B-99526B985C56}"/>
              </a:ext>
            </a:extLst>
          </p:cNvPr>
          <p:cNvGrpSpPr/>
          <p:nvPr userDrawn="1"/>
        </p:nvGrpSpPr>
        <p:grpSpPr>
          <a:xfrm>
            <a:off x="1" y="-837160"/>
            <a:ext cx="8029329" cy="485408"/>
            <a:chOff x="1" y="-837160"/>
            <a:chExt cx="8029329" cy="485408"/>
          </a:xfrm>
        </p:grpSpPr>
        <p:sp>
          <p:nvSpPr>
            <p:cNvPr id="16" name="Hexagon 15">
              <a:extLst>
                <a:ext uri="{FF2B5EF4-FFF2-40B4-BE49-F238E27FC236}">
                  <a16:creationId xmlns:a16="http://schemas.microsoft.com/office/drawing/2014/main" id="{0410D186-F7B9-43EA-861C-B8E8099BD180}"/>
                </a:ext>
              </a:extLst>
            </p:cNvPr>
            <p:cNvSpPr/>
            <p:nvPr userDrawn="1"/>
          </p:nvSpPr>
          <p:spPr>
            <a:xfrm rot="5400000">
              <a:off x="-33475" y="-803684"/>
              <a:ext cx="485408" cy="418455"/>
            </a:xfrm>
            <a:prstGeom prst="hexagon">
              <a:avLst/>
            </a:prstGeom>
            <a:solidFill>
              <a:srgbClr val="E1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a:extLst>
                <a:ext uri="{FF2B5EF4-FFF2-40B4-BE49-F238E27FC236}">
                  <a16:creationId xmlns:a16="http://schemas.microsoft.com/office/drawing/2014/main" id="{95C83265-6F79-446F-9EFD-17FA63BF6660}"/>
                </a:ext>
              </a:extLst>
            </p:cNvPr>
            <p:cNvSpPr/>
            <p:nvPr userDrawn="1"/>
          </p:nvSpPr>
          <p:spPr>
            <a:xfrm rot="5400000">
              <a:off x="510159" y="-803684"/>
              <a:ext cx="485408" cy="418455"/>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DB3E5639-597C-4FB2-9203-EEBAC29C9917}"/>
                </a:ext>
              </a:extLst>
            </p:cNvPr>
            <p:cNvSpPr/>
            <p:nvPr userDrawn="1"/>
          </p:nvSpPr>
          <p:spPr>
            <a:xfrm rot="5400000">
              <a:off x="1053793" y="-803684"/>
              <a:ext cx="485408" cy="418455"/>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E26B1A90-72A2-4290-A93B-DBECBE66F493}"/>
                </a:ext>
              </a:extLst>
            </p:cNvPr>
            <p:cNvSpPr/>
            <p:nvPr userDrawn="1"/>
          </p:nvSpPr>
          <p:spPr>
            <a:xfrm rot="5400000">
              <a:off x="1597427" y="-803684"/>
              <a:ext cx="485408" cy="418455"/>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exagon 28">
              <a:extLst>
                <a:ext uri="{FF2B5EF4-FFF2-40B4-BE49-F238E27FC236}">
                  <a16:creationId xmlns:a16="http://schemas.microsoft.com/office/drawing/2014/main" id="{2381FFCF-EDB6-4B53-9A67-0741E576D357}"/>
                </a:ext>
              </a:extLst>
            </p:cNvPr>
            <p:cNvSpPr/>
            <p:nvPr userDrawn="1"/>
          </p:nvSpPr>
          <p:spPr>
            <a:xfrm rot="5400000">
              <a:off x="2141061" y="-803684"/>
              <a:ext cx="485408" cy="418455"/>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CB925ED5-28E7-4016-99C4-C2ADD25F6812}"/>
                </a:ext>
              </a:extLst>
            </p:cNvPr>
            <p:cNvSpPr/>
            <p:nvPr userDrawn="1"/>
          </p:nvSpPr>
          <p:spPr>
            <a:xfrm rot="5400000">
              <a:off x="2684695" y="-803684"/>
              <a:ext cx="485408" cy="418455"/>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exagon 30">
              <a:extLst>
                <a:ext uri="{FF2B5EF4-FFF2-40B4-BE49-F238E27FC236}">
                  <a16:creationId xmlns:a16="http://schemas.microsoft.com/office/drawing/2014/main" id="{2CBE2048-314E-4374-B090-85B1A25060A4}"/>
                </a:ext>
              </a:extLst>
            </p:cNvPr>
            <p:cNvSpPr/>
            <p:nvPr userDrawn="1"/>
          </p:nvSpPr>
          <p:spPr>
            <a:xfrm rot="5400000">
              <a:off x="3228329" y="-803684"/>
              <a:ext cx="485408" cy="418455"/>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66FE1F8D-E449-462A-869C-43A49C0BBD1B}"/>
                </a:ext>
              </a:extLst>
            </p:cNvPr>
            <p:cNvSpPr/>
            <p:nvPr userDrawn="1"/>
          </p:nvSpPr>
          <p:spPr>
            <a:xfrm rot="5400000">
              <a:off x="3771963" y="-803684"/>
              <a:ext cx="485408" cy="418455"/>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xagon 32">
              <a:extLst>
                <a:ext uri="{FF2B5EF4-FFF2-40B4-BE49-F238E27FC236}">
                  <a16:creationId xmlns:a16="http://schemas.microsoft.com/office/drawing/2014/main" id="{19E1AC02-17B9-4113-B2EC-0614D15FCE8B}"/>
                </a:ext>
              </a:extLst>
            </p:cNvPr>
            <p:cNvSpPr/>
            <p:nvPr userDrawn="1"/>
          </p:nvSpPr>
          <p:spPr>
            <a:xfrm rot="5400000">
              <a:off x="4315597" y="-803684"/>
              <a:ext cx="485408" cy="418455"/>
            </a:xfrm>
            <a:prstGeom prst="hexagon">
              <a:avLst/>
            </a:prstGeom>
            <a:solidFill>
              <a:srgbClr val="EA5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a:extLst>
                <a:ext uri="{FF2B5EF4-FFF2-40B4-BE49-F238E27FC236}">
                  <a16:creationId xmlns:a16="http://schemas.microsoft.com/office/drawing/2014/main" id="{329AE6FE-4580-43FE-A085-9B03F4660F84}"/>
                </a:ext>
              </a:extLst>
            </p:cNvPr>
            <p:cNvSpPr/>
            <p:nvPr userDrawn="1"/>
          </p:nvSpPr>
          <p:spPr>
            <a:xfrm rot="5400000">
              <a:off x="4859231" y="-803684"/>
              <a:ext cx="485408" cy="418455"/>
            </a:xfrm>
            <a:prstGeom prst="hexagon">
              <a:avLst/>
            </a:prstGeom>
            <a:solidFill>
              <a:srgbClr val="DA5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a:extLst>
                <a:ext uri="{FF2B5EF4-FFF2-40B4-BE49-F238E27FC236}">
                  <a16:creationId xmlns:a16="http://schemas.microsoft.com/office/drawing/2014/main" id="{A4B04581-6027-4D96-B40F-7C5CB705E1D4}"/>
                </a:ext>
              </a:extLst>
            </p:cNvPr>
            <p:cNvSpPr/>
            <p:nvPr userDrawn="1"/>
          </p:nvSpPr>
          <p:spPr>
            <a:xfrm rot="5400000">
              <a:off x="5402865" y="-803684"/>
              <a:ext cx="485408" cy="418455"/>
            </a:xfrm>
            <a:prstGeom prst="hexagon">
              <a:avLst/>
            </a:prstGeom>
            <a:solidFill>
              <a:srgbClr val="9B7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xagon 35">
              <a:extLst>
                <a:ext uri="{FF2B5EF4-FFF2-40B4-BE49-F238E27FC236}">
                  <a16:creationId xmlns:a16="http://schemas.microsoft.com/office/drawing/2014/main" id="{5A8452DB-BD7C-42BB-9749-31FD80D92B4C}"/>
                </a:ext>
              </a:extLst>
            </p:cNvPr>
            <p:cNvSpPr/>
            <p:nvPr userDrawn="1"/>
          </p:nvSpPr>
          <p:spPr>
            <a:xfrm rot="5400000">
              <a:off x="5946499" y="-803684"/>
              <a:ext cx="485408" cy="418455"/>
            </a:xfrm>
            <a:prstGeom prst="hexagon">
              <a:avLst/>
            </a:prstGeom>
            <a:solidFill>
              <a:srgbClr val="4C9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a:extLst>
                <a:ext uri="{FF2B5EF4-FFF2-40B4-BE49-F238E27FC236}">
                  <a16:creationId xmlns:a16="http://schemas.microsoft.com/office/drawing/2014/main" id="{3DE63A1C-7150-4589-BBCD-FEB40EB30721}"/>
                </a:ext>
              </a:extLst>
            </p:cNvPr>
            <p:cNvSpPr/>
            <p:nvPr userDrawn="1"/>
          </p:nvSpPr>
          <p:spPr>
            <a:xfrm rot="5400000">
              <a:off x="6490133" y="-803684"/>
              <a:ext cx="485408" cy="418455"/>
            </a:xfrm>
            <a:prstGeom prst="hexagon">
              <a:avLst/>
            </a:prstGeom>
            <a:solidFill>
              <a:srgbClr val="51B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E1137A3E-C4AF-43C9-9ED8-98A114A416AD}"/>
                </a:ext>
              </a:extLst>
            </p:cNvPr>
            <p:cNvSpPr/>
            <p:nvPr userDrawn="1"/>
          </p:nvSpPr>
          <p:spPr>
            <a:xfrm rot="5400000">
              <a:off x="7033767" y="-803684"/>
              <a:ext cx="485408" cy="418455"/>
            </a:xfrm>
            <a:prstGeom prst="hexagon">
              <a:avLst/>
            </a:prstGeom>
            <a:solidFill>
              <a:srgbClr val="ABB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2C06F718-D412-4F88-A788-4BBC313AE917}"/>
                </a:ext>
              </a:extLst>
            </p:cNvPr>
            <p:cNvSpPr/>
            <p:nvPr userDrawn="1"/>
          </p:nvSpPr>
          <p:spPr>
            <a:xfrm rot="5400000">
              <a:off x="7577399" y="-803684"/>
              <a:ext cx="485408" cy="418455"/>
            </a:xfrm>
            <a:prstGeom prst="hexagon">
              <a:avLst/>
            </a:prstGeom>
            <a:solidFill>
              <a:srgbClr val="EB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5679431"/>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dvanced 2/3 Image">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B3311DE3-EC35-4C49-805E-57AB2D90E99E}"/>
              </a:ext>
            </a:extLst>
          </p:cNvPr>
          <p:cNvSpPr>
            <a:spLocks noGrp="1"/>
          </p:cNvSpPr>
          <p:nvPr>
            <p:ph type="pic" sz="quarter" idx="10" hasCustomPrompt="1"/>
          </p:nvPr>
        </p:nvSpPr>
        <p:spPr>
          <a:xfrm>
            <a:off x="4210743" y="1093767"/>
            <a:ext cx="7988356" cy="5322908"/>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33463"/>
              <a:gd name="connsiteX1" fmla="*/ 8912928 w 8915642"/>
              <a:gd name="connsiteY1" fmla="*/ 191388 h 6633463"/>
              <a:gd name="connsiteX2" fmla="*/ 8915642 w 8915642"/>
              <a:gd name="connsiteY2" fmla="*/ 6631809 h 6633463"/>
              <a:gd name="connsiteX3" fmla="*/ 579722 w 8915642"/>
              <a:gd name="connsiteY3" fmla="*/ 6633463 h 6633463"/>
              <a:gd name="connsiteX4" fmla="*/ 0 w 8915642"/>
              <a:gd name="connsiteY4" fmla="*/ 6053741 h 6633463"/>
              <a:gd name="connsiteX5" fmla="*/ 0 w 8915642"/>
              <a:gd name="connsiteY5" fmla="*/ 1 h 6633463"/>
              <a:gd name="connsiteX0" fmla="*/ 0 w 8933278"/>
              <a:gd name="connsiteY0" fmla="*/ 1653 h 6635115"/>
              <a:gd name="connsiteX1" fmla="*/ 8933248 w 8933278"/>
              <a:gd name="connsiteY1" fmla="*/ 0 h 6635115"/>
              <a:gd name="connsiteX2" fmla="*/ 8915642 w 8933278"/>
              <a:gd name="connsiteY2" fmla="*/ 6633461 h 6635115"/>
              <a:gd name="connsiteX3" fmla="*/ 579722 w 8933278"/>
              <a:gd name="connsiteY3" fmla="*/ 6635115 h 6635115"/>
              <a:gd name="connsiteX4" fmla="*/ 0 w 8933278"/>
              <a:gd name="connsiteY4" fmla="*/ 6055393 h 6635115"/>
              <a:gd name="connsiteX5" fmla="*/ 0 w 8933278"/>
              <a:gd name="connsiteY5" fmla="*/ 1653 h 6635115"/>
              <a:gd name="connsiteX0" fmla="*/ 0 w 8933323"/>
              <a:gd name="connsiteY0" fmla="*/ 1653 h 6645336"/>
              <a:gd name="connsiteX1" fmla="*/ 8933248 w 8933323"/>
              <a:gd name="connsiteY1" fmla="*/ 0 h 6645336"/>
              <a:gd name="connsiteX2" fmla="*/ 8927517 w 8933323"/>
              <a:gd name="connsiteY2" fmla="*/ 6645336 h 6645336"/>
              <a:gd name="connsiteX3" fmla="*/ 579722 w 8933323"/>
              <a:gd name="connsiteY3" fmla="*/ 6635115 h 6645336"/>
              <a:gd name="connsiteX4" fmla="*/ 0 w 8933323"/>
              <a:gd name="connsiteY4" fmla="*/ 6055393 h 6645336"/>
              <a:gd name="connsiteX5" fmla="*/ 0 w 8933323"/>
              <a:gd name="connsiteY5" fmla="*/ 1653 h 6645336"/>
              <a:gd name="connsiteX0" fmla="*/ 0 w 8927517"/>
              <a:gd name="connsiteY0" fmla="*/ 1653 h 6645336"/>
              <a:gd name="connsiteX1" fmla="*/ 7971347 w 8927517"/>
              <a:gd name="connsiteY1" fmla="*/ 0 h 6645336"/>
              <a:gd name="connsiteX2" fmla="*/ 8927517 w 8927517"/>
              <a:gd name="connsiteY2" fmla="*/ 6645336 h 6645336"/>
              <a:gd name="connsiteX3" fmla="*/ 579722 w 8927517"/>
              <a:gd name="connsiteY3" fmla="*/ 6635115 h 6645336"/>
              <a:gd name="connsiteX4" fmla="*/ 0 w 8927517"/>
              <a:gd name="connsiteY4" fmla="*/ 6055393 h 6645336"/>
              <a:gd name="connsiteX5" fmla="*/ 0 w 8927517"/>
              <a:gd name="connsiteY5" fmla="*/ 1653 h 6645336"/>
              <a:gd name="connsiteX0" fmla="*/ 0 w 7971422"/>
              <a:gd name="connsiteY0" fmla="*/ 1653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653 h 6645336"/>
              <a:gd name="connsiteX0" fmla="*/ 0 w 7971422"/>
              <a:gd name="connsiteY0" fmla="*/ 1301816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301816 h 6645336"/>
              <a:gd name="connsiteX0" fmla="*/ 0 w 7965616"/>
              <a:gd name="connsiteY0" fmla="*/ 1653 h 5345173"/>
              <a:gd name="connsiteX1" fmla="*/ 7957060 w 7965616"/>
              <a:gd name="connsiteY1" fmla="*/ 0 h 5345173"/>
              <a:gd name="connsiteX2" fmla="*/ 7965616 w 7965616"/>
              <a:gd name="connsiteY2" fmla="*/ 5345173 h 5345173"/>
              <a:gd name="connsiteX3" fmla="*/ 579722 w 7965616"/>
              <a:gd name="connsiteY3" fmla="*/ 5334952 h 5345173"/>
              <a:gd name="connsiteX4" fmla="*/ 0 w 7965616"/>
              <a:gd name="connsiteY4" fmla="*/ 4755230 h 5345173"/>
              <a:gd name="connsiteX5" fmla="*/ 0 w 7965616"/>
              <a:gd name="connsiteY5" fmla="*/ 1653 h 5345173"/>
              <a:gd name="connsiteX0" fmla="*/ 0 w 7971422"/>
              <a:gd name="connsiteY0" fmla="*/ 1653 h 5345173"/>
              <a:gd name="connsiteX1" fmla="*/ 7971347 w 7971422"/>
              <a:gd name="connsiteY1" fmla="*/ 0 h 5345173"/>
              <a:gd name="connsiteX2" fmla="*/ 7965616 w 7971422"/>
              <a:gd name="connsiteY2" fmla="*/ 5345173 h 5345173"/>
              <a:gd name="connsiteX3" fmla="*/ 579722 w 7971422"/>
              <a:gd name="connsiteY3" fmla="*/ 5334952 h 5345173"/>
              <a:gd name="connsiteX4" fmla="*/ 0 w 7971422"/>
              <a:gd name="connsiteY4" fmla="*/ 4755230 h 5345173"/>
              <a:gd name="connsiteX5" fmla="*/ 0 w 7971422"/>
              <a:gd name="connsiteY5" fmla="*/ 1653 h 5345173"/>
              <a:gd name="connsiteX0" fmla="*/ 0 w 7988356"/>
              <a:gd name="connsiteY0" fmla="*/ 187920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187920 h 5345173"/>
              <a:gd name="connsiteX0" fmla="*/ 0 w 7988356"/>
              <a:gd name="connsiteY0" fmla="*/ 210145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210145 h 5345173"/>
              <a:gd name="connsiteX0" fmla="*/ 0 w 7988356"/>
              <a:gd name="connsiteY0" fmla="*/ 0 h 5135028"/>
              <a:gd name="connsiteX1" fmla="*/ 7988281 w 7988356"/>
              <a:gd name="connsiteY1" fmla="*/ 7569 h 5135028"/>
              <a:gd name="connsiteX2" fmla="*/ 7982550 w 7988356"/>
              <a:gd name="connsiteY2" fmla="*/ 5135028 h 5135028"/>
              <a:gd name="connsiteX3" fmla="*/ 596656 w 7988356"/>
              <a:gd name="connsiteY3" fmla="*/ 5124807 h 5135028"/>
              <a:gd name="connsiteX4" fmla="*/ 16934 w 7988356"/>
              <a:gd name="connsiteY4" fmla="*/ 4545085 h 5135028"/>
              <a:gd name="connsiteX5" fmla="*/ 0 w 7988356"/>
              <a:gd name="connsiteY5" fmla="*/ 0 h 513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88356" h="5135028">
                <a:moveTo>
                  <a:pt x="0" y="0"/>
                </a:moveTo>
                <a:lnTo>
                  <a:pt x="7988281" y="7569"/>
                </a:lnTo>
                <a:cubicBezTo>
                  <a:pt x="7989186" y="2154376"/>
                  <a:pt x="7981645" y="2988221"/>
                  <a:pt x="7982550" y="5135028"/>
                </a:cubicBezTo>
                <a:lnTo>
                  <a:pt x="596656" y="5124807"/>
                </a:lnTo>
                <a:cubicBezTo>
                  <a:pt x="276484" y="5124807"/>
                  <a:pt x="16934" y="4865257"/>
                  <a:pt x="16934" y="4545085"/>
                </a:cubicBezTo>
                <a:cubicBezTo>
                  <a:pt x="11289" y="3022648"/>
                  <a:pt x="5645" y="1522437"/>
                  <a:pt x="0" y="0"/>
                </a:cubicBezTo>
                <a:close/>
              </a:path>
            </a:pathLst>
          </a:custGeom>
          <a:noFill/>
        </p:spPr>
        <p:txBody>
          <a:bodyPr>
            <a:normAutofit/>
          </a:bodyPr>
          <a:lstStyle>
            <a:lvl1pPr marL="0" indent="0">
              <a:buNone/>
              <a:defRPr sz="1400">
                <a:solidFill>
                  <a:schemeClr val="tx1"/>
                </a:solidFill>
              </a:defRPr>
            </a:lvl1pPr>
          </a:lstStyle>
          <a:p>
            <a:r>
              <a:rPr lang="en-JP"/>
              <a:t>Insert Photo</a:t>
            </a:r>
          </a:p>
        </p:txBody>
      </p:sp>
      <p:sp>
        <p:nvSpPr>
          <p:cNvPr id="7" name="Text Placeholder 6">
            <a:extLst>
              <a:ext uri="{FF2B5EF4-FFF2-40B4-BE49-F238E27FC236}">
                <a16:creationId xmlns:a16="http://schemas.microsoft.com/office/drawing/2014/main" id="{65925D82-457F-D84D-B8DF-D8ADFD7E71DF}"/>
              </a:ext>
            </a:extLst>
          </p:cNvPr>
          <p:cNvSpPr>
            <a:spLocks noGrp="1"/>
          </p:cNvSpPr>
          <p:nvPr>
            <p:ph type="body" sz="quarter" idx="14" hasCustomPrompt="1"/>
          </p:nvPr>
        </p:nvSpPr>
        <p:spPr>
          <a:xfrm>
            <a:off x="311150" y="3178298"/>
            <a:ext cx="3751966"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Title</a:t>
            </a:r>
          </a:p>
        </p:txBody>
      </p:sp>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50" y="3575904"/>
            <a:ext cx="3751966"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 </a:t>
            </a:r>
          </a:p>
        </p:txBody>
      </p:sp>
      <p:sp>
        <p:nvSpPr>
          <p:cNvPr id="20" name="Footer Placeholder 8">
            <a:extLst>
              <a:ext uri="{FF2B5EF4-FFF2-40B4-BE49-F238E27FC236}">
                <a16:creationId xmlns:a16="http://schemas.microsoft.com/office/drawing/2014/main" id="{E4ACE247-6DA5-F044-A880-12BDFE14907B}"/>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pic>
        <p:nvPicPr>
          <p:cNvPr id="14" name="Picture 13" descr="Takeda">
            <a:extLst>
              <a:ext uri="{FF2B5EF4-FFF2-40B4-BE49-F238E27FC236}">
                <a16:creationId xmlns:a16="http://schemas.microsoft.com/office/drawing/2014/main" id="{1397373C-4723-444D-99E3-0FBCAFDAD4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
        <p:nvSpPr>
          <p:cNvPr id="22" name="タイトル プレースホルダ 1">
            <a:extLst>
              <a:ext uri="{FF2B5EF4-FFF2-40B4-BE49-F238E27FC236}">
                <a16:creationId xmlns:a16="http://schemas.microsoft.com/office/drawing/2014/main" id="{1545CFCD-ABA6-1349-9917-1DDD2762CB59}"/>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1" name="Rectangle 20">
            <a:extLst>
              <a:ext uri="{FF2B5EF4-FFF2-40B4-BE49-F238E27FC236}">
                <a16:creationId xmlns:a16="http://schemas.microsoft.com/office/drawing/2014/main" id="{97730F84-B57E-C441-B81C-A0677388FA64}"/>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5" name="スライド番号プレースホルダ 5">
            <a:extLst>
              <a:ext uri="{FF2B5EF4-FFF2-40B4-BE49-F238E27FC236}">
                <a16:creationId xmlns:a16="http://schemas.microsoft.com/office/drawing/2014/main" id="{78815F79-70B9-A343-88C1-1B41F15106A1}"/>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6" name="Text Placeholder 6">
            <a:extLst>
              <a:ext uri="{FF2B5EF4-FFF2-40B4-BE49-F238E27FC236}">
                <a16:creationId xmlns:a16="http://schemas.microsoft.com/office/drawing/2014/main" id="{6ACFB15D-3880-FB46-8B5A-E057FE4C9B56}"/>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7" name="Text Placeholder 2">
            <a:extLst>
              <a:ext uri="{FF2B5EF4-FFF2-40B4-BE49-F238E27FC236}">
                <a16:creationId xmlns:a16="http://schemas.microsoft.com/office/drawing/2014/main" id="{EF3CD883-F623-E54C-A27A-38B7EB957052}"/>
              </a:ext>
            </a:extLst>
          </p:cNvPr>
          <p:cNvSpPr>
            <a:spLocks noGrp="1"/>
          </p:cNvSpPr>
          <p:nvPr>
            <p:ph type="body" sz="quarter" idx="20" hasCustomPrompt="1"/>
          </p:nvPr>
        </p:nvSpPr>
        <p:spPr>
          <a:xfrm>
            <a:off x="311151" y="1491373"/>
            <a:ext cx="3751965"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18" name="Text Placeholder 6">
            <a:extLst>
              <a:ext uri="{FF2B5EF4-FFF2-40B4-BE49-F238E27FC236}">
                <a16:creationId xmlns:a16="http://schemas.microsoft.com/office/drawing/2014/main" id="{B2D601E3-CC68-7845-AAF4-3AD141198B4E}"/>
              </a:ext>
            </a:extLst>
          </p:cNvPr>
          <p:cNvSpPr>
            <a:spLocks noGrp="1"/>
          </p:cNvSpPr>
          <p:nvPr>
            <p:ph type="body" sz="quarter" idx="21" hasCustomPrompt="1"/>
          </p:nvPr>
        </p:nvSpPr>
        <p:spPr>
          <a:xfrm>
            <a:off x="311150" y="1093767"/>
            <a:ext cx="3751965"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3831752023"/>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dvanced 1/2 Image (Full Bleed)">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DA0F537B-2380-C640-8119-936AD7786464}"/>
              </a:ext>
            </a:extLst>
          </p:cNvPr>
          <p:cNvSpPr>
            <a:spLocks noGrp="1"/>
          </p:cNvSpPr>
          <p:nvPr>
            <p:ph type="pic" sz="quarter" idx="18" hasCustomPrompt="1"/>
          </p:nvPr>
        </p:nvSpPr>
        <p:spPr>
          <a:xfrm>
            <a:off x="6185454" y="-5494"/>
            <a:ext cx="6024384" cy="6863494"/>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33463"/>
              <a:gd name="connsiteX1" fmla="*/ 8912928 w 8915642"/>
              <a:gd name="connsiteY1" fmla="*/ 191388 h 6633463"/>
              <a:gd name="connsiteX2" fmla="*/ 8915642 w 8915642"/>
              <a:gd name="connsiteY2" fmla="*/ 6631809 h 6633463"/>
              <a:gd name="connsiteX3" fmla="*/ 579722 w 8915642"/>
              <a:gd name="connsiteY3" fmla="*/ 6633463 h 6633463"/>
              <a:gd name="connsiteX4" fmla="*/ 0 w 8915642"/>
              <a:gd name="connsiteY4" fmla="*/ 6053741 h 6633463"/>
              <a:gd name="connsiteX5" fmla="*/ 0 w 8915642"/>
              <a:gd name="connsiteY5" fmla="*/ 1 h 6633463"/>
              <a:gd name="connsiteX0" fmla="*/ 0 w 8933278"/>
              <a:gd name="connsiteY0" fmla="*/ 1653 h 6635115"/>
              <a:gd name="connsiteX1" fmla="*/ 8933248 w 8933278"/>
              <a:gd name="connsiteY1" fmla="*/ 0 h 6635115"/>
              <a:gd name="connsiteX2" fmla="*/ 8915642 w 8933278"/>
              <a:gd name="connsiteY2" fmla="*/ 6633461 h 6635115"/>
              <a:gd name="connsiteX3" fmla="*/ 579722 w 8933278"/>
              <a:gd name="connsiteY3" fmla="*/ 6635115 h 6635115"/>
              <a:gd name="connsiteX4" fmla="*/ 0 w 8933278"/>
              <a:gd name="connsiteY4" fmla="*/ 6055393 h 6635115"/>
              <a:gd name="connsiteX5" fmla="*/ 0 w 8933278"/>
              <a:gd name="connsiteY5" fmla="*/ 1653 h 6635115"/>
              <a:gd name="connsiteX0" fmla="*/ 0 w 8933323"/>
              <a:gd name="connsiteY0" fmla="*/ 1653 h 6645336"/>
              <a:gd name="connsiteX1" fmla="*/ 8933248 w 8933323"/>
              <a:gd name="connsiteY1" fmla="*/ 0 h 6645336"/>
              <a:gd name="connsiteX2" fmla="*/ 8927517 w 8933323"/>
              <a:gd name="connsiteY2" fmla="*/ 6645336 h 6645336"/>
              <a:gd name="connsiteX3" fmla="*/ 579722 w 8933323"/>
              <a:gd name="connsiteY3" fmla="*/ 6635115 h 6645336"/>
              <a:gd name="connsiteX4" fmla="*/ 0 w 8933323"/>
              <a:gd name="connsiteY4" fmla="*/ 6055393 h 6645336"/>
              <a:gd name="connsiteX5" fmla="*/ 0 w 8933323"/>
              <a:gd name="connsiteY5" fmla="*/ 1653 h 6645336"/>
              <a:gd name="connsiteX0" fmla="*/ 0 w 8927517"/>
              <a:gd name="connsiteY0" fmla="*/ 1653 h 6645336"/>
              <a:gd name="connsiteX1" fmla="*/ 7971347 w 8927517"/>
              <a:gd name="connsiteY1" fmla="*/ 0 h 6645336"/>
              <a:gd name="connsiteX2" fmla="*/ 8927517 w 8927517"/>
              <a:gd name="connsiteY2" fmla="*/ 6645336 h 6645336"/>
              <a:gd name="connsiteX3" fmla="*/ 579722 w 8927517"/>
              <a:gd name="connsiteY3" fmla="*/ 6635115 h 6645336"/>
              <a:gd name="connsiteX4" fmla="*/ 0 w 8927517"/>
              <a:gd name="connsiteY4" fmla="*/ 6055393 h 6645336"/>
              <a:gd name="connsiteX5" fmla="*/ 0 w 8927517"/>
              <a:gd name="connsiteY5" fmla="*/ 1653 h 6645336"/>
              <a:gd name="connsiteX0" fmla="*/ 0 w 7971422"/>
              <a:gd name="connsiteY0" fmla="*/ 1653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653 h 6645336"/>
              <a:gd name="connsiteX0" fmla="*/ 0 w 7971422"/>
              <a:gd name="connsiteY0" fmla="*/ 1301816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301816 h 6645336"/>
              <a:gd name="connsiteX0" fmla="*/ 0 w 7965616"/>
              <a:gd name="connsiteY0" fmla="*/ 1653 h 5345173"/>
              <a:gd name="connsiteX1" fmla="*/ 7957060 w 7965616"/>
              <a:gd name="connsiteY1" fmla="*/ 0 h 5345173"/>
              <a:gd name="connsiteX2" fmla="*/ 7965616 w 7965616"/>
              <a:gd name="connsiteY2" fmla="*/ 5345173 h 5345173"/>
              <a:gd name="connsiteX3" fmla="*/ 579722 w 7965616"/>
              <a:gd name="connsiteY3" fmla="*/ 5334952 h 5345173"/>
              <a:gd name="connsiteX4" fmla="*/ 0 w 7965616"/>
              <a:gd name="connsiteY4" fmla="*/ 4755230 h 5345173"/>
              <a:gd name="connsiteX5" fmla="*/ 0 w 7965616"/>
              <a:gd name="connsiteY5" fmla="*/ 1653 h 5345173"/>
              <a:gd name="connsiteX0" fmla="*/ 0 w 7971422"/>
              <a:gd name="connsiteY0" fmla="*/ 1653 h 5345173"/>
              <a:gd name="connsiteX1" fmla="*/ 7971347 w 7971422"/>
              <a:gd name="connsiteY1" fmla="*/ 0 h 5345173"/>
              <a:gd name="connsiteX2" fmla="*/ 7965616 w 7971422"/>
              <a:gd name="connsiteY2" fmla="*/ 5345173 h 5345173"/>
              <a:gd name="connsiteX3" fmla="*/ 579722 w 7971422"/>
              <a:gd name="connsiteY3" fmla="*/ 5334952 h 5345173"/>
              <a:gd name="connsiteX4" fmla="*/ 0 w 7971422"/>
              <a:gd name="connsiteY4" fmla="*/ 4755230 h 5345173"/>
              <a:gd name="connsiteX5" fmla="*/ 0 w 7971422"/>
              <a:gd name="connsiteY5" fmla="*/ 1653 h 5345173"/>
              <a:gd name="connsiteX0" fmla="*/ 0 w 7988356"/>
              <a:gd name="connsiteY0" fmla="*/ 187920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187920 h 5345173"/>
              <a:gd name="connsiteX0" fmla="*/ 0 w 7988356"/>
              <a:gd name="connsiteY0" fmla="*/ 210145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210145 h 5345173"/>
              <a:gd name="connsiteX0" fmla="*/ 0 w 7988356"/>
              <a:gd name="connsiteY0" fmla="*/ 0 h 5135028"/>
              <a:gd name="connsiteX1" fmla="*/ 7988281 w 7988356"/>
              <a:gd name="connsiteY1" fmla="*/ 7569 h 5135028"/>
              <a:gd name="connsiteX2" fmla="*/ 7982550 w 7988356"/>
              <a:gd name="connsiteY2" fmla="*/ 5135028 h 5135028"/>
              <a:gd name="connsiteX3" fmla="*/ 596656 w 7988356"/>
              <a:gd name="connsiteY3" fmla="*/ 5124807 h 5135028"/>
              <a:gd name="connsiteX4" fmla="*/ 16934 w 7988356"/>
              <a:gd name="connsiteY4" fmla="*/ 4545085 h 5135028"/>
              <a:gd name="connsiteX5" fmla="*/ 0 w 7988356"/>
              <a:gd name="connsiteY5" fmla="*/ 0 h 5135028"/>
              <a:gd name="connsiteX0" fmla="*/ 0 w 7982550"/>
              <a:gd name="connsiteY0" fmla="*/ 0 h 5135028"/>
              <a:gd name="connsiteX1" fmla="*/ 6028853 w 7982550"/>
              <a:gd name="connsiteY1" fmla="*/ 7569 h 5135028"/>
              <a:gd name="connsiteX2" fmla="*/ 7982550 w 7982550"/>
              <a:gd name="connsiteY2" fmla="*/ 5135028 h 5135028"/>
              <a:gd name="connsiteX3" fmla="*/ 596656 w 7982550"/>
              <a:gd name="connsiteY3" fmla="*/ 5124807 h 5135028"/>
              <a:gd name="connsiteX4" fmla="*/ 16934 w 7982550"/>
              <a:gd name="connsiteY4" fmla="*/ 4545085 h 5135028"/>
              <a:gd name="connsiteX5" fmla="*/ 0 w 7982550"/>
              <a:gd name="connsiteY5" fmla="*/ 0 h 5135028"/>
              <a:gd name="connsiteX0" fmla="*/ 0 w 6037636"/>
              <a:gd name="connsiteY0" fmla="*/ 0 h 5135028"/>
              <a:gd name="connsiteX1" fmla="*/ 6028853 w 6037636"/>
              <a:gd name="connsiteY1" fmla="*/ 7569 h 5135028"/>
              <a:gd name="connsiteX2" fmla="*/ 6037636 w 6037636"/>
              <a:gd name="connsiteY2" fmla="*/ 5135028 h 5135028"/>
              <a:gd name="connsiteX3" fmla="*/ 596656 w 6037636"/>
              <a:gd name="connsiteY3" fmla="*/ 5124807 h 5135028"/>
              <a:gd name="connsiteX4" fmla="*/ 16934 w 6037636"/>
              <a:gd name="connsiteY4" fmla="*/ 4545085 h 5135028"/>
              <a:gd name="connsiteX5" fmla="*/ 0 w 6037636"/>
              <a:gd name="connsiteY5" fmla="*/ 0 h 5135028"/>
              <a:gd name="connsiteX0" fmla="*/ 0 w 6024384"/>
              <a:gd name="connsiteY0" fmla="*/ 0 h 6857810"/>
              <a:gd name="connsiteX1" fmla="*/ 6015601 w 6024384"/>
              <a:gd name="connsiteY1" fmla="*/ 1730351 h 6857810"/>
              <a:gd name="connsiteX2" fmla="*/ 6024384 w 6024384"/>
              <a:gd name="connsiteY2" fmla="*/ 6857810 h 6857810"/>
              <a:gd name="connsiteX3" fmla="*/ 583404 w 6024384"/>
              <a:gd name="connsiteY3" fmla="*/ 6847589 h 6857810"/>
              <a:gd name="connsiteX4" fmla="*/ 3682 w 6024384"/>
              <a:gd name="connsiteY4" fmla="*/ 6267867 h 6857810"/>
              <a:gd name="connsiteX5" fmla="*/ 0 w 6024384"/>
              <a:gd name="connsiteY5" fmla="*/ 0 h 6857810"/>
              <a:gd name="connsiteX0" fmla="*/ 0 w 6024384"/>
              <a:gd name="connsiteY0" fmla="*/ 5684 h 6863494"/>
              <a:gd name="connsiteX1" fmla="*/ 6002349 w 6024384"/>
              <a:gd name="connsiteY1" fmla="*/ 0 h 6863494"/>
              <a:gd name="connsiteX2" fmla="*/ 6024384 w 6024384"/>
              <a:gd name="connsiteY2" fmla="*/ 6863494 h 6863494"/>
              <a:gd name="connsiteX3" fmla="*/ 583404 w 6024384"/>
              <a:gd name="connsiteY3" fmla="*/ 6853273 h 6863494"/>
              <a:gd name="connsiteX4" fmla="*/ 3682 w 6024384"/>
              <a:gd name="connsiteY4" fmla="*/ 6273551 h 6863494"/>
              <a:gd name="connsiteX5" fmla="*/ 0 w 6024384"/>
              <a:gd name="connsiteY5" fmla="*/ 5684 h 686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4384" h="6863494">
                <a:moveTo>
                  <a:pt x="0" y="5684"/>
                </a:moveTo>
                <a:lnTo>
                  <a:pt x="6002349" y="0"/>
                </a:lnTo>
                <a:cubicBezTo>
                  <a:pt x="6003254" y="2146807"/>
                  <a:pt x="6023479" y="4716687"/>
                  <a:pt x="6024384" y="6863494"/>
                </a:cubicBezTo>
                <a:lnTo>
                  <a:pt x="583404" y="6853273"/>
                </a:lnTo>
                <a:cubicBezTo>
                  <a:pt x="263232" y="6853273"/>
                  <a:pt x="3682" y="6593723"/>
                  <a:pt x="3682" y="6273551"/>
                </a:cubicBezTo>
                <a:cubicBezTo>
                  <a:pt x="-1963" y="4751114"/>
                  <a:pt x="5645" y="1528121"/>
                  <a:pt x="0" y="5684"/>
                </a:cubicBezTo>
                <a:close/>
              </a:path>
            </a:pathLst>
          </a:custGeom>
          <a:noFill/>
        </p:spPr>
        <p:txBody>
          <a:bodyPr>
            <a:normAutofit/>
          </a:bodyPr>
          <a:lstStyle>
            <a:lvl1pPr marL="0" indent="0">
              <a:buNone/>
              <a:defRPr sz="1400">
                <a:solidFill>
                  <a:schemeClr val="tx1"/>
                </a:solidFill>
              </a:defRPr>
            </a:lvl1pPr>
          </a:lstStyle>
          <a:p>
            <a:r>
              <a:rPr lang="en-JP"/>
              <a:t>Insert Photo</a:t>
            </a:r>
          </a:p>
        </p:txBody>
      </p:sp>
      <p:sp>
        <p:nvSpPr>
          <p:cNvPr id="7" name="Text Placeholder 6">
            <a:extLst>
              <a:ext uri="{FF2B5EF4-FFF2-40B4-BE49-F238E27FC236}">
                <a16:creationId xmlns:a16="http://schemas.microsoft.com/office/drawing/2014/main" id="{65925D82-457F-D84D-B8DF-D8ADFD7E71DF}"/>
              </a:ext>
            </a:extLst>
          </p:cNvPr>
          <p:cNvSpPr>
            <a:spLocks noGrp="1"/>
          </p:cNvSpPr>
          <p:nvPr>
            <p:ph type="body" sz="quarter" idx="14" hasCustomPrompt="1"/>
          </p:nvPr>
        </p:nvSpPr>
        <p:spPr>
          <a:xfrm>
            <a:off x="311150" y="3178298"/>
            <a:ext cx="5708650"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Title</a:t>
            </a:r>
          </a:p>
        </p:txBody>
      </p:sp>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50" y="3575904"/>
            <a:ext cx="5708650" cy="2859620"/>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 </a:t>
            </a:r>
          </a:p>
        </p:txBody>
      </p:sp>
      <p:sp>
        <p:nvSpPr>
          <p:cNvPr id="17" name="タイトル プレースホルダ 1">
            <a:extLst>
              <a:ext uri="{FF2B5EF4-FFF2-40B4-BE49-F238E27FC236}">
                <a16:creationId xmlns:a16="http://schemas.microsoft.com/office/drawing/2014/main" id="{86D6FEA8-06E4-474A-8491-CD1DDAE7D0D7}"/>
              </a:ext>
            </a:extLst>
          </p:cNvPr>
          <p:cNvSpPr>
            <a:spLocks noGrp="1"/>
          </p:cNvSpPr>
          <p:nvPr>
            <p:ph type="title" hasCustomPrompt="1"/>
          </p:nvPr>
        </p:nvSpPr>
        <p:spPr>
          <a:xfrm>
            <a:off x="606079" y="161605"/>
            <a:ext cx="5413722"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8" name="Rectangle 17">
            <a:extLst>
              <a:ext uri="{FF2B5EF4-FFF2-40B4-BE49-F238E27FC236}">
                <a16:creationId xmlns:a16="http://schemas.microsoft.com/office/drawing/2014/main" id="{CEDBCF76-3461-2245-8BB1-FA50AE27F6CA}"/>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2" name="スライド番号プレースホルダ 5">
            <a:extLst>
              <a:ext uri="{FF2B5EF4-FFF2-40B4-BE49-F238E27FC236}">
                <a16:creationId xmlns:a16="http://schemas.microsoft.com/office/drawing/2014/main" id="{FB98B4FE-9AC1-D142-89B5-4D3791685BC1}"/>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3" name="Text Placeholder 6">
            <a:extLst>
              <a:ext uri="{FF2B5EF4-FFF2-40B4-BE49-F238E27FC236}">
                <a16:creationId xmlns:a16="http://schemas.microsoft.com/office/drawing/2014/main" id="{7D5A74AA-F0D3-9243-967D-FEA6F7A20BC7}"/>
              </a:ext>
            </a:extLst>
          </p:cNvPr>
          <p:cNvSpPr>
            <a:spLocks noGrp="1"/>
          </p:cNvSpPr>
          <p:nvPr>
            <p:ph type="body" sz="quarter" idx="16" hasCustomPrompt="1"/>
          </p:nvPr>
        </p:nvSpPr>
        <p:spPr>
          <a:xfrm>
            <a:off x="606078" y="6523001"/>
            <a:ext cx="5413722"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9" name="Text Placeholder 2">
            <a:extLst>
              <a:ext uri="{FF2B5EF4-FFF2-40B4-BE49-F238E27FC236}">
                <a16:creationId xmlns:a16="http://schemas.microsoft.com/office/drawing/2014/main" id="{D16C870C-B0F9-5A43-81FD-66BD75CC33C7}"/>
              </a:ext>
            </a:extLst>
          </p:cNvPr>
          <p:cNvSpPr>
            <a:spLocks noGrp="1"/>
          </p:cNvSpPr>
          <p:nvPr>
            <p:ph type="body" sz="quarter" idx="20" hasCustomPrompt="1"/>
          </p:nvPr>
        </p:nvSpPr>
        <p:spPr>
          <a:xfrm>
            <a:off x="311151" y="1491373"/>
            <a:ext cx="5704886"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20" name="Text Placeholder 6">
            <a:extLst>
              <a:ext uri="{FF2B5EF4-FFF2-40B4-BE49-F238E27FC236}">
                <a16:creationId xmlns:a16="http://schemas.microsoft.com/office/drawing/2014/main" id="{C64E591A-1A88-9244-AC81-5B42BFE347C0}"/>
              </a:ext>
            </a:extLst>
          </p:cNvPr>
          <p:cNvSpPr>
            <a:spLocks noGrp="1"/>
          </p:cNvSpPr>
          <p:nvPr>
            <p:ph type="body" sz="quarter" idx="21" hasCustomPrompt="1"/>
          </p:nvPr>
        </p:nvSpPr>
        <p:spPr>
          <a:xfrm>
            <a:off x="311150" y="1093767"/>
            <a:ext cx="5704886"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3914621735"/>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dvanced 1/3 Imag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5925D82-457F-D84D-B8DF-D8ADFD7E71DF}"/>
              </a:ext>
            </a:extLst>
          </p:cNvPr>
          <p:cNvSpPr>
            <a:spLocks noGrp="1"/>
          </p:cNvSpPr>
          <p:nvPr>
            <p:ph type="body" sz="quarter" idx="14" hasCustomPrompt="1"/>
          </p:nvPr>
        </p:nvSpPr>
        <p:spPr>
          <a:xfrm>
            <a:off x="311150" y="3178298"/>
            <a:ext cx="7660042"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Title</a:t>
            </a:r>
          </a:p>
        </p:txBody>
      </p:sp>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49" y="3575904"/>
            <a:ext cx="7663807" cy="2859621"/>
          </a:xfrm>
          <a:prstGeom prst="rect">
            <a:avLst/>
          </a:prstGeom>
        </p:spPr>
        <p:txBody>
          <a:bodyPr tIns="0" rIns="0" bIns="0" numCol="2" spcCol="126000">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a:t>
            </a:r>
          </a:p>
        </p:txBody>
      </p:sp>
      <p:sp>
        <p:nvSpPr>
          <p:cNvPr id="11" name="Picture Placeholder 9">
            <a:extLst>
              <a:ext uri="{FF2B5EF4-FFF2-40B4-BE49-F238E27FC236}">
                <a16:creationId xmlns:a16="http://schemas.microsoft.com/office/drawing/2014/main" id="{B54C5EE8-C42D-B549-B4D4-C0F00D68A42B}"/>
              </a:ext>
            </a:extLst>
          </p:cNvPr>
          <p:cNvSpPr>
            <a:spLocks noGrp="1"/>
          </p:cNvSpPr>
          <p:nvPr>
            <p:ph type="pic" sz="quarter" idx="18" hasCustomPrompt="1"/>
          </p:nvPr>
        </p:nvSpPr>
        <p:spPr>
          <a:xfrm>
            <a:off x="8136961" y="1093767"/>
            <a:ext cx="4069500" cy="5331536"/>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33463"/>
              <a:gd name="connsiteX1" fmla="*/ 8912928 w 8915642"/>
              <a:gd name="connsiteY1" fmla="*/ 191388 h 6633463"/>
              <a:gd name="connsiteX2" fmla="*/ 8915642 w 8915642"/>
              <a:gd name="connsiteY2" fmla="*/ 6631809 h 6633463"/>
              <a:gd name="connsiteX3" fmla="*/ 579722 w 8915642"/>
              <a:gd name="connsiteY3" fmla="*/ 6633463 h 6633463"/>
              <a:gd name="connsiteX4" fmla="*/ 0 w 8915642"/>
              <a:gd name="connsiteY4" fmla="*/ 6053741 h 6633463"/>
              <a:gd name="connsiteX5" fmla="*/ 0 w 8915642"/>
              <a:gd name="connsiteY5" fmla="*/ 1 h 6633463"/>
              <a:gd name="connsiteX0" fmla="*/ 0 w 8933278"/>
              <a:gd name="connsiteY0" fmla="*/ 1653 h 6635115"/>
              <a:gd name="connsiteX1" fmla="*/ 8933248 w 8933278"/>
              <a:gd name="connsiteY1" fmla="*/ 0 h 6635115"/>
              <a:gd name="connsiteX2" fmla="*/ 8915642 w 8933278"/>
              <a:gd name="connsiteY2" fmla="*/ 6633461 h 6635115"/>
              <a:gd name="connsiteX3" fmla="*/ 579722 w 8933278"/>
              <a:gd name="connsiteY3" fmla="*/ 6635115 h 6635115"/>
              <a:gd name="connsiteX4" fmla="*/ 0 w 8933278"/>
              <a:gd name="connsiteY4" fmla="*/ 6055393 h 6635115"/>
              <a:gd name="connsiteX5" fmla="*/ 0 w 8933278"/>
              <a:gd name="connsiteY5" fmla="*/ 1653 h 6635115"/>
              <a:gd name="connsiteX0" fmla="*/ 0 w 8933323"/>
              <a:gd name="connsiteY0" fmla="*/ 1653 h 6645336"/>
              <a:gd name="connsiteX1" fmla="*/ 8933248 w 8933323"/>
              <a:gd name="connsiteY1" fmla="*/ 0 h 6645336"/>
              <a:gd name="connsiteX2" fmla="*/ 8927517 w 8933323"/>
              <a:gd name="connsiteY2" fmla="*/ 6645336 h 6645336"/>
              <a:gd name="connsiteX3" fmla="*/ 579722 w 8933323"/>
              <a:gd name="connsiteY3" fmla="*/ 6635115 h 6645336"/>
              <a:gd name="connsiteX4" fmla="*/ 0 w 8933323"/>
              <a:gd name="connsiteY4" fmla="*/ 6055393 h 6645336"/>
              <a:gd name="connsiteX5" fmla="*/ 0 w 8933323"/>
              <a:gd name="connsiteY5" fmla="*/ 1653 h 6645336"/>
              <a:gd name="connsiteX0" fmla="*/ 0 w 8927517"/>
              <a:gd name="connsiteY0" fmla="*/ 1653 h 6645336"/>
              <a:gd name="connsiteX1" fmla="*/ 7971347 w 8927517"/>
              <a:gd name="connsiteY1" fmla="*/ 0 h 6645336"/>
              <a:gd name="connsiteX2" fmla="*/ 8927517 w 8927517"/>
              <a:gd name="connsiteY2" fmla="*/ 6645336 h 6645336"/>
              <a:gd name="connsiteX3" fmla="*/ 579722 w 8927517"/>
              <a:gd name="connsiteY3" fmla="*/ 6635115 h 6645336"/>
              <a:gd name="connsiteX4" fmla="*/ 0 w 8927517"/>
              <a:gd name="connsiteY4" fmla="*/ 6055393 h 6645336"/>
              <a:gd name="connsiteX5" fmla="*/ 0 w 8927517"/>
              <a:gd name="connsiteY5" fmla="*/ 1653 h 6645336"/>
              <a:gd name="connsiteX0" fmla="*/ 0 w 7971422"/>
              <a:gd name="connsiteY0" fmla="*/ 1653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653 h 6645336"/>
              <a:gd name="connsiteX0" fmla="*/ 0 w 7971422"/>
              <a:gd name="connsiteY0" fmla="*/ 1301816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301816 h 6645336"/>
              <a:gd name="connsiteX0" fmla="*/ 0 w 7965616"/>
              <a:gd name="connsiteY0" fmla="*/ 1653 h 5345173"/>
              <a:gd name="connsiteX1" fmla="*/ 7957060 w 7965616"/>
              <a:gd name="connsiteY1" fmla="*/ 0 h 5345173"/>
              <a:gd name="connsiteX2" fmla="*/ 7965616 w 7965616"/>
              <a:gd name="connsiteY2" fmla="*/ 5345173 h 5345173"/>
              <a:gd name="connsiteX3" fmla="*/ 579722 w 7965616"/>
              <a:gd name="connsiteY3" fmla="*/ 5334952 h 5345173"/>
              <a:gd name="connsiteX4" fmla="*/ 0 w 7965616"/>
              <a:gd name="connsiteY4" fmla="*/ 4755230 h 5345173"/>
              <a:gd name="connsiteX5" fmla="*/ 0 w 7965616"/>
              <a:gd name="connsiteY5" fmla="*/ 1653 h 5345173"/>
              <a:gd name="connsiteX0" fmla="*/ 0 w 7971422"/>
              <a:gd name="connsiteY0" fmla="*/ 1653 h 5345173"/>
              <a:gd name="connsiteX1" fmla="*/ 7971347 w 7971422"/>
              <a:gd name="connsiteY1" fmla="*/ 0 h 5345173"/>
              <a:gd name="connsiteX2" fmla="*/ 7965616 w 7971422"/>
              <a:gd name="connsiteY2" fmla="*/ 5345173 h 5345173"/>
              <a:gd name="connsiteX3" fmla="*/ 579722 w 7971422"/>
              <a:gd name="connsiteY3" fmla="*/ 5334952 h 5345173"/>
              <a:gd name="connsiteX4" fmla="*/ 0 w 7971422"/>
              <a:gd name="connsiteY4" fmla="*/ 4755230 h 5345173"/>
              <a:gd name="connsiteX5" fmla="*/ 0 w 7971422"/>
              <a:gd name="connsiteY5" fmla="*/ 1653 h 5345173"/>
              <a:gd name="connsiteX0" fmla="*/ 0 w 7988356"/>
              <a:gd name="connsiteY0" fmla="*/ 187920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187920 h 5345173"/>
              <a:gd name="connsiteX0" fmla="*/ 0 w 7988356"/>
              <a:gd name="connsiteY0" fmla="*/ 210145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210145 h 5345173"/>
              <a:gd name="connsiteX0" fmla="*/ 0 w 7988356"/>
              <a:gd name="connsiteY0" fmla="*/ 0 h 5135028"/>
              <a:gd name="connsiteX1" fmla="*/ 7988281 w 7988356"/>
              <a:gd name="connsiteY1" fmla="*/ 7569 h 5135028"/>
              <a:gd name="connsiteX2" fmla="*/ 7982550 w 7988356"/>
              <a:gd name="connsiteY2" fmla="*/ 5135028 h 5135028"/>
              <a:gd name="connsiteX3" fmla="*/ 596656 w 7988356"/>
              <a:gd name="connsiteY3" fmla="*/ 5124807 h 5135028"/>
              <a:gd name="connsiteX4" fmla="*/ 16934 w 7988356"/>
              <a:gd name="connsiteY4" fmla="*/ 4545085 h 5135028"/>
              <a:gd name="connsiteX5" fmla="*/ 0 w 7988356"/>
              <a:gd name="connsiteY5" fmla="*/ 0 h 5135028"/>
              <a:gd name="connsiteX0" fmla="*/ 0 w 7982550"/>
              <a:gd name="connsiteY0" fmla="*/ 0 h 5135028"/>
              <a:gd name="connsiteX1" fmla="*/ 6028853 w 7982550"/>
              <a:gd name="connsiteY1" fmla="*/ 7569 h 5135028"/>
              <a:gd name="connsiteX2" fmla="*/ 7982550 w 7982550"/>
              <a:gd name="connsiteY2" fmla="*/ 5135028 h 5135028"/>
              <a:gd name="connsiteX3" fmla="*/ 596656 w 7982550"/>
              <a:gd name="connsiteY3" fmla="*/ 5124807 h 5135028"/>
              <a:gd name="connsiteX4" fmla="*/ 16934 w 7982550"/>
              <a:gd name="connsiteY4" fmla="*/ 4545085 h 5135028"/>
              <a:gd name="connsiteX5" fmla="*/ 0 w 7982550"/>
              <a:gd name="connsiteY5" fmla="*/ 0 h 5135028"/>
              <a:gd name="connsiteX0" fmla="*/ 0 w 6037636"/>
              <a:gd name="connsiteY0" fmla="*/ 0 h 5135028"/>
              <a:gd name="connsiteX1" fmla="*/ 6028853 w 6037636"/>
              <a:gd name="connsiteY1" fmla="*/ 7569 h 5135028"/>
              <a:gd name="connsiteX2" fmla="*/ 6037636 w 6037636"/>
              <a:gd name="connsiteY2" fmla="*/ 5135028 h 5135028"/>
              <a:gd name="connsiteX3" fmla="*/ 596656 w 6037636"/>
              <a:gd name="connsiteY3" fmla="*/ 5124807 h 5135028"/>
              <a:gd name="connsiteX4" fmla="*/ 16934 w 6037636"/>
              <a:gd name="connsiteY4" fmla="*/ 4545085 h 5135028"/>
              <a:gd name="connsiteX5" fmla="*/ 0 w 6037636"/>
              <a:gd name="connsiteY5" fmla="*/ 0 h 5135028"/>
              <a:gd name="connsiteX0" fmla="*/ 0 w 6028853"/>
              <a:gd name="connsiteY0" fmla="*/ 0 h 5124807"/>
              <a:gd name="connsiteX1" fmla="*/ 6028853 w 6028853"/>
              <a:gd name="connsiteY1" fmla="*/ 7569 h 5124807"/>
              <a:gd name="connsiteX2" fmla="*/ 4063693 w 6028853"/>
              <a:gd name="connsiteY2" fmla="*/ 5105999 h 5124807"/>
              <a:gd name="connsiteX3" fmla="*/ 596656 w 6028853"/>
              <a:gd name="connsiteY3" fmla="*/ 5124807 h 5124807"/>
              <a:gd name="connsiteX4" fmla="*/ 16934 w 6028853"/>
              <a:gd name="connsiteY4" fmla="*/ 4545085 h 5124807"/>
              <a:gd name="connsiteX5" fmla="*/ 0 w 6028853"/>
              <a:gd name="connsiteY5" fmla="*/ 0 h 5124807"/>
              <a:gd name="connsiteX0" fmla="*/ 0 w 4069500"/>
              <a:gd name="connsiteY0" fmla="*/ 0 h 5124807"/>
              <a:gd name="connsiteX1" fmla="*/ 4069425 w 4069500"/>
              <a:gd name="connsiteY1" fmla="*/ 7569 h 5124807"/>
              <a:gd name="connsiteX2" fmla="*/ 4063693 w 4069500"/>
              <a:gd name="connsiteY2" fmla="*/ 5105999 h 5124807"/>
              <a:gd name="connsiteX3" fmla="*/ 596656 w 4069500"/>
              <a:gd name="connsiteY3" fmla="*/ 5124807 h 5124807"/>
              <a:gd name="connsiteX4" fmla="*/ 16934 w 4069500"/>
              <a:gd name="connsiteY4" fmla="*/ 4545085 h 5124807"/>
              <a:gd name="connsiteX5" fmla="*/ 0 w 4069500"/>
              <a:gd name="connsiteY5" fmla="*/ 0 h 5124807"/>
              <a:gd name="connsiteX0" fmla="*/ 0 w 4069500"/>
              <a:gd name="connsiteY0" fmla="*/ 6946 h 5131753"/>
              <a:gd name="connsiteX1" fmla="*/ 4069425 w 4069500"/>
              <a:gd name="connsiteY1" fmla="*/ 0 h 5131753"/>
              <a:gd name="connsiteX2" fmla="*/ 4063693 w 4069500"/>
              <a:gd name="connsiteY2" fmla="*/ 5112945 h 5131753"/>
              <a:gd name="connsiteX3" fmla="*/ 596656 w 4069500"/>
              <a:gd name="connsiteY3" fmla="*/ 5131753 h 5131753"/>
              <a:gd name="connsiteX4" fmla="*/ 16934 w 4069500"/>
              <a:gd name="connsiteY4" fmla="*/ 4552031 h 5131753"/>
              <a:gd name="connsiteX5" fmla="*/ 0 w 4069500"/>
              <a:gd name="connsiteY5" fmla="*/ 6946 h 513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9500" h="5131753">
                <a:moveTo>
                  <a:pt x="0" y="6946"/>
                </a:moveTo>
                <a:lnTo>
                  <a:pt x="4069425" y="0"/>
                </a:lnTo>
                <a:cubicBezTo>
                  <a:pt x="4070330" y="2146807"/>
                  <a:pt x="4062788" y="2966138"/>
                  <a:pt x="4063693" y="5112945"/>
                </a:cubicBezTo>
                <a:lnTo>
                  <a:pt x="596656" y="5131753"/>
                </a:lnTo>
                <a:cubicBezTo>
                  <a:pt x="276484" y="5131753"/>
                  <a:pt x="16934" y="4872203"/>
                  <a:pt x="16934" y="4552031"/>
                </a:cubicBezTo>
                <a:cubicBezTo>
                  <a:pt x="11289" y="3029594"/>
                  <a:pt x="5645" y="1529383"/>
                  <a:pt x="0" y="6946"/>
                </a:cubicBezTo>
                <a:close/>
              </a:path>
            </a:pathLst>
          </a:custGeom>
          <a:noFill/>
        </p:spPr>
        <p:txBody>
          <a:bodyPr>
            <a:normAutofit/>
          </a:bodyPr>
          <a:lstStyle>
            <a:lvl1pPr marL="0" indent="0">
              <a:buNone/>
              <a:defRPr sz="1400">
                <a:solidFill>
                  <a:schemeClr val="tx1"/>
                </a:solidFill>
              </a:defRPr>
            </a:lvl1pPr>
          </a:lstStyle>
          <a:p>
            <a:r>
              <a:rPr lang="en-JP"/>
              <a:t>Insert Photo</a:t>
            </a:r>
          </a:p>
        </p:txBody>
      </p:sp>
      <p:pic>
        <p:nvPicPr>
          <p:cNvPr id="14" name="Picture 13" descr="Takeda">
            <a:extLst>
              <a:ext uri="{FF2B5EF4-FFF2-40B4-BE49-F238E27FC236}">
                <a16:creationId xmlns:a16="http://schemas.microsoft.com/office/drawing/2014/main" id="{334C6D4B-D00D-0346-BC97-8DCE371C28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
        <p:nvSpPr>
          <p:cNvPr id="17" name="タイトル プレースホルダ 1">
            <a:extLst>
              <a:ext uri="{FF2B5EF4-FFF2-40B4-BE49-F238E27FC236}">
                <a16:creationId xmlns:a16="http://schemas.microsoft.com/office/drawing/2014/main" id="{CCEDFD04-9A53-9241-851E-1D01DC555ACC}"/>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0" name="Footer Placeholder 8">
            <a:extLst>
              <a:ext uri="{FF2B5EF4-FFF2-40B4-BE49-F238E27FC236}">
                <a16:creationId xmlns:a16="http://schemas.microsoft.com/office/drawing/2014/main" id="{1E1D8887-7EAE-1A40-9285-7C632FEAA8BF}"/>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sp>
        <p:nvSpPr>
          <p:cNvPr id="23" name="Rectangle 22">
            <a:extLst>
              <a:ext uri="{FF2B5EF4-FFF2-40B4-BE49-F238E27FC236}">
                <a16:creationId xmlns:a16="http://schemas.microsoft.com/office/drawing/2014/main" id="{365B3EBD-E4F5-8E40-B07A-C04F3B1E7F2C}"/>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6" name="スライド番号プレースホルダ 5">
            <a:extLst>
              <a:ext uri="{FF2B5EF4-FFF2-40B4-BE49-F238E27FC236}">
                <a16:creationId xmlns:a16="http://schemas.microsoft.com/office/drawing/2014/main" id="{3D5D14EF-A351-224D-8142-E1BEE44BBC99}"/>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7" name="Text Placeholder 6">
            <a:extLst>
              <a:ext uri="{FF2B5EF4-FFF2-40B4-BE49-F238E27FC236}">
                <a16:creationId xmlns:a16="http://schemas.microsoft.com/office/drawing/2014/main" id="{4D0A49B6-0BCC-C545-BF97-504B63062FEC}"/>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5" name="Text Placeholder 2">
            <a:extLst>
              <a:ext uri="{FF2B5EF4-FFF2-40B4-BE49-F238E27FC236}">
                <a16:creationId xmlns:a16="http://schemas.microsoft.com/office/drawing/2014/main" id="{D82FCE78-36AB-904B-98A8-CE3FFB1555E3}"/>
              </a:ext>
            </a:extLst>
          </p:cNvPr>
          <p:cNvSpPr>
            <a:spLocks noGrp="1"/>
          </p:cNvSpPr>
          <p:nvPr>
            <p:ph type="body" sz="quarter" idx="20" hasCustomPrompt="1"/>
          </p:nvPr>
        </p:nvSpPr>
        <p:spPr>
          <a:xfrm>
            <a:off x="311150" y="1491373"/>
            <a:ext cx="7660041"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18" name="Text Placeholder 6">
            <a:extLst>
              <a:ext uri="{FF2B5EF4-FFF2-40B4-BE49-F238E27FC236}">
                <a16:creationId xmlns:a16="http://schemas.microsoft.com/office/drawing/2014/main" id="{72ECF95F-F25E-8248-A0F3-BB1749A1B406}"/>
              </a:ext>
            </a:extLst>
          </p:cNvPr>
          <p:cNvSpPr>
            <a:spLocks noGrp="1"/>
          </p:cNvSpPr>
          <p:nvPr>
            <p:ph type="body" sz="quarter" idx="21" hasCustomPrompt="1"/>
          </p:nvPr>
        </p:nvSpPr>
        <p:spPr>
          <a:xfrm>
            <a:off x="311149" y="1093767"/>
            <a:ext cx="7660041"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218411643"/>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dvanced 1/3 Image (Full Blee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5925D82-457F-D84D-B8DF-D8ADFD7E71DF}"/>
              </a:ext>
            </a:extLst>
          </p:cNvPr>
          <p:cNvSpPr>
            <a:spLocks noGrp="1"/>
          </p:cNvSpPr>
          <p:nvPr>
            <p:ph type="body" sz="quarter" idx="14" hasCustomPrompt="1"/>
          </p:nvPr>
        </p:nvSpPr>
        <p:spPr>
          <a:xfrm>
            <a:off x="311150" y="3178298"/>
            <a:ext cx="5708650"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Title</a:t>
            </a:r>
          </a:p>
        </p:txBody>
      </p:sp>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49" y="3575904"/>
            <a:ext cx="7663807" cy="2859621"/>
          </a:xfrm>
          <a:prstGeom prst="rect">
            <a:avLst/>
          </a:prstGeom>
        </p:spPr>
        <p:txBody>
          <a:bodyPr tIns="0" rIns="0" bIns="0" numCol="2" spcCol="126000">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a:t>
            </a:r>
          </a:p>
        </p:txBody>
      </p:sp>
      <p:sp>
        <p:nvSpPr>
          <p:cNvPr id="11" name="Picture Placeholder 9">
            <a:extLst>
              <a:ext uri="{FF2B5EF4-FFF2-40B4-BE49-F238E27FC236}">
                <a16:creationId xmlns:a16="http://schemas.microsoft.com/office/drawing/2014/main" id="{B54C5EE8-C42D-B549-B4D4-C0F00D68A42B}"/>
              </a:ext>
            </a:extLst>
          </p:cNvPr>
          <p:cNvSpPr>
            <a:spLocks noGrp="1"/>
          </p:cNvSpPr>
          <p:nvPr>
            <p:ph type="pic" sz="quarter" idx="18" hasCustomPrompt="1"/>
          </p:nvPr>
        </p:nvSpPr>
        <p:spPr>
          <a:xfrm>
            <a:off x="8123708" y="-1378"/>
            <a:ext cx="4076946" cy="6860842"/>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33463"/>
              <a:gd name="connsiteX1" fmla="*/ 8912928 w 8915642"/>
              <a:gd name="connsiteY1" fmla="*/ 191388 h 6633463"/>
              <a:gd name="connsiteX2" fmla="*/ 8915642 w 8915642"/>
              <a:gd name="connsiteY2" fmla="*/ 6631809 h 6633463"/>
              <a:gd name="connsiteX3" fmla="*/ 579722 w 8915642"/>
              <a:gd name="connsiteY3" fmla="*/ 6633463 h 6633463"/>
              <a:gd name="connsiteX4" fmla="*/ 0 w 8915642"/>
              <a:gd name="connsiteY4" fmla="*/ 6053741 h 6633463"/>
              <a:gd name="connsiteX5" fmla="*/ 0 w 8915642"/>
              <a:gd name="connsiteY5" fmla="*/ 1 h 6633463"/>
              <a:gd name="connsiteX0" fmla="*/ 0 w 8933278"/>
              <a:gd name="connsiteY0" fmla="*/ 1653 h 6635115"/>
              <a:gd name="connsiteX1" fmla="*/ 8933248 w 8933278"/>
              <a:gd name="connsiteY1" fmla="*/ 0 h 6635115"/>
              <a:gd name="connsiteX2" fmla="*/ 8915642 w 8933278"/>
              <a:gd name="connsiteY2" fmla="*/ 6633461 h 6635115"/>
              <a:gd name="connsiteX3" fmla="*/ 579722 w 8933278"/>
              <a:gd name="connsiteY3" fmla="*/ 6635115 h 6635115"/>
              <a:gd name="connsiteX4" fmla="*/ 0 w 8933278"/>
              <a:gd name="connsiteY4" fmla="*/ 6055393 h 6635115"/>
              <a:gd name="connsiteX5" fmla="*/ 0 w 8933278"/>
              <a:gd name="connsiteY5" fmla="*/ 1653 h 6635115"/>
              <a:gd name="connsiteX0" fmla="*/ 0 w 8933323"/>
              <a:gd name="connsiteY0" fmla="*/ 1653 h 6645336"/>
              <a:gd name="connsiteX1" fmla="*/ 8933248 w 8933323"/>
              <a:gd name="connsiteY1" fmla="*/ 0 h 6645336"/>
              <a:gd name="connsiteX2" fmla="*/ 8927517 w 8933323"/>
              <a:gd name="connsiteY2" fmla="*/ 6645336 h 6645336"/>
              <a:gd name="connsiteX3" fmla="*/ 579722 w 8933323"/>
              <a:gd name="connsiteY3" fmla="*/ 6635115 h 6645336"/>
              <a:gd name="connsiteX4" fmla="*/ 0 w 8933323"/>
              <a:gd name="connsiteY4" fmla="*/ 6055393 h 6645336"/>
              <a:gd name="connsiteX5" fmla="*/ 0 w 8933323"/>
              <a:gd name="connsiteY5" fmla="*/ 1653 h 6645336"/>
              <a:gd name="connsiteX0" fmla="*/ 0 w 8927517"/>
              <a:gd name="connsiteY0" fmla="*/ 1653 h 6645336"/>
              <a:gd name="connsiteX1" fmla="*/ 7971347 w 8927517"/>
              <a:gd name="connsiteY1" fmla="*/ 0 h 6645336"/>
              <a:gd name="connsiteX2" fmla="*/ 8927517 w 8927517"/>
              <a:gd name="connsiteY2" fmla="*/ 6645336 h 6645336"/>
              <a:gd name="connsiteX3" fmla="*/ 579722 w 8927517"/>
              <a:gd name="connsiteY3" fmla="*/ 6635115 h 6645336"/>
              <a:gd name="connsiteX4" fmla="*/ 0 w 8927517"/>
              <a:gd name="connsiteY4" fmla="*/ 6055393 h 6645336"/>
              <a:gd name="connsiteX5" fmla="*/ 0 w 8927517"/>
              <a:gd name="connsiteY5" fmla="*/ 1653 h 6645336"/>
              <a:gd name="connsiteX0" fmla="*/ 0 w 7971422"/>
              <a:gd name="connsiteY0" fmla="*/ 1653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653 h 6645336"/>
              <a:gd name="connsiteX0" fmla="*/ 0 w 7971422"/>
              <a:gd name="connsiteY0" fmla="*/ 1301816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301816 h 6645336"/>
              <a:gd name="connsiteX0" fmla="*/ 0 w 7965616"/>
              <a:gd name="connsiteY0" fmla="*/ 1653 h 5345173"/>
              <a:gd name="connsiteX1" fmla="*/ 7957060 w 7965616"/>
              <a:gd name="connsiteY1" fmla="*/ 0 h 5345173"/>
              <a:gd name="connsiteX2" fmla="*/ 7965616 w 7965616"/>
              <a:gd name="connsiteY2" fmla="*/ 5345173 h 5345173"/>
              <a:gd name="connsiteX3" fmla="*/ 579722 w 7965616"/>
              <a:gd name="connsiteY3" fmla="*/ 5334952 h 5345173"/>
              <a:gd name="connsiteX4" fmla="*/ 0 w 7965616"/>
              <a:gd name="connsiteY4" fmla="*/ 4755230 h 5345173"/>
              <a:gd name="connsiteX5" fmla="*/ 0 w 7965616"/>
              <a:gd name="connsiteY5" fmla="*/ 1653 h 5345173"/>
              <a:gd name="connsiteX0" fmla="*/ 0 w 7971422"/>
              <a:gd name="connsiteY0" fmla="*/ 1653 h 5345173"/>
              <a:gd name="connsiteX1" fmla="*/ 7971347 w 7971422"/>
              <a:gd name="connsiteY1" fmla="*/ 0 h 5345173"/>
              <a:gd name="connsiteX2" fmla="*/ 7965616 w 7971422"/>
              <a:gd name="connsiteY2" fmla="*/ 5345173 h 5345173"/>
              <a:gd name="connsiteX3" fmla="*/ 579722 w 7971422"/>
              <a:gd name="connsiteY3" fmla="*/ 5334952 h 5345173"/>
              <a:gd name="connsiteX4" fmla="*/ 0 w 7971422"/>
              <a:gd name="connsiteY4" fmla="*/ 4755230 h 5345173"/>
              <a:gd name="connsiteX5" fmla="*/ 0 w 7971422"/>
              <a:gd name="connsiteY5" fmla="*/ 1653 h 5345173"/>
              <a:gd name="connsiteX0" fmla="*/ 0 w 7988356"/>
              <a:gd name="connsiteY0" fmla="*/ 187920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187920 h 5345173"/>
              <a:gd name="connsiteX0" fmla="*/ 0 w 7988356"/>
              <a:gd name="connsiteY0" fmla="*/ 210145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210145 h 5345173"/>
              <a:gd name="connsiteX0" fmla="*/ 0 w 7988356"/>
              <a:gd name="connsiteY0" fmla="*/ 0 h 5135028"/>
              <a:gd name="connsiteX1" fmla="*/ 7988281 w 7988356"/>
              <a:gd name="connsiteY1" fmla="*/ 7569 h 5135028"/>
              <a:gd name="connsiteX2" fmla="*/ 7982550 w 7988356"/>
              <a:gd name="connsiteY2" fmla="*/ 5135028 h 5135028"/>
              <a:gd name="connsiteX3" fmla="*/ 596656 w 7988356"/>
              <a:gd name="connsiteY3" fmla="*/ 5124807 h 5135028"/>
              <a:gd name="connsiteX4" fmla="*/ 16934 w 7988356"/>
              <a:gd name="connsiteY4" fmla="*/ 4545085 h 5135028"/>
              <a:gd name="connsiteX5" fmla="*/ 0 w 7988356"/>
              <a:gd name="connsiteY5" fmla="*/ 0 h 5135028"/>
              <a:gd name="connsiteX0" fmla="*/ 0 w 7982550"/>
              <a:gd name="connsiteY0" fmla="*/ 0 h 5135028"/>
              <a:gd name="connsiteX1" fmla="*/ 6028853 w 7982550"/>
              <a:gd name="connsiteY1" fmla="*/ 7569 h 5135028"/>
              <a:gd name="connsiteX2" fmla="*/ 7982550 w 7982550"/>
              <a:gd name="connsiteY2" fmla="*/ 5135028 h 5135028"/>
              <a:gd name="connsiteX3" fmla="*/ 596656 w 7982550"/>
              <a:gd name="connsiteY3" fmla="*/ 5124807 h 5135028"/>
              <a:gd name="connsiteX4" fmla="*/ 16934 w 7982550"/>
              <a:gd name="connsiteY4" fmla="*/ 4545085 h 5135028"/>
              <a:gd name="connsiteX5" fmla="*/ 0 w 7982550"/>
              <a:gd name="connsiteY5" fmla="*/ 0 h 5135028"/>
              <a:gd name="connsiteX0" fmla="*/ 0 w 6037636"/>
              <a:gd name="connsiteY0" fmla="*/ 0 h 5135028"/>
              <a:gd name="connsiteX1" fmla="*/ 6028853 w 6037636"/>
              <a:gd name="connsiteY1" fmla="*/ 7569 h 5135028"/>
              <a:gd name="connsiteX2" fmla="*/ 6037636 w 6037636"/>
              <a:gd name="connsiteY2" fmla="*/ 5135028 h 5135028"/>
              <a:gd name="connsiteX3" fmla="*/ 596656 w 6037636"/>
              <a:gd name="connsiteY3" fmla="*/ 5124807 h 5135028"/>
              <a:gd name="connsiteX4" fmla="*/ 16934 w 6037636"/>
              <a:gd name="connsiteY4" fmla="*/ 4545085 h 5135028"/>
              <a:gd name="connsiteX5" fmla="*/ 0 w 6037636"/>
              <a:gd name="connsiteY5" fmla="*/ 0 h 5135028"/>
              <a:gd name="connsiteX0" fmla="*/ 0 w 6028853"/>
              <a:gd name="connsiteY0" fmla="*/ 0 h 5124807"/>
              <a:gd name="connsiteX1" fmla="*/ 6028853 w 6028853"/>
              <a:gd name="connsiteY1" fmla="*/ 7569 h 5124807"/>
              <a:gd name="connsiteX2" fmla="*/ 4063693 w 6028853"/>
              <a:gd name="connsiteY2" fmla="*/ 5105999 h 5124807"/>
              <a:gd name="connsiteX3" fmla="*/ 596656 w 6028853"/>
              <a:gd name="connsiteY3" fmla="*/ 5124807 h 5124807"/>
              <a:gd name="connsiteX4" fmla="*/ 16934 w 6028853"/>
              <a:gd name="connsiteY4" fmla="*/ 4545085 h 5124807"/>
              <a:gd name="connsiteX5" fmla="*/ 0 w 6028853"/>
              <a:gd name="connsiteY5" fmla="*/ 0 h 5124807"/>
              <a:gd name="connsiteX0" fmla="*/ 0 w 4069500"/>
              <a:gd name="connsiteY0" fmla="*/ 0 h 5124807"/>
              <a:gd name="connsiteX1" fmla="*/ 4069425 w 4069500"/>
              <a:gd name="connsiteY1" fmla="*/ 7569 h 5124807"/>
              <a:gd name="connsiteX2" fmla="*/ 4063693 w 4069500"/>
              <a:gd name="connsiteY2" fmla="*/ 5105999 h 5124807"/>
              <a:gd name="connsiteX3" fmla="*/ 596656 w 4069500"/>
              <a:gd name="connsiteY3" fmla="*/ 5124807 h 5124807"/>
              <a:gd name="connsiteX4" fmla="*/ 16934 w 4069500"/>
              <a:gd name="connsiteY4" fmla="*/ 4545085 h 5124807"/>
              <a:gd name="connsiteX5" fmla="*/ 0 w 4069500"/>
              <a:gd name="connsiteY5" fmla="*/ 0 h 5124807"/>
              <a:gd name="connsiteX0" fmla="*/ 0 w 4069500"/>
              <a:gd name="connsiteY0" fmla="*/ 6946 h 5131753"/>
              <a:gd name="connsiteX1" fmla="*/ 4069425 w 4069500"/>
              <a:gd name="connsiteY1" fmla="*/ 0 h 5131753"/>
              <a:gd name="connsiteX2" fmla="*/ 4063693 w 4069500"/>
              <a:gd name="connsiteY2" fmla="*/ 5112945 h 5131753"/>
              <a:gd name="connsiteX3" fmla="*/ 596656 w 4069500"/>
              <a:gd name="connsiteY3" fmla="*/ 5131753 h 5131753"/>
              <a:gd name="connsiteX4" fmla="*/ 16934 w 4069500"/>
              <a:gd name="connsiteY4" fmla="*/ 4552031 h 5131753"/>
              <a:gd name="connsiteX5" fmla="*/ 0 w 4069500"/>
              <a:gd name="connsiteY5" fmla="*/ 6946 h 5131753"/>
              <a:gd name="connsiteX0" fmla="*/ 0 w 4082753"/>
              <a:gd name="connsiteY0" fmla="*/ 2 h 6874096"/>
              <a:gd name="connsiteX1" fmla="*/ 4082678 w 4082753"/>
              <a:gd name="connsiteY1" fmla="*/ 1742343 h 6874096"/>
              <a:gd name="connsiteX2" fmla="*/ 4076946 w 4082753"/>
              <a:gd name="connsiteY2" fmla="*/ 6855288 h 6874096"/>
              <a:gd name="connsiteX3" fmla="*/ 609909 w 4082753"/>
              <a:gd name="connsiteY3" fmla="*/ 6874096 h 6874096"/>
              <a:gd name="connsiteX4" fmla="*/ 30187 w 4082753"/>
              <a:gd name="connsiteY4" fmla="*/ 6294374 h 6874096"/>
              <a:gd name="connsiteX5" fmla="*/ 0 w 4082753"/>
              <a:gd name="connsiteY5" fmla="*/ 2 h 6874096"/>
              <a:gd name="connsiteX0" fmla="*/ 0 w 4095958"/>
              <a:gd name="connsiteY0" fmla="*/ 6946 h 6881040"/>
              <a:gd name="connsiteX1" fmla="*/ 4095930 w 4095958"/>
              <a:gd name="connsiteY1" fmla="*/ 0 h 6881040"/>
              <a:gd name="connsiteX2" fmla="*/ 4076946 w 4095958"/>
              <a:gd name="connsiteY2" fmla="*/ 6862232 h 6881040"/>
              <a:gd name="connsiteX3" fmla="*/ 609909 w 4095958"/>
              <a:gd name="connsiteY3" fmla="*/ 6881040 h 6881040"/>
              <a:gd name="connsiteX4" fmla="*/ 30187 w 4095958"/>
              <a:gd name="connsiteY4" fmla="*/ 6301318 h 6881040"/>
              <a:gd name="connsiteX5" fmla="*/ 0 w 4095958"/>
              <a:gd name="connsiteY5" fmla="*/ 6946 h 6881040"/>
              <a:gd name="connsiteX0" fmla="*/ 0 w 4076946"/>
              <a:gd name="connsiteY0" fmla="*/ 0 h 6874094"/>
              <a:gd name="connsiteX1" fmla="*/ 3870643 w 4076946"/>
              <a:gd name="connsiteY1" fmla="*/ 191837 h 6874094"/>
              <a:gd name="connsiteX2" fmla="*/ 4076946 w 4076946"/>
              <a:gd name="connsiteY2" fmla="*/ 6855286 h 6874094"/>
              <a:gd name="connsiteX3" fmla="*/ 609909 w 4076946"/>
              <a:gd name="connsiteY3" fmla="*/ 6874094 h 6874094"/>
              <a:gd name="connsiteX4" fmla="*/ 30187 w 4076946"/>
              <a:gd name="connsiteY4" fmla="*/ 6294372 h 6874094"/>
              <a:gd name="connsiteX5" fmla="*/ 0 w 4076946"/>
              <a:gd name="connsiteY5" fmla="*/ 0 h 6874094"/>
              <a:gd name="connsiteX0" fmla="*/ 0 w 4076946"/>
              <a:gd name="connsiteY0" fmla="*/ 0 h 6874094"/>
              <a:gd name="connsiteX1" fmla="*/ 4069426 w 4076946"/>
              <a:gd name="connsiteY1" fmla="*/ 19559 h 6874094"/>
              <a:gd name="connsiteX2" fmla="*/ 4076946 w 4076946"/>
              <a:gd name="connsiteY2" fmla="*/ 6855286 h 6874094"/>
              <a:gd name="connsiteX3" fmla="*/ 609909 w 4076946"/>
              <a:gd name="connsiteY3" fmla="*/ 6874094 h 6874094"/>
              <a:gd name="connsiteX4" fmla="*/ 30187 w 4076946"/>
              <a:gd name="connsiteY4" fmla="*/ 6294372 h 6874094"/>
              <a:gd name="connsiteX5" fmla="*/ 0 w 4076946"/>
              <a:gd name="connsiteY5" fmla="*/ 0 h 6874094"/>
              <a:gd name="connsiteX0" fmla="*/ 0 w 4076946"/>
              <a:gd name="connsiteY0" fmla="*/ 99710 h 6854535"/>
              <a:gd name="connsiteX1" fmla="*/ 4069426 w 4076946"/>
              <a:gd name="connsiteY1" fmla="*/ 0 h 6854535"/>
              <a:gd name="connsiteX2" fmla="*/ 4076946 w 4076946"/>
              <a:gd name="connsiteY2" fmla="*/ 6835727 h 6854535"/>
              <a:gd name="connsiteX3" fmla="*/ 609909 w 4076946"/>
              <a:gd name="connsiteY3" fmla="*/ 6854535 h 6854535"/>
              <a:gd name="connsiteX4" fmla="*/ 30187 w 4076946"/>
              <a:gd name="connsiteY4" fmla="*/ 6274813 h 6854535"/>
              <a:gd name="connsiteX5" fmla="*/ 0 w 4076946"/>
              <a:gd name="connsiteY5" fmla="*/ 99710 h 6854535"/>
              <a:gd name="connsiteX0" fmla="*/ 0 w 4076946"/>
              <a:gd name="connsiteY0" fmla="*/ 0 h 6860842"/>
              <a:gd name="connsiteX1" fmla="*/ 4069426 w 4076946"/>
              <a:gd name="connsiteY1" fmla="*/ 6307 h 6860842"/>
              <a:gd name="connsiteX2" fmla="*/ 4076946 w 4076946"/>
              <a:gd name="connsiteY2" fmla="*/ 6842034 h 6860842"/>
              <a:gd name="connsiteX3" fmla="*/ 609909 w 4076946"/>
              <a:gd name="connsiteY3" fmla="*/ 6860842 h 6860842"/>
              <a:gd name="connsiteX4" fmla="*/ 30187 w 4076946"/>
              <a:gd name="connsiteY4" fmla="*/ 6281120 h 6860842"/>
              <a:gd name="connsiteX5" fmla="*/ 0 w 4076946"/>
              <a:gd name="connsiteY5" fmla="*/ 0 h 686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946" h="6860842">
                <a:moveTo>
                  <a:pt x="0" y="0"/>
                </a:moveTo>
                <a:lnTo>
                  <a:pt x="4069426" y="6307"/>
                </a:lnTo>
                <a:cubicBezTo>
                  <a:pt x="4070331" y="2153114"/>
                  <a:pt x="4076041" y="4695227"/>
                  <a:pt x="4076946" y="6842034"/>
                </a:cubicBezTo>
                <a:lnTo>
                  <a:pt x="609909" y="6860842"/>
                </a:lnTo>
                <a:cubicBezTo>
                  <a:pt x="289737" y="6860842"/>
                  <a:pt x="30187" y="6601292"/>
                  <a:pt x="30187" y="6281120"/>
                </a:cubicBezTo>
                <a:cubicBezTo>
                  <a:pt x="24542" y="4758683"/>
                  <a:pt x="5645" y="1522437"/>
                  <a:pt x="0" y="0"/>
                </a:cubicBezTo>
                <a:close/>
              </a:path>
            </a:pathLst>
          </a:custGeom>
          <a:noFill/>
        </p:spPr>
        <p:txBody>
          <a:bodyPr>
            <a:normAutofit/>
          </a:bodyPr>
          <a:lstStyle>
            <a:lvl1pPr marL="0" indent="0">
              <a:buNone/>
              <a:defRPr sz="1400">
                <a:solidFill>
                  <a:schemeClr val="tx1"/>
                </a:solidFill>
              </a:defRPr>
            </a:lvl1pPr>
          </a:lstStyle>
          <a:p>
            <a:r>
              <a:rPr lang="en-JP"/>
              <a:t>Insert Photo</a:t>
            </a:r>
          </a:p>
        </p:txBody>
      </p:sp>
      <p:sp>
        <p:nvSpPr>
          <p:cNvPr id="17" name="タイトル プレースホルダ 1">
            <a:extLst>
              <a:ext uri="{FF2B5EF4-FFF2-40B4-BE49-F238E27FC236}">
                <a16:creationId xmlns:a16="http://schemas.microsoft.com/office/drawing/2014/main" id="{6FB24DD6-99CB-CE43-A787-C9F60DC95F8F}"/>
              </a:ext>
            </a:extLst>
          </p:cNvPr>
          <p:cNvSpPr>
            <a:spLocks noGrp="1"/>
          </p:cNvSpPr>
          <p:nvPr>
            <p:ph type="title" hasCustomPrompt="1"/>
          </p:nvPr>
        </p:nvSpPr>
        <p:spPr>
          <a:xfrm>
            <a:off x="606079" y="161605"/>
            <a:ext cx="7368878"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8" name="Rectangle 17">
            <a:extLst>
              <a:ext uri="{FF2B5EF4-FFF2-40B4-BE49-F238E27FC236}">
                <a16:creationId xmlns:a16="http://schemas.microsoft.com/office/drawing/2014/main" id="{77130E5B-E573-584B-8C83-F8409492B14B}"/>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1" name="スライド番号プレースホルダ 5">
            <a:extLst>
              <a:ext uri="{FF2B5EF4-FFF2-40B4-BE49-F238E27FC236}">
                <a16:creationId xmlns:a16="http://schemas.microsoft.com/office/drawing/2014/main" id="{C55CC856-2ADD-F44F-96B6-03734457CCF1}"/>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2" name="Text Placeholder 6">
            <a:extLst>
              <a:ext uri="{FF2B5EF4-FFF2-40B4-BE49-F238E27FC236}">
                <a16:creationId xmlns:a16="http://schemas.microsoft.com/office/drawing/2014/main" id="{DB94AACD-56D4-F146-AFC0-5CBE6630C5AA}"/>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9" name="Text Placeholder 2">
            <a:extLst>
              <a:ext uri="{FF2B5EF4-FFF2-40B4-BE49-F238E27FC236}">
                <a16:creationId xmlns:a16="http://schemas.microsoft.com/office/drawing/2014/main" id="{73A8AA34-7C7D-A24F-AF24-5158DD2AB0ED}"/>
              </a:ext>
            </a:extLst>
          </p:cNvPr>
          <p:cNvSpPr>
            <a:spLocks noGrp="1"/>
          </p:cNvSpPr>
          <p:nvPr>
            <p:ph type="body" sz="quarter" idx="20" hasCustomPrompt="1"/>
          </p:nvPr>
        </p:nvSpPr>
        <p:spPr>
          <a:xfrm>
            <a:off x="311151" y="1491373"/>
            <a:ext cx="7660042"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20" name="Text Placeholder 6">
            <a:extLst>
              <a:ext uri="{FF2B5EF4-FFF2-40B4-BE49-F238E27FC236}">
                <a16:creationId xmlns:a16="http://schemas.microsoft.com/office/drawing/2014/main" id="{8F4B55CE-CF3E-7E44-A66A-599621CA5C5F}"/>
              </a:ext>
            </a:extLst>
          </p:cNvPr>
          <p:cNvSpPr>
            <a:spLocks noGrp="1"/>
          </p:cNvSpPr>
          <p:nvPr>
            <p:ph type="body" sz="quarter" idx="21" hasCustomPrompt="1"/>
          </p:nvPr>
        </p:nvSpPr>
        <p:spPr>
          <a:xfrm>
            <a:off x="311150" y="1093767"/>
            <a:ext cx="7660042"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538230169"/>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dvanced Image 4-Column">
    <p:spTree>
      <p:nvGrpSpPr>
        <p:cNvPr id="1" name=""/>
        <p:cNvGrpSpPr/>
        <p:nvPr/>
      </p:nvGrpSpPr>
      <p:grpSpPr>
        <a:xfrm>
          <a:off x="0" y="0"/>
          <a:ext cx="0" cy="0"/>
          <a:chOff x="0" y="0"/>
          <a:chExt cx="0" cy="0"/>
        </a:xfrm>
      </p:grpSpPr>
      <p:sp>
        <p:nvSpPr>
          <p:cNvPr id="22" name="Picture Placeholder 9">
            <a:extLst>
              <a:ext uri="{FF2B5EF4-FFF2-40B4-BE49-F238E27FC236}">
                <a16:creationId xmlns:a16="http://schemas.microsoft.com/office/drawing/2014/main" id="{21DF8897-54F9-C24F-8261-0C5418827A6D}"/>
              </a:ext>
            </a:extLst>
          </p:cNvPr>
          <p:cNvSpPr>
            <a:spLocks noGrp="1"/>
          </p:cNvSpPr>
          <p:nvPr>
            <p:ph type="pic" sz="quarter" idx="10" hasCustomPrompt="1"/>
          </p:nvPr>
        </p:nvSpPr>
        <p:spPr>
          <a:xfrm>
            <a:off x="9110737" y="3076286"/>
            <a:ext cx="2772041" cy="3138969"/>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18553"/>
              <a:gd name="connsiteX1" fmla="*/ 8912928 w 8915642"/>
              <a:gd name="connsiteY1" fmla="*/ 176478 h 6618553"/>
              <a:gd name="connsiteX2" fmla="*/ 8915642 w 8915642"/>
              <a:gd name="connsiteY2" fmla="*/ 6616899 h 6618553"/>
              <a:gd name="connsiteX3" fmla="*/ 579722 w 8915642"/>
              <a:gd name="connsiteY3" fmla="*/ 6618553 h 6618553"/>
              <a:gd name="connsiteX4" fmla="*/ 0 w 8915642"/>
              <a:gd name="connsiteY4" fmla="*/ 6038831 h 6618553"/>
              <a:gd name="connsiteX5" fmla="*/ 0 w 8915642"/>
              <a:gd name="connsiteY5" fmla="*/ 1 h 6618553"/>
              <a:gd name="connsiteX0" fmla="*/ 0 w 8915642"/>
              <a:gd name="connsiteY0" fmla="*/ 25404 h 6643956"/>
              <a:gd name="connsiteX1" fmla="*/ 6015348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25404 h 6643956"/>
              <a:gd name="connsiteX0" fmla="*/ 0 w 8915642"/>
              <a:gd name="connsiteY0" fmla="*/ 1653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1653 h 6620205"/>
              <a:gd name="connsiteX0" fmla="*/ 0 w 8915642"/>
              <a:gd name="connsiteY0" fmla="*/ 96656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96656 h 6620205"/>
              <a:gd name="connsiteX0" fmla="*/ 0 w 8915642"/>
              <a:gd name="connsiteY0" fmla="*/ 0 h 6642302"/>
              <a:gd name="connsiteX1" fmla="*/ 6003473 w 8915642"/>
              <a:gd name="connsiteY1" fmla="*/ 22097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0 h 6642302"/>
              <a:gd name="connsiteX1" fmla="*/ 5932221 w 8915642"/>
              <a:gd name="connsiteY1" fmla="*/ 152725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1654 h 6643956"/>
              <a:gd name="connsiteX1" fmla="*/ 6003473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1654 h 6643956"/>
              <a:gd name="connsiteX0" fmla="*/ 0 w 6018062"/>
              <a:gd name="connsiteY0" fmla="*/ 1654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1654 h 6654178"/>
              <a:gd name="connsiteX0" fmla="*/ 0 w 6018062"/>
              <a:gd name="connsiteY0" fmla="*/ 203535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203535 h 6654178"/>
              <a:gd name="connsiteX0" fmla="*/ 0 w 6018062"/>
              <a:gd name="connsiteY0" fmla="*/ 1655 h 6452298"/>
              <a:gd name="connsiteX1" fmla="*/ 4055920 w 6018062"/>
              <a:gd name="connsiteY1" fmla="*/ 0 h 6452298"/>
              <a:gd name="connsiteX2" fmla="*/ 6018062 w 6018062"/>
              <a:gd name="connsiteY2" fmla="*/ 6452298 h 6452298"/>
              <a:gd name="connsiteX3" fmla="*/ 579722 w 6018062"/>
              <a:gd name="connsiteY3" fmla="*/ 6442076 h 6452298"/>
              <a:gd name="connsiteX4" fmla="*/ 0 w 6018062"/>
              <a:gd name="connsiteY4" fmla="*/ 5862354 h 6452298"/>
              <a:gd name="connsiteX5" fmla="*/ 0 w 6018062"/>
              <a:gd name="connsiteY5" fmla="*/ 1655 h 6452298"/>
              <a:gd name="connsiteX0" fmla="*/ 0 w 4055973"/>
              <a:gd name="connsiteY0" fmla="*/ 1655 h 6452298"/>
              <a:gd name="connsiteX1" fmla="*/ 4055920 w 4055973"/>
              <a:gd name="connsiteY1" fmla="*/ 0 h 6452298"/>
              <a:gd name="connsiteX2" fmla="*/ 4046758 w 4055973"/>
              <a:gd name="connsiteY2" fmla="*/ 6452298 h 6452298"/>
              <a:gd name="connsiteX3" fmla="*/ 579722 w 4055973"/>
              <a:gd name="connsiteY3" fmla="*/ 6442076 h 6452298"/>
              <a:gd name="connsiteX4" fmla="*/ 0 w 4055973"/>
              <a:gd name="connsiteY4" fmla="*/ 5862354 h 6452298"/>
              <a:gd name="connsiteX5" fmla="*/ 0 w 4055973"/>
              <a:gd name="connsiteY5" fmla="*/ 1655 h 6452298"/>
              <a:gd name="connsiteX0" fmla="*/ 0 w 4055973"/>
              <a:gd name="connsiteY0" fmla="*/ 0 h 6652523"/>
              <a:gd name="connsiteX1" fmla="*/ 4055920 w 4055973"/>
              <a:gd name="connsiteY1" fmla="*/ 200225 h 6652523"/>
              <a:gd name="connsiteX2" fmla="*/ 4046758 w 4055973"/>
              <a:gd name="connsiteY2" fmla="*/ 6652523 h 6652523"/>
              <a:gd name="connsiteX3" fmla="*/ 579722 w 4055973"/>
              <a:gd name="connsiteY3" fmla="*/ 6642301 h 6652523"/>
              <a:gd name="connsiteX4" fmla="*/ 0 w 4055973"/>
              <a:gd name="connsiteY4" fmla="*/ 6062579 h 6652523"/>
              <a:gd name="connsiteX5" fmla="*/ 0 w 4055973"/>
              <a:gd name="connsiteY5" fmla="*/ 0 h 6652523"/>
              <a:gd name="connsiteX0" fmla="*/ 0 w 4046758"/>
              <a:gd name="connsiteY0" fmla="*/ 0 h 6652523"/>
              <a:gd name="connsiteX1" fmla="*/ 4044045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1655 h 6654178"/>
              <a:gd name="connsiteX1" fmla="*/ 3082144 w 4046758"/>
              <a:gd name="connsiteY1" fmla="*/ 0 h 6654178"/>
              <a:gd name="connsiteX2" fmla="*/ 4046758 w 4046758"/>
              <a:gd name="connsiteY2" fmla="*/ 6654178 h 6654178"/>
              <a:gd name="connsiteX3" fmla="*/ 579722 w 4046758"/>
              <a:gd name="connsiteY3" fmla="*/ 6643956 h 6654178"/>
              <a:gd name="connsiteX4" fmla="*/ 0 w 4046758"/>
              <a:gd name="connsiteY4" fmla="*/ 6064234 h 6654178"/>
              <a:gd name="connsiteX5" fmla="*/ 0 w 4046758"/>
              <a:gd name="connsiteY5" fmla="*/ 1655 h 6654178"/>
              <a:gd name="connsiteX0" fmla="*/ 0 w 4046758"/>
              <a:gd name="connsiteY0" fmla="*/ 0 h 6652523"/>
              <a:gd name="connsiteX1" fmla="*/ 2975266 w 4046758"/>
              <a:gd name="connsiteY1" fmla="*/ 93348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70268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82144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3082197"/>
              <a:gd name="connsiteY0" fmla="*/ 0 h 6652523"/>
              <a:gd name="connsiteX1" fmla="*/ 3082144 w 3082197"/>
              <a:gd name="connsiteY1" fmla="*/ 10220 h 6652523"/>
              <a:gd name="connsiteX2" fmla="*/ 3072982 w 3082197"/>
              <a:gd name="connsiteY2" fmla="*/ 6652523 h 6652523"/>
              <a:gd name="connsiteX3" fmla="*/ 579722 w 3082197"/>
              <a:gd name="connsiteY3" fmla="*/ 6642301 h 6652523"/>
              <a:gd name="connsiteX4" fmla="*/ 0 w 3082197"/>
              <a:gd name="connsiteY4" fmla="*/ 6062579 h 6652523"/>
              <a:gd name="connsiteX5" fmla="*/ 0 w 3082197"/>
              <a:gd name="connsiteY5" fmla="*/ 0 h 6652523"/>
              <a:gd name="connsiteX0" fmla="*/ 0 w 3072982"/>
              <a:gd name="connsiteY0" fmla="*/ 0 h 6652523"/>
              <a:gd name="connsiteX1" fmla="*/ 3010892 w 3072982"/>
              <a:gd name="connsiteY1" fmla="*/ 164599 h 6652523"/>
              <a:gd name="connsiteX2" fmla="*/ 3072982 w 3072982"/>
              <a:gd name="connsiteY2" fmla="*/ 6652523 h 6652523"/>
              <a:gd name="connsiteX3" fmla="*/ 579722 w 3072982"/>
              <a:gd name="connsiteY3" fmla="*/ 6642301 h 6652523"/>
              <a:gd name="connsiteX4" fmla="*/ 0 w 3072982"/>
              <a:gd name="connsiteY4" fmla="*/ 6062579 h 6652523"/>
              <a:gd name="connsiteX5" fmla="*/ 0 w 3072982"/>
              <a:gd name="connsiteY5" fmla="*/ 0 h 6652523"/>
              <a:gd name="connsiteX0" fmla="*/ 0 w 3082197"/>
              <a:gd name="connsiteY0" fmla="*/ 1656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656 h 6654179"/>
              <a:gd name="connsiteX0" fmla="*/ 0 w 3082197"/>
              <a:gd name="connsiteY0" fmla="*/ 1316107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316107 h 6654179"/>
              <a:gd name="connsiteX0" fmla="*/ 0 w 3082197"/>
              <a:gd name="connsiteY0" fmla="*/ 1657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1657 h 5339729"/>
              <a:gd name="connsiteX0" fmla="*/ 0 w 3082197"/>
              <a:gd name="connsiteY0" fmla="*/ 2202416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2202416 h 5339729"/>
              <a:gd name="connsiteX0" fmla="*/ 0 w 3082197"/>
              <a:gd name="connsiteY0" fmla="*/ 1656 h 3138969"/>
              <a:gd name="connsiteX1" fmla="*/ 3082144 w 3082197"/>
              <a:gd name="connsiteY1" fmla="*/ 0 h 3138969"/>
              <a:gd name="connsiteX2" fmla="*/ 3072982 w 3082197"/>
              <a:gd name="connsiteY2" fmla="*/ 3138969 h 3138969"/>
              <a:gd name="connsiteX3" fmla="*/ 579722 w 3082197"/>
              <a:gd name="connsiteY3" fmla="*/ 3128747 h 3138969"/>
              <a:gd name="connsiteX4" fmla="*/ 0 w 3082197"/>
              <a:gd name="connsiteY4" fmla="*/ 2549025 h 3138969"/>
              <a:gd name="connsiteX5" fmla="*/ 0 w 3082197"/>
              <a:gd name="connsiteY5" fmla="*/ 1656 h 3138969"/>
              <a:gd name="connsiteX0" fmla="*/ 0 w 3082145"/>
              <a:gd name="connsiteY0" fmla="*/ 1656 h 3150544"/>
              <a:gd name="connsiteX1" fmla="*/ 3082144 w 3082145"/>
              <a:gd name="connsiteY1" fmla="*/ 0 h 3150544"/>
              <a:gd name="connsiteX2" fmla="*/ 2772041 w 3082145"/>
              <a:gd name="connsiteY2" fmla="*/ 3150544 h 3150544"/>
              <a:gd name="connsiteX3" fmla="*/ 579722 w 3082145"/>
              <a:gd name="connsiteY3" fmla="*/ 3128747 h 3150544"/>
              <a:gd name="connsiteX4" fmla="*/ 0 w 3082145"/>
              <a:gd name="connsiteY4" fmla="*/ 2549025 h 3150544"/>
              <a:gd name="connsiteX5" fmla="*/ 0 w 3082145"/>
              <a:gd name="connsiteY5" fmla="*/ 1656 h 3150544"/>
              <a:gd name="connsiteX0" fmla="*/ 0 w 2772041"/>
              <a:gd name="connsiteY0" fmla="*/ 1656 h 3150544"/>
              <a:gd name="connsiteX1" fmla="*/ 2769627 w 2772041"/>
              <a:gd name="connsiteY1" fmla="*/ 0 h 3150544"/>
              <a:gd name="connsiteX2" fmla="*/ 2772041 w 2772041"/>
              <a:gd name="connsiteY2" fmla="*/ 3150544 h 3150544"/>
              <a:gd name="connsiteX3" fmla="*/ 579722 w 2772041"/>
              <a:gd name="connsiteY3" fmla="*/ 3128747 h 3150544"/>
              <a:gd name="connsiteX4" fmla="*/ 0 w 2772041"/>
              <a:gd name="connsiteY4" fmla="*/ 2549025 h 3150544"/>
              <a:gd name="connsiteX5" fmla="*/ 0 w 2772041"/>
              <a:gd name="connsiteY5" fmla="*/ 1656 h 3150544"/>
              <a:gd name="connsiteX0" fmla="*/ 0 w 2772041"/>
              <a:gd name="connsiteY0" fmla="*/ 1656 h 3138969"/>
              <a:gd name="connsiteX1" fmla="*/ 2769627 w 2772041"/>
              <a:gd name="connsiteY1" fmla="*/ 0 h 3138969"/>
              <a:gd name="connsiteX2" fmla="*/ 2772041 w 2772041"/>
              <a:gd name="connsiteY2" fmla="*/ 3138969 h 3138969"/>
              <a:gd name="connsiteX3" fmla="*/ 579722 w 2772041"/>
              <a:gd name="connsiteY3" fmla="*/ 3128747 h 3138969"/>
              <a:gd name="connsiteX4" fmla="*/ 0 w 2772041"/>
              <a:gd name="connsiteY4" fmla="*/ 2549025 h 3138969"/>
              <a:gd name="connsiteX5" fmla="*/ 0 w 2772041"/>
              <a:gd name="connsiteY5" fmla="*/ 1656 h 3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2041" h="3138969">
                <a:moveTo>
                  <a:pt x="0" y="1656"/>
                </a:moveTo>
                <a:lnTo>
                  <a:pt x="2769627" y="0"/>
                </a:lnTo>
                <a:cubicBezTo>
                  <a:pt x="2770532" y="2146807"/>
                  <a:pt x="2771136" y="992162"/>
                  <a:pt x="2772041" y="3138969"/>
                </a:cubicBezTo>
                <a:lnTo>
                  <a:pt x="579722" y="3128747"/>
                </a:lnTo>
                <a:cubicBezTo>
                  <a:pt x="259550" y="3128747"/>
                  <a:pt x="0" y="2869197"/>
                  <a:pt x="0" y="2549025"/>
                </a:cubicBezTo>
                <a:lnTo>
                  <a:pt x="0" y="1656"/>
                </a:lnTo>
                <a:close/>
              </a:path>
            </a:pathLst>
          </a:custGeom>
          <a:noFill/>
        </p:spPr>
        <p:txBody>
          <a:bodyPr>
            <a:normAutofit/>
          </a:bodyPr>
          <a:lstStyle>
            <a:lvl1pPr marL="0" marR="0" indent="0" algn="l" defTabSz="91415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sz="1400">
                <a:solidFill>
                  <a:schemeClr val="tx1"/>
                </a:solidFill>
              </a:defRPr>
            </a:lvl1pPr>
          </a:lstStyle>
          <a:p>
            <a:pPr marL="0" marR="0" lvl="0" indent="0" algn="l" defTabSz="91415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a:pPr>
            <a:r>
              <a:rPr lang="en-JP"/>
              <a:t>Insert Picture/Text Block</a:t>
            </a:r>
          </a:p>
          <a:p>
            <a:endParaRPr lang="en-JP"/>
          </a:p>
        </p:txBody>
      </p:sp>
      <p:sp>
        <p:nvSpPr>
          <p:cNvPr id="23" name="Picture Placeholder 9">
            <a:extLst>
              <a:ext uri="{FF2B5EF4-FFF2-40B4-BE49-F238E27FC236}">
                <a16:creationId xmlns:a16="http://schemas.microsoft.com/office/drawing/2014/main" id="{8D6B3691-FCAC-8A46-AA30-DEB2A719C7B2}"/>
              </a:ext>
            </a:extLst>
          </p:cNvPr>
          <p:cNvSpPr>
            <a:spLocks noGrp="1"/>
          </p:cNvSpPr>
          <p:nvPr>
            <p:ph type="pic" sz="quarter" idx="18" hasCustomPrompt="1"/>
          </p:nvPr>
        </p:nvSpPr>
        <p:spPr>
          <a:xfrm>
            <a:off x="311373" y="3076286"/>
            <a:ext cx="2772041" cy="3138969"/>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18553"/>
              <a:gd name="connsiteX1" fmla="*/ 8912928 w 8915642"/>
              <a:gd name="connsiteY1" fmla="*/ 176478 h 6618553"/>
              <a:gd name="connsiteX2" fmla="*/ 8915642 w 8915642"/>
              <a:gd name="connsiteY2" fmla="*/ 6616899 h 6618553"/>
              <a:gd name="connsiteX3" fmla="*/ 579722 w 8915642"/>
              <a:gd name="connsiteY3" fmla="*/ 6618553 h 6618553"/>
              <a:gd name="connsiteX4" fmla="*/ 0 w 8915642"/>
              <a:gd name="connsiteY4" fmla="*/ 6038831 h 6618553"/>
              <a:gd name="connsiteX5" fmla="*/ 0 w 8915642"/>
              <a:gd name="connsiteY5" fmla="*/ 1 h 6618553"/>
              <a:gd name="connsiteX0" fmla="*/ 0 w 8915642"/>
              <a:gd name="connsiteY0" fmla="*/ 25404 h 6643956"/>
              <a:gd name="connsiteX1" fmla="*/ 6015348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25404 h 6643956"/>
              <a:gd name="connsiteX0" fmla="*/ 0 w 8915642"/>
              <a:gd name="connsiteY0" fmla="*/ 1653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1653 h 6620205"/>
              <a:gd name="connsiteX0" fmla="*/ 0 w 8915642"/>
              <a:gd name="connsiteY0" fmla="*/ 96656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96656 h 6620205"/>
              <a:gd name="connsiteX0" fmla="*/ 0 w 8915642"/>
              <a:gd name="connsiteY0" fmla="*/ 0 h 6642302"/>
              <a:gd name="connsiteX1" fmla="*/ 6003473 w 8915642"/>
              <a:gd name="connsiteY1" fmla="*/ 22097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0 h 6642302"/>
              <a:gd name="connsiteX1" fmla="*/ 5932221 w 8915642"/>
              <a:gd name="connsiteY1" fmla="*/ 152725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1654 h 6643956"/>
              <a:gd name="connsiteX1" fmla="*/ 6003473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1654 h 6643956"/>
              <a:gd name="connsiteX0" fmla="*/ 0 w 6018062"/>
              <a:gd name="connsiteY0" fmla="*/ 1654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1654 h 6654178"/>
              <a:gd name="connsiteX0" fmla="*/ 0 w 6018062"/>
              <a:gd name="connsiteY0" fmla="*/ 203535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203535 h 6654178"/>
              <a:gd name="connsiteX0" fmla="*/ 0 w 6018062"/>
              <a:gd name="connsiteY0" fmla="*/ 1655 h 6452298"/>
              <a:gd name="connsiteX1" fmla="*/ 4055920 w 6018062"/>
              <a:gd name="connsiteY1" fmla="*/ 0 h 6452298"/>
              <a:gd name="connsiteX2" fmla="*/ 6018062 w 6018062"/>
              <a:gd name="connsiteY2" fmla="*/ 6452298 h 6452298"/>
              <a:gd name="connsiteX3" fmla="*/ 579722 w 6018062"/>
              <a:gd name="connsiteY3" fmla="*/ 6442076 h 6452298"/>
              <a:gd name="connsiteX4" fmla="*/ 0 w 6018062"/>
              <a:gd name="connsiteY4" fmla="*/ 5862354 h 6452298"/>
              <a:gd name="connsiteX5" fmla="*/ 0 w 6018062"/>
              <a:gd name="connsiteY5" fmla="*/ 1655 h 6452298"/>
              <a:gd name="connsiteX0" fmla="*/ 0 w 4055973"/>
              <a:gd name="connsiteY0" fmla="*/ 1655 h 6452298"/>
              <a:gd name="connsiteX1" fmla="*/ 4055920 w 4055973"/>
              <a:gd name="connsiteY1" fmla="*/ 0 h 6452298"/>
              <a:gd name="connsiteX2" fmla="*/ 4046758 w 4055973"/>
              <a:gd name="connsiteY2" fmla="*/ 6452298 h 6452298"/>
              <a:gd name="connsiteX3" fmla="*/ 579722 w 4055973"/>
              <a:gd name="connsiteY3" fmla="*/ 6442076 h 6452298"/>
              <a:gd name="connsiteX4" fmla="*/ 0 w 4055973"/>
              <a:gd name="connsiteY4" fmla="*/ 5862354 h 6452298"/>
              <a:gd name="connsiteX5" fmla="*/ 0 w 4055973"/>
              <a:gd name="connsiteY5" fmla="*/ 1655 h 6452298"/>
              <a:gd name="connsiteX0" fmla="*/ 0 w 4055973"/>
              <a:gd name="connsiteY0" fmla="*/ 0 h 6652523"/>
              <a:gd name="connsiteX1" fmla="*/ 4055920 w 4055973"/>
              <a:gd name="connsiteY1" fmla="*/ 200225 h 6652523"/>
              <a:gd name="connsiteX2" fmla="*/ 4046758 w 4055973"/>
              <a:gd name="connsiteY2" fmla="*/ 6652523 h 6652523"/>
              <a:gd name="connsiteX3" fmla="*/ 579722 w 4055973"/>
              <a:gd name="connsiteY3" fmla="*/ 6642301 h 6652523"/>
              <a:gd name="connsiteX4" fmla="*/ 0 w 4055973"/>
              <a:gd name="connsiteY4" fmla="*/ 6062579 h 6652523"/>
              <a:gd name="connsiteX5" fmla="*/ 0 w 4055973"/>
              <a:gd name="connsiteY5" fmla="*/ 0 h 6652523"/>
              <a:gd name="connsiteX0" fmla="*/ 0 w 4046758"/>
              <a:gd name="connsiteY0" fmla="*/ 0 h 6652523"/>
              <a:gd name="connsiteX1" fmla="*/ 4044045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1655 h 6654178"/>
              <a:gd name="connsiteX1" fmla="*/ 3082144 w 4046758"/>
              <a:gd name="connsiteY1" fmla="*/ 0 h 6654178"/>
              <a:gd name="connsiteX2" fmla="*/ 4046758 w 4046758"/>
              <a:gd name="connsiteY2" fmla="*/ 6654178 h 6654178"/>
              <a:gd name="connsiteX3" fmla="*/ 579722 w 4046758"/>
              <a:gd name="connsiteY3" fmla="*/ 6643956 h 6654178"/>
              <a:gd name="connsiteX4" fmla="*/ 0 w 4046758"/>
              <a:gd name="connsiteY4" fmla="*/ 6064234 h 6654178"/>
              <a:gd name="connsiteX5" fmla="*/ 0 w 4046758"/>
              <a:gd name="connsiteY5" fmla="*/ 1655 h 6654178"/>
              <a:gd name="connsiteX0" fmla="*/ 0 w 4046758"/>
              <a:gd name="connsiteY0" fmla="*/ 0 h 6652523"/>
              <a:gd name="connsiteX1" fmla="*/ 2975266 w 4046758"/>
              <a:gd name="connsiteY1" fmla="*/ 93348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70268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82144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3082197"/>
              <a:gd name="connsiteY0" fmla="*/ 0 h 6652523"/>
              <a:gd name="connsiteX1" fmla="*/ 3082144 w 3082197"/>
              <a:gd name="connsiteY1" fmla="*/ 10220 h 6652523"/>
              <a:gd name="connsiteX2" fmla="*/ 3072982 w 3082197"/>
              <a:gd name="connsiteY2" fmla="*/ 6652523 h 6652523"/>
              <a:gd name="connsiteX3" fmla="*/ 579722 w 3082197"/>
              <a:gd name="connsiteY3" fmla="*/ 6642301 h 6652523"/>
              <a:gd name="connsiteX4" fmla="*/ 0 w 3082197"/>
              <a:gd name="connsiteY4" fmla="*/ 6062579 h 6652523"/>
              <a:gd name="connsiteX5" fmla="*/ 0 w 3082197"/>
              <a:gd name="connsiteY5" fmla="*/ 0 h 6652523"/>
              <a:gd name="connsiteX0" fmla="*/ 0 w 3072982"/>
              <a:gd name="connsiteY0" fmla="*/ 0 h 6652523"/>
              <a:gd name="connsiteX1" fmla="*/ 3010892 w 3072982"/>
              <a:gd name="connsiteY1" fmla="*/ 164599 h 6652523"/>
              <a:gd name="connsiteX2" fmla="*/ 3072982 w 3072982"/>
              <a:gd name="connsiteY2" fmla="*/ 6652523 h 6652523"/>
              <a:gd name="connsiteX3" fmla="*/ 579722 w 3072982"/>
              <a:gd name="connsiteY3" fmla="*/ 6642301 h 6652523"/>
              <a:gd name="connsiteX4" fmla="*/ 0 w 3072982"/>
              <a:gd name="connsiteY4" fmla="*/ 6062579 h 6652523"/>
              <a:gd name="connsiteX5" fmla="*/ 0 w 3072982"/>
              <a:gd name="connsiteY5" fmla="*/ 0 h 6652523"/>
              <a:gd name="connsiteX0" fmla="*/ 0 w 3082197"/>
              <a:gd name="connsiteY0" fmla="*/ 1656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656 h 6654179"/>
              <a:gd name="connsiteX0" fmla="*/ 0 w 3082197"/>
              <a:gd name="connsiteY0" fmla="*/ 1316107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316107 h 6654179"/>
              <a:gd name="connsiteX0" fmla="*/ 0 w 3082197"/>
              <a:gd name="connsiteY0" fmla="*/ 1657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1657 h 5339729"/>
              <a:gd name="connsiteX0" fmla="*/ 0 w 3082197"/>
              <a:gd name="connsiteY0" fmla="*/ 2202416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2202416 h 5339729"/>
              <a:gd name="connsiteX0" fmla="*/ 0 w 3082197"/>
              <a:gd name="connsiteY0" fmla="*/ 1656 h 3138969"/>
              <a:gd name="connsiteX1" fmla="*/ 3082144 w 3082197"/>
              <a:gd name="connsiteY1" fmla="*/ 0 h 3138969"/>
              <a:gd name="connsiteX2" fmla="*/ 3072982 w 3082197"/>
              <a:gd name="connsiteY2" fmla="*/ 3138969 h 3138969"/>
              <a:gd name="connsiteX3" fmla="*/ 579722 w 3082197"/>
              <a:gd name="connsiteY3" fmla="*/ 3128747 h 3138969"/>
              <a:gd name="connsiteX4" fmla="*/ 0 w 3082197"/>
              <a:gd name="connsiteY4" fmla="*/ 2549025 h 3138969"/>
              <a:gd name="connsiteX5" fmla="*/ 0 w 3082197"/>
              <a:gd name="connsiteY5" fmla="*/ 1656 h 3138969"/>
              <a:gd name="connsiteX0" fmla="*/ 0 w 3082145"/>
              <a:gd name="connsiteY0" fmla="*/ 1656 h 3150544"/>
              <a:gd name="connsiteX1" fmla="*/ 3082144 w 3082145"/>
              <a:gd name="connsiteY1" fmla="*/ 0 h 3150544"/>
              <a:gd name="connsiteX2" fmla="*/ 2772041 w 3082145"/>
              <a:gd name="connsiteY2" fmla="*/ 3150544 h 3150544"/>
              <a:gd name="connsiteX3" fmla="*/ 579722 w 3082145"/>
              <a:gd name="connsiteY3" fmla="*/ 3128747 h 3150544"/>
              <a:gd name="connsiteX4" fmla="*/ 0 w 3082145"/>
              <a:gd name="connsiteY4" fmla="*/ 2549025 h 3150544"/>
              <a:gd name="connsiteX5" fmla="*/ 0 w 3082145"/>
              <a:gd name="connsiteY5" fmla="*/ 1656 h 3150544"/>
              <a:gd name="connsiteX0" fmla="*/ 0 w 2772041"/>
              <a:gd name="connsiteY0" fmla="*/ 1656 h 3150544"/>
              <a:gd name="connsiteX1" fmla="*/ 2769627 w 2772041"/>
              <a:gd name="connsiteY1" fmla="*/ 0 h 3150544"/>
              <a:gd name="connsiteX2" fmla="*/ 2772041 w 2772041"/>
              <a:gd name="connsiteY2" fmla="*/ 3150544 h 3150544"/>
              <a:gd name="connsiteX3" fmla="*/ 579722 w 2772041"/>
              <a:gd name="connsiteY3" fmla="*/ 3128747 h 3150544"/>
              <a:gd name="connsiteX4" fmla="*/ 0 w 2772041"/>
              <a:gd name="connsiteY4" fmla="*/ 2549025 h 3150544"/>
              <a:gd name="connsiteX5" fmla="*/ 0 w 2772041"/>
              <a:gd name="connsiteY5" fmla="*/ 1656 h 3150544"/>
              <a:gd name="connsiteX0" fmla="*/ 0 w 2772041"/>
              <a:gd name="connsiteY0" fmla="*/ 1656 h 3138969"/>
              <a:gd name="connsiteX1" fmla="*/ 2769627 w 2772041"/>
              <a:gd name="connsiteY1" fmla="*/ 0 h 3138969"/>
              <a:gd name="connsiteX2" fmla="*/ 2772041 w 2772041"/>
              <a:gd name="connsiteY2" fmla="*/ 3138969 h 3138969"/>
              <a:gd name="connsiteX3" fmla="*/ 579722 w 2772041"/>
              <a:gd name="connsiteY3" fmla="*/ 3128747 h 3138969"/>
              <a:gd name="connsiteX4" fmla="*/ 0 w 2772041"/>
              <a:gd name="connsiteY4" fmla="*/ 2549025 h 3138969"/>
              <a:gd name="connsiteX5" fmla="*/ 0 w 2772041"/>
              <a:gd name="connsiteY5" fmla="*/ 1656 h 3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2041" h="3138969">
                <a:moveTo>
                  <a:pt x="0" y="1656"/>
                </a:moveTo>
                <a:lnTo>
                  <a:pt x="2769627" y="0"/>
                </a:lnTo>
                <a:cubicBezTo>
                  <a:pt x="2770532" y="2146807"/>
                  <a:pt x="2771136" y="992162"/>
                  <a:pt x="2772041" y="3138969"/>
                </a:cubicBezTo>
                <a:lnTo>
                  <a:pt x="579722" y="3128747"/>
                </a:lnTo>
                <a:cubicBezTo>
                  <a:pt x="259550" y="3128747"/>
                  <a:pt x="0" y="2869197"/>
                  <a:pt x="0" y="2549025"/>
                </a:cubicBezTo>
                <a:lnTo>
                  <a:pt x="0" y="1656"/>
                </a:lnTo>
                <a:close/>
              </a:path>
            </a:pathLst>
          </a:custGeom>
          <a:noFill/>
        </p:spPr>
        <p:txBody>
          <a:bodyPr>
            <a:normAutofit/>
          </a:bodyPr>
          <a:lstStyle>
            <a:lvl1pPr marL="0" indent="0">
              <a:buNone/>
              <a:defRPr sz="1400">
                <a:solidFill>
                  <a:schemeClr val="tx1"/>
                </a:solidFill>
              </a:defRPr>
            </a:lvl1pPr>
          </a:lstStyle>
          <a:p>
            <a:r>
              <a:rPr lang="en-JP"/>
              <a:t>Insert Picture/Text Block</a:t>
            </a:r>
          </a:p>
        </p:txBody>
      </p:sp>
      <p:sp>
        <p:nvSpPr>
          <p:cNvPr id="24" name="Picture Placeholder 9">
            <a:extLst>
              <a:ext uri="{FF2B5EF4-FFF2-40B4-BE49-F238E27FC236}">
                <a16:creationId xmlns:a16="http://schemas.microsoft.com/office/drawing/2014/main" id="{AA8F528A-C9DE-0B46-881A-43E0F9B6F677}"/>
              </a:ext>
            </a:extLst>
          </p:cNvPr>
          <p:cNvSpPr>
            <a:spLocks noGrp="1"/>
          </p:cNvSpPr>
          <p:nvPr>
            <p:ph type="pic" sz="quarter" idx="19" hasCustomPrompt="1"/>
          </p:nvPr>
        </p:nvSpPr>
        <p:spPr>
          <a:xfrm>
            <a:off x="3244494" y="3076286"/>
            <a:ext cx="2772041" cy="3138969"/>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18553"/>
              <a:gd name="connsiteX1" fmla="*/ 8912928 w 8915642"/>
              <a:gd name="connsiteY1" fmla="*/ 176478 h 6618553"/>
              <a:gd name="connsiteX2" fmla="*/ 8915642 w 8915642"/>
              <a:gd name="connsiteY2" fmla="*/ 6616899 h 6618553"/>
              <a:gd name="connsiteX3" fmla="*/ 579722 w 8915642"/>
              <a:gd name="connsiteY3" fmla="*/ 6618553 h 6618553"/>
              <a:gd name="connsiteX4" fmla="*/ 0 w 8915642"/>
              <a:gd name="connsiteY4" fmla="*/ 6038831 h 6618553"/>
              <a:gd name="connsiteX5" fmla="*/ 0 w 8915642"/>
              <a:gd name="connsiteY5" fmla="*/ 1 h 6618553"/>
              <a:gd name="connsiteX0" fmla="*/ 0 w 8915642"/>
              <a:gd name="connsiteY0" fmla="*/ 25404 h 6643956"/>
              <a:gd name="connsiteX1" fmla="*/ 6015348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25404 h 6643956"/>
              <a:gd name="connsiteX0" fmla="*/ 0 w 8915642"/>
              <a:gd name="connsiteY0" fmla="*/ 1653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1653 h 6620205"/>
              <a:gd name="connsiteX0" fmla="*/ 0 w 8915642"/>
              <a:gd name="connsiteY0" fmla="*/ 96656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96656 h 6620205"/>
              <a:gd name="connsiteX0" fmla="*/ 0 w 8915642"/>
              <a:gd name="connsiteY0" fmla="*/ 0 h 6642302"/>
              <a:gd name="connsiteX1" fmla="*/ 6003473 w 8915642"/>
              <a:gd name="connsiteY1" fmla="*/ 22097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0 h 6642302"/>
              <a:gd name="connsiteX1" fmla="*/ 5932221 w 8915642"/>
              <a:gd name="connsiteY1" fmla="*/ 152725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1654 h 6643956"/>
              <a:gd name="connsiteX1" fmla="*/ 6003473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1654 h 6643956"/>
              <a:gd name="connsiteX0" fmla="*/ 0 w 6018062"/>
              <a:gd name="connsiteY0" fmla="*/ 1654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1654 h 6654178"/>
              <a:gd name="connsiteX0" fmla="*/ 0 w 6018062"/>
              <a:gd name="connsiteY0" fmla="*/ 203535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203535 h 6654178"/>
              <a:gd name="connsiteX0" fmla="*/ 0 w 6018062"/>
              <a:gd name="connsiteY0" fmla="*/ 1655 h 6452298"/>
              <a:gd name="connsiteX1" fmla="*/ 4055920 w 6018062"/>
              <a:gd name="connsiteY1" fmla="*/ 0 h 6452298"/>
              <a:gd name="connsiteX2" fmla="*/ 6018062 w 6018062"/>
              <a:gd name="connsiteY2" fmla="*/ 6452298 h 6452298"/>
              <a:gd name="connsiteX3" fmla="*/ 579722 w 6018062"/>
              <a:gd name="connsiteY3" fmla="*/ 6442076 h 6452298"/>
              <a:gd name="connsiteX4" fmla="*/ 0 w 6018062"/>
              <a:gd name="connsiteY4" fmla="*/ 5862354 h 6452298"/>
              <a:gd name="connsiteX5" fmla="*/ 0 w 6018062"/>
              <a:gd name="connsiteY5" fmla="*/ 1655 h 6452298"/>
              <a:gd name="connsiteX0" fmla="*/ 0 w 4055973"/>
              <a:gd name="connsiteY0" fmla="*/ 1655 h 6452298"/>
              <a:gd name="connsiteX1" fmla="*/ 4055920 w 4055973"/>
              <a:gd name="connsiteY1" fmla="*/ 0 h 6452298"/>
              <a:gd name="connsiteX2" fmla="*/ 4046758 w 4055973"/>
              <a:gd name="connsiteY2" fmla="*/ 6452298 h 6452298"/>
              <a:gd name="connsiteX3" fmla="*/ 579722 w 4055973"/>
              <a:gd name="connsiteY3" fmla="*/ 6442076 h 6452298"/>
              <a:gd name="connsiteX4" fmla="*/ 0 w 4055973"/>
              <a:gd name="connsiteY4" fmla="*/ 5862354 h 6452298"/>
              <a:gd name="connsiteX5" fmla="*/ 0 w 4055973"/>
              <a:gd name="connsiteY5" fmla="*/ 1655 h 6452298"/>
              <a:gd name="connsiteX0" fmla="*/ 0 w 4055973"/>
              <a:gd name="connsiteY0" fmla="*/ 0 h 6652523"/>
              <a:gd name="connsiteX1" fmla="*/ 4055920 w 4055973"/>
              <a:gd name="connsiteY1" fmla="*/ 200225 h 6652523"/>
              <a:gd name="connsiteX2" fmla="*/ 4046758 w 4055973"/>
              <a:gd name="connsiteY2" fmla="*/ 6652523 h 6652523"/>
              <a:gd name="connsiteX3" fmla="*/ 579722 w 4055973"/>
              <a:gd name="connsiteY3" fmla="*/ 6642301 h 6652523"/>
              <a:gd name="connsiteX4" fmla="*/ 0 w 4055973"/>
              <a:gd name="connsiteY4" fmla="*/ 6062579 h 6652523"/>
              <a:gd name="connsiteX5" fmla="*/ 0 w 4055973"/>
              <a:gd name="connsiteY5" fmla="*/ 0 h 6652523"/>
              <a:gd name="connsiteX0" fmla="*/ 0 w 4046758"/>
              <a:gd name="connsiteY0" fmla="*/ 0 h 6652523"/>
              <a:gd name="connsiteX1" fmla="*/ 4044045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1655 h 6654178"/>
              <a:gd name="connsiteX1" fmla="*/ 3082144 w 4046758"/>
              <a:gd name="connsiteY1" fmla="*/ 0 h 6654178"/>
              <a:gd name="connsiteX2" fmla="*/ 4046758 w 4046758"/>
              <a:gd name="connsiteY2" fmla="*/ 6654178 h 6654178"/>
              <a:gd name="connsiteX3" fmla="*/ 579722 w 4046758"/>
              <a:gd name="connsiteY3" fmla="*/ 6643956 h 6654178"/>
              <a:gd name="connsiteX4" fmla="*/ 0 w 4046758"/>
              <a:gd name="connsiteY4" fmla="*/ 6064234 h 6654178"/>
              <a:gd name="connsiteX5" fmla="*/ 0 w 4046758"/>
              <a:gd name="connsiteY5" fmla="*/ 1655 h 6654178"/>
              <a:gd name="connsiteX0" fmla="*/ 0 w 4046758"/>
              <a:gd name="connsiteY0" fmla="*/ 0 h 6652523"/>
              <a:gd name="connsiteX1" fmla="*/ 2975266 w 4046758"/>
              <a:gd name="connsiteY1" fmla="*/ 93348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70268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82144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3082197"/>
              <a:gd name="connsiteY0" fmla="*/ 0 h 6652523"/>
              <a:gd name="connsiteX1" fmla="*/ 3082144 w 3082197"/>
              <a:gd name="connsiteY1" fmla="*/ 10220 h 6652523"/>
              <a:gd name="connsiteX2" fmla="*/ 3072982 w 3082197"/>
              <a:gd name="connsiteY2" fmla="*/ 6652523 h 6652523"/>
              <a:gd name="connsiteX3" fmla="*/ 579722 w 3082197"/>
              <a:gd name="connsiteY3" fmla="*/ 6642301 h 6652523"/>
              <a:gd name="connsiteX4" fmla="*/ 0 w 3082197"/>
              <a:gd name="connsiteY4" fmla="*/ 6062579 h 6652523"/>
              <a:gd name="connsiteX5" fmla="*/ 0 w 3082197"/>
              <a:gd name="connsiteY5" fmla="*/ 0 h 6652523"/>
              <a:gd name="connsiteX0" fmla="*/ 0 w 3072982"/>
              <a:gd name="connsiteY0" fmla="*/ 0 h 6652523"/>
              <a:gd name="connsiteX1" fmla="*/ 3010892 w 3072982"/>
              <a:gd name="connsiteY1" fmla="*/ 164599 h 6652523"/>
              <a:gd name="connsiteX2" fmla="*/ 3072982 w 3072982"/>
              <a:gd name="connsiteY2" fmla="*/ 6652523 h 6652523"/>
              <a:gd name="connsiteX3" fmla="*/ 579722 w 3072982"/>
              <a:gd name="connsiteY3" fmla="*/ 6642301 h 6652523"/>
              <a:gd name="connsiteX4" fmla="*/ 0 w 3072982"/>
              <a:gd name="connsiteY4" fmla="*/ 6062579 h 6652523"/>
              <a:gd name="connsiteX5" fmla="*/ 0 w 3072982"/>
              <a:gd name="connsiteY5" fmla="*/ 0 h 6652523"/>
              <a:gd name="connsiteX0" fmla="*/ 0 w 3082197"/>
              <a:gd name="connsiteY0" fmla="*/ 1656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656 h 6654179"/>
              <a:gd name="connsiteX0" fmla="*/ 0 w 3082197"/>
              <a:gd name="connsiteY0" fmla="*/ 1316107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316107 h 6654179"/>
              <a:gd name="connsiteX0" fmla="*/ 0 w 3082197"/>
              <a:gd name="connsiteY0" fmla="*/ 1657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1657 h 5339729"/>
              <a:gd name="connsiteX0" fmla="*/ 0 w 3082197"/>
              <a:gd name="connsiteY0" fmla="*/ 2202416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2202416 h 5339729"/>
              <a:gd name="connsiteX0" fmla="*/ 0 w 3082197"/>
              <a:gd name="connsiteY0" fmla="*/ 1656 h 3138969"/>
              <a:gd name="connsiteX1" fmla="*/ 3082144 w 3082197"/>
              <a:gd name="connsiteY1" fmla="*/ 0 h 3138969"/>
              <a:gd name="connsiteX2" fmla="*/ 3072982 w 3082197"/>
              <a:gd name="connsiteY2" fmla="*/ 3138969 h 3138969"/>
              <a:gd name="connsiteX3" fmla="*/ 579722 w 3082197"/>
              <a:gd name="connsiteY3" fmla="*/ 3128747 h 3138969"/>
              <a:gd name="connsiteX4" fmla="*/ 0 w 3082197"/>
              <a:gd name="connsiteY4" fmla="*/ 2549025 h 3138969"/>
              <a:gd name="connsiteX5" fmla="*/ 0 w 3082197"/>
              <a:gd name="connsiteY5" fmla="*/ 1656 h 3138969"/>
              <a:gd name="connsiteX0" fmla="*/ 0 w 3082145"/>
              <a:gd name="connsiteY0" fmla="*/ 1656 h 3150544"/>
              <a:gd name="connsiteX1" fmla="*/ 3082144 w 3082145"/>
              <a:gd name="connsiteY1" fmla="*/ 0 h 3150544"/>
              <a:gd name="connsiteX2" fmla="*/ 2772041 w 3082145"/>
              <a:gd name="connsiteY2" fmla="*/ 3150544 h 3150544"/>
              <a:gd name="connsiteX3" fmla="*/ 579722 w 3082145"/>
              <a:gd name="connsiteY3" fmla="*/ 3128747 h 3150544"/>
              <a:gd name="connsiteX4" fmla="*/ 0 w 3082145"/>
              <a:gd name="connsiteY4" fmla="*/ 2549025 h 3150544"/>
              <a:gd name="connsiteX5" fmla="*/ 0 w 3082145"/>
              <a:gd name="connsiteY5" fmla="*/ 1656 h 3150544"/>
              <a:gd name="connsiteX0" fmla="*/ 0 w 2772041"/>
              <a:gd name="connsiteY0" fmla="*/ 1656 h 3150544"/>
              <a:gd name="connsiteX1" fmla="*/ 2769627 w 2772041"/>
              <a:gd name="connsiteY1" fmla="*/ 0 h 3150544"/>
              <a:gd name="connsiteX2" fmla="*/ 2772041 w 2772041"/>
              <a:gd name="connsiteY2" fmla="*/ 3150544 h 3150544"/>
              <a:gd name="connsiteX3" fmla="*/ 579722 w 2772041"/>
              <a:gd name="connsiteY3" fmla="*/ 3128747 h 3150544"/>
              <a:gd name="connsiteX4" fmla="*/ 0 w 2772041"/>
              <a:gd name="connsiteY4" fmla="*/ 2549025 h 3150544"/>
              <a:gd name="connsiteX5" fmla="*/ 0 w 2772041"/>
              <a:gd name="connsiteY5" fmla="*/ 1656 h 3150544"/>
              <a:gd name="connsiteX0" fmla="*/ 0 w 2772041"/>
              <a:gd name="connsiteY0" fmla="*/ 1656 h 3138969"/>
              <a:gd name="connsiteX1" fmla="*/ 2769627 w 2772041"/>
              <a:gd name="connsiteY1" fmla="*/ 0 h 3138969"/>
              <a:gd name="connsiteX2" fmla="*/ 2772041 w 2772041"/>
              <a:gd name="connsiteY2" fmla="*/ 3138969 h 3138969"/>
              <a:gd name="connsiteX3" fmla="*/ 579722 w 2772041"/>
              <a:gd name="connsiteY3" fmla="*/ 3128747 h 3138969"/>
              <a:gd name="connsiteX4" fmla="*/ 0 w 2772041"/>
              <a:gd name="connsiteY4" fmla="*/ 2549025 h 3138969"/>
              <a:gd name="connsiteX5" fmla="*/ 0 w 2772041"/>
              <a:gd name="connsiteY5" fmla="*/ 1656 h 3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2041" h="3138969">
                <a:moveTo>
                  <a:pt x="0" y="1656"/>
                </a:moveTo>
                <a:lnTo>
                  <a:pt x="2769627" y="0"/>
                </a:lnTo>
                <a:cubicBezTo>
                  <a:pt x="2770532" y="2146807"/>
                  <a:pt x="2771136" y="992162"/>
                  <a:pt x="2772041" y="3138969"/>
                </a:cubicBezTo>
                <a:lnTo>
                  <a:pt x="579722" y="3128747"/>
                </a:lnTo>
                <a:cubicBezTo>
                  <a:pt x="259550" y="3128747"/>
                  <a:pt x="0" y="2869197"/>
                  <a:pt x="0" y="2549025"/>
                </a:cubicBezTo>
                <a:lnTo>
                  <a:pt x="0" y="1656"/>
                </a:lnTo>
                <a:close/>
              </a:path>
            </a:pathLst>
          </a:custGeom>
          <a:noFill/>
        </p:spPr>
        <p:txBody>
          <a:bodyPr>
            <a:normAutofit/>
          </a:bodyPr>
          <a:lstStyle>
            <a:lvl1pPr marL="0" indent="0">
              <a:buNone/>
              <a:defRPr sz="1400">
                <a:solidFill>
                  <a:schemeClr val="tx1"/>
                </a:solidFill>
              </a:defRPr>
            </a:lvl1pPr>
          </a:lstStyle>
          <a:p>
            <a:r>
              <a:rPr lang="en-JP"/>
              <a:t>Insert Picture/Text Block</a:t>
            </a:r>
          </a:p>
        </p:txBody>
      </p:sp>
      <p:sp>
        <p:nvSpPr>
          <p:cNvPr id="25" name="Picture Placeholder 9">
            <a:extLst>
              <a:ext uri="{FF2B5EF4-FFF2-40B4-BE49-F238E27FC236}">
                <a16:creationId xmlns:a16="http://schemas.microsoft.com/office/drawing/2014/main" id="{E01CF285-75D7-154A-ACF2-9393FB0B38D0}"/>
              </a:ext>
            </a:extLst>
          </p:cNvPr>
          <p:cNvSpPr>
            <a:spLocks noGrp="1"/>
          </p:cNvSpPr>
          <p:nvPr>
            <p:ph type="pic" sz="quarter" idx="20" hasCustomPrompt="1"/>
          </p:nvPr>
        </p:nvSpPr>
        <p:spPr>
          <a:xfrm>
            <a:off x="6177615" y="3076286"/>
            <a:ext cx="2772041" cy="3138969"/>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18553"/>
              <a:gd name="connsiteX1" fmla="*/ 8912928 w 8915642"/>
              <a:gd name="connsiteY1" fmla="*/ 176478 h 6618553"/>
              <a:gd name="connsiteX2" fmla="*/ 8915642 w 8915642"/>
              <a:gd name="connsiteY2" fmla="*/ 6616899 h 6618553"/>
              <a:gd name="connsiteX3" fmla="*/ 579722 w 8915642"/>
              <a:gd name="connsiteY3" fmla="*/ 6618553 h 6618553"/>
              <a:gd name="connsiteX4" fmla="*/ 0 w 8915642"/>
              <a:gd name="connsiteY4" fmla="*/ 6038831 h 6618553"/>
              <a:gd name="connsiteX5" fmla="*/ 0 w 8915642"/>
              <a:gd name="connsiteY5" fmla="*/ 1 h 6618553"/>
              <a:gd name="connsiteX0" fmla="*/ 0 w 8915642"/>
              <a:gd name="connsiteY0" fmla="*/ 25404 h 6643956"/>
              <a:gd name="connsiteX1" fmla="*/ 6015348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25404 h 6643956"/>
              <a:gd name="connsiteX0" fmla="*/ 0 w 8915642"/>
              <a:gd name="connsiteY0" fmla="*/ 1653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1653 h 6620205"/>
              <a:gd name="connsiteX0" fmla="*/ 0 w 8915642"/>
              <a:gd name="connsiteY0" fmla="*/ 96656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96656 h 6620205"/>
              <a:gd name="connsiteX0" fmla="*/ 0 w 8915642"/>
              <a:gd name="connsiteY0" fmla="*/ 0 h 6642302"/>
              <a:gd name="connsiteX1" fmla="*/ 6003473 w 8915642"/>
              <a:gd name="connsiteY1" fmla="*/ 22097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0 h 6642302"/>
              <a:gd name="connsiteX1" fmla="*/ 5932221 w 8915642"/>
              <a:gd name="connsiteY1" fmla="*/ 152725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1654 h 6643956"/>
              <a:gd name="connsiteX1" fmla="*/ 6003473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1654 h 6643956"/>
              <a:gd name="connsiteX0" fmla="*/ 0 w 6018062"/>
              <a:gd name="connsiteY0" fmla="*/ 1654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1654 h 6654178"/>
              <a:gd name="connsiteX0" fmla="*/ 0 w 6018062"/>
              <a:gd name="connsiteY0" fmla="*/ 203535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203535 h 6654178"/>
              <a:gd name="connsiteX0" fmla="*/ 0 w 6018062"/>
              <a:gd name="connsiteY0" fmla="*/ 1655 h 6452298"/>
              <a:gd name="connsiteX1" fmla="*/ 4055920 w 6018062"/>
              <a:gd name="connsiteY1" fmla="*/ 0 h 6452298"/>
              <a:gd name="connsiteX2" fmla="*/ 6018062 w 6018062"/>
              <a:gd name="connsiteY2" fmla="*/ 6452298 h 6452298"/>
              <a:gd name="connsiteX3" fmla="*/ 579722 w 6018062"/>
              <a:gd name="connsiteY3" fmla="*/ 6442076 h 6452298"/>
              <a:gd name="connsiteX4" fmla="*/ 0 w 6018062"/>
              <a:gd name="connsiteY4" fmla="*/ 5862354 h 6452298"/>
              <a:gd name="connsiteX5" fmla="*/ 0 w 6018062"/>
              <a:gd name="connsiteY5" fmla="*/ 1655 h 6452298"/>
              <a:gd name="connsiteX0" fmla="*/ 0 w 4055973"/>
              <a:gd name="connsiteY0" fmla="*/ 1655 h 6452298"/>
              <a:gd name="connsiteX1" fmla="*/ 4055920 w 4055973"/>
              <a:gd name="connsiteY1" fmla="*/ 0 h 6452298"/>
              <a:gd name="connsiteX2" fmla="*/ 4046758 w 4055973"/>
              <a:gd name="connsiteY2" fmla="*/ 6452298 h 6452298"/>
              <a:gd name="connsiteX3" fmla="*/ 579722 w 4055973"/>
              <a:gd name="connsiteY3" fmla="*/ 6442076 h 6452298"/>
              <a:gd name="connsiteX4" fmla="*/ 0 w 4055973"/>
              <a:gd name="connsiteY4" fmla="*/ 5862354 h 6452298"/>
              <a:gd name="connsiteX5" fmla="*/ 0 w 4055973"/>
              <a:gd name="connsiteY5" fmla="*/ 1655 h 6452298"/>
              <a:gd name="connsiteX0" fmla="*/ 0 w 4055973"/>
              <a:gd name="connsiteY0" fmla="*/ 0 h 6652523"/>
              <a:gd name="connsiteX1" fmla="*/ 4055920 w 4055973"/>
              <a:gd name="connsiteY1" fmla="*/ 200225 h 6652523"/>
              <a:gd name="connsiteX2" fmla="*/ 4046758 w 4055973"/>
              <a:gd name="connsiteY2" fmla="*/ 6652523 h 6652523"/>
              <a:gd name="connsiteX3" fmla="*/ 579722 w 4055973"/>
              <a:gd name="connsiteY3" fmla="*/ 6642301 h 6652523"/>
              <a:gd name="connsiteX4" fmla="*/ 0 w 4055973"/>
              <a:gd name="connsiteY4" fmla="*/ 6062579 h 6652523"/>
              <a:gd name="connsiteX5" fmla="*/ 0 w 4055973"/>
              <a:gd name="connsiteY5" fmla="*/ 0 h 6652523"/>
              <a:gd name="connsiteX0" fmla="*/ 0 w 4046758"/>
              <a:gd name="connsiteY0" fmla="*/ 0 h 6652523"/>
              <a:gd name="connsiteX1" fmla="*/ 4044045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1655 h 6654178"/>
              <a:gd name="connsiteX1" fmla="*/ 3082144 w 4046758"/>
              <a:gd name="connsiteY1" fmla="*/ 0 h 6654178"/>
              <a:gd name="connsiteX2" fmla="*/ 4046758 w 4046758"/>
              <a:gd name="connsiteY2" fmla="*/ 6654178 h 6654178"/>
              <a:gd name="connsiteX3" fmla="*/ 579722 w 4046758"/>
              <a:gd name="connsiteY3" fmla="*/ 6643956 h 6654178"/>
              <a:gd name="connsiteX4" fmla="*/ 0 w 4046758"/>
              <a:gd name="connsiteY4" fmla="*/ 6064234 h 6654178"/>
              <a:gd name="connsiteX5" fmla="*/ 0 w 4046758"/>
              <a:gd name="connsiteY5" fmla="*/ 1655 h 6654178"/>
              <a:gd name="connsiteX0" fmla="*/ 0 w 4046758"/>
              <a:gd name="connsiteY0" fmla="*/ 0 h 6652523"/>
              <a:gd name="connsiteX1" fmla="*/ 2975266 w 4046758"/>
              <a:gd name="connsiteY1" fmla="*/ 93348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70268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82144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3082197"/>
              <a:gd name="connsiteY0" fmla="*/ 0 h 6652523"/>
              <a:gd name="connsiteX1" fmla="*/ 3082144 w 3082197"/>
              <a:gd name="connsiteY1" fmla="*/ 10220 h 6652523"/>
              <a:gd name="connsiteX2" fmla="*/ 3072982 w 3082197"/>
              <a:gd name="connsiteY2" fmla="*/ 6652523 h 6652523"/>
              <a:gd name="connsiteX3" fmla="*/ 579722 w 3082197"/>
              <a:gd name="connsiteY3" fmla="*/ 6642301 h 6652523"/>
              <a:gd name="connsiteX4" fmla="*/ 0 w 3082197"/>
              <a:gd name="connsiteY4" fmla="*/ 6062579 h 6652523"/>
              <a:gd name="connsiteX5" fmla="*/ 0 w 3082197"/>
              <a:gd name="connsiteY5" fmla="*/ 0 h 6652523"/>
              <a:gd name="connsiteX0" fmla="*/ 0 w 3072982"/>
              <a:gd name="connsiteY0" fmla="*/ 0 h 6652523"/>
              <a:gd name="connsiteX1" fmla="*/ 3010892 w 3072982"/>
              <a:gd name="connsiteY1" fmla="*/ 164599 h 6652523"/>
              <a:gd name="connsiteX2" fmla="*/ 3072982 w 3072982"/>
              <a:gd name="connsiteY2" fmla="*/ 6652523 h 6652523"/>
              <a:gd name="connsiteX3" fmla="*/ 579722 w 3072982"/>
              <a:gd name="connsiteY3" fmla="*/ 6642301 h 6652523"/>
              <a:gd name="connsiteX4" fmla="*/ 0 w 3072982"/>
              <a:gd name="connsiteY4" fmla="*/ 6062579 h 6652523"/>
              <a:gd name="connsiteX5" fmla="*/ 0 w 3072982"/>
              <a:gd name="connsiteY5" fmla="*/ 0 h 6652523"/>
              <a:gd name="connsiteX0" fmla="*/ 0 w 3082197"/>
              <a:gd name="connsiteY0" fmla="*/ 1656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656 h 6654179"/>
              <a:gd name="connsiteX0" fmla="*/ 0 w 3082197"/>
              <a:gd name="connsiteY0" fmla="*/ 1316107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316107 h 6654179"/>
              <a:gd name="connsiteX0" fmla="*/ 0 w 3082197"/>
              <a:gd name="connsiteY0" fmla="*/ 1657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1657 h 5339729"/>
              <a:gd name="connsiteX0" fmla="*/ 0 w 3082197"/>
              <a:gd name="connsiteY0" fmla="*/ 2202416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2202416 h 5339729"/>
              <a:gd name="connsiteX0" fmla="*/ 0 w 3082197"/>
              <a:gd name="connsiteY0" fmla="*/ 1656 h 3138969"/>
              <a:gd name="connsiteX1" fmla="*/ 3082144 w 3082197"/>
              <a:gd name="connsiteY1" fmla="*/ 0 h 3138969"/>
              <a:gd name="connsiteX2" fmla="*/ 3072982 w 3082197"/>
              <a:gd name="connsiteY2" fmla="*/ 3138969 h 3138969"/>
              <a:gd name="connsiteX3" fmla="*/ 579722 w 3082197"/>
              <a:gd name="connsiteY3" fmla="*/ 3128747 h 3138969"/>
              <a:gd name="connsiteX4" fmla="*/ 0 w 3082197"/>
              <a:gd name="connsiteY4" fmla="*/ 2549025 h 3138969"/>
              <a:gd name="connsiteX5" fmla="*/ 0 w 3082197"/>
              <a:gd name="connsiteY5" fmla="*/ 1656 h 3138969"/>
              <a:gd name="connsiteX0" fmla="*/ 0 w 3082145"/>
              <a:gd name="connsiteY0" fmla="*/ 1656 h 3150544"/>
              <a:gd name="connsiteX1" fmla="*/ 3082144 w 3082145"/>
              <a:gd name="connsiteY1" fmla="*/ 0 h 3150544"/>
              <a:gd name="connsiteX2" fmla="*/ 2772041 w 3082145"/>
              <a:gd name="connsiteY2" fmla="*/ 3150544 h 3150544"/>
              <a:gd name="connsiteX3" fmla="*/ 579722 w 3082145"/>
              <a:gd name="connsiteY3" fmla="*/ 3128747 h 3150544"/>
              <a:gd name="connsiteX4" fmla="*/ 0 w 3082145"/>
              <a:gd name="connsiteY4" fmla="*/ 2549025 h 3150544"/>
              <a:gd name="connsiteX5" fmla="*/ 0 w 3082145"/>
              <a:gd name="connsiteY5" fmla="*/ 1656 h 3150544"/>
              <a:gd name="connsiteX0" fmla="*/ 0 w 2772041"/>
              <a:gd name="connsiteY0" fmla="*/ 1656 h 3150544"/>
              <a:gd name="connsiteX1" fmla="*/ 2769627 w 2772041"/>
              <a:gd name="connsiteY1" fmla="*/ 0 h 3150544"/>
              <a:gd name="connsiteX2" fmla="*/ 2772041 w 2772041"/>
              <a:gd name="connsiteY2" fmla="*/ 3150544 h 3150544"/>
              <a:gd name="connsiteX3" fmla="*/ 579722 w 2772041"/>
              <a:gd name="connsiteY3" fmla="*/ 3128747 h 3150544"/>
              <a:gd name="connsiteX4" fmla="*/ 0 w 2772041"/>
              <a:gd name="connsiteY4" fmla="*/ 2549025 h 3150544"/>
              <a:gd name="connsiteX5" fmla="*/ 0 w 2772041"/>
              <a:gd name="connsiteY5" fmla="*/ 1656 h 3150544"/>
              <a:gd name="connsiteX0" fmla="*/ 0 w 2772041"/>
              <a:gd name="connsiteY0" fmla="*/ 1656 h 3138969"/>
              <a:gd name="connsiteX1" fmla="*/ 2769627 w 2772041"/>
              <a:gd name="connsiteY1" fmla="*/ 0 h 3138969"/>
              <a:gd name="connsiteX2" fmla="*/ 2772041 w 2772041"/>
              <a:gd name="connsiteY2" fmla="*/ 3138969 h 3138969"/>
              <a:gd name="connsiteX3" fmla="*/ 579722 w 2772041"/>
              <a:gd name="connsiteY3" fmla="*/ 3128747 h 3138969"/>
              <a:gd name="connsiteX4" fmla="*/ 0 w 2772041"/>
              <a:gd name="connsiteY4" fmla="*/ 2549025 h 3138969"/>
              <a:gd name="connsiteX5" fmla="*/ 0 w 2772041"/>
              <a:gd name="connsiteY5" fmla="*/ 1656 h 3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2041" h="3138969">
                <a:moveTo>
                  <a:pt x="0" y="1656"/>
                </a:moveTo>
                <a:lnTo>
                  <a:pt x="2769627" y="0"/>
                </a:lnTo>
                <a:cubicBezTo>
                  <a:pt x="2770532" y="2146807"/>
                  <a:pt x="2771136" y="992162"/>
                  <a:pt x="2772041" y="3138969"/>
                </a:cubicBezTo>
                <a:lnTo>
                  <a:pt x="579722" y="3128747"/>
                </a:lnTo>
                <a:cubicBezTo>
                  <a:pt x="259550" y="3128747"/>
                  <a:pt x="0" y="2869197"/>
                  <a:pt x="0" y="2549025"/>
                </a:cubicBezTo>
                <a:lnTo>
                  <a:pt x="0" y="1656"/>
                </a:lnTo>
                <a:close/>
              </a:path>
            </a:pathLst>
          </a:custGeom>
          <a:noFill/>
        </p:spPr>
        <p:txBody>
          <a:bodyPr>
            <a:normAutofit/>
          </a:bodyPr>
          <a:lstStyle>
            <a:lvl1pPr marL="0" indent="0">
              <a:buNone/>
              <a:defRPr sz="1400">
                <a:solidFill>
                  <a:schemeClr val="tx1"/>
                </a:solidFill>
              </a:defRPr>
            </a:lvl1pPr>
          </a:lstStyle>
          <a:p>
            <a:r>
              <a:rPr lang="en-US"/>
              <a:t>Insert Picture/Text Block</a:t>
            </a:r>
          </a:p>
          <a:p>
            <a:endParaRPr lang="en-US"/>
          </a:p>
          <a:p>
            <a:endParaRPr lang="en-JP"/>
          </a:p>
        </p:txBody>
      </p:sp>
      <p:pic>
        <p:nvPicPr>
          <p:cNvPr id="14" name="Picture 13" descr="Takeda">
            <a:extLst>
              <a:ext uri="{FF2B5EF4-FFF2-40B4-BE49-F238E27FC236}">
                <a16:creationId xmlns:a16="http://schemas.microsoft.com/office/drawing/2014/main" id="{47FD433F-488A-9D46-BDF0-87D0F082AE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
        <p:nvSpPr>
          <p:cNvPr id="18" name="タイトル プレースホルダ 1">
            <a:extLst>
              <a:ext uri="{FF2B5EF4-FFF2-40B4-BE49-F238E27FC236}">
                <a16:creationId xmlns:a16="http://schemas.microsoft.com/office/drawing/2014/main" id="{4FBB8310-69E6-7C4E-A4B1-C022B6FEE2CE}"/>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7" name="Footer Placeholder 8">
            <a:extLst>
              <a:ext uri="{FF2B5EF4-FFF2-40B4-BE49-F238E27FC236}">
                <a16:creationId xmlns:a16="http://schemas.microsoft.com/office/drawing/2014/main" id="{4EF39473-C435-3C4E-9C7B-048D52C3CC92}"/>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sp>
        <p:nvSpPr>
          <p:cNvPr id="21" name="Rectangle 20">
            <a:extLst>
              <a:ext uri="{FF2B5EF4-FFF2-40B4-BE49-F238E27FC236}">
                <a16:creationId xmlns:a16="http://schemas.microsoft.com/office/drawing/2014/main" id="{0FEF9AE6-D84E-9F43-9506-6676EC51B210}"/>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8" name="スライド番号プレースホルダ 5">
            <a:extLst>
              <a:ext uri="{FF2B5EF4-FFF2-40B4-BE49-F238E27FC236}">
                <a16:creationId xmlns:a16="http://schemas.microsoft.com/office/drawing/2014/main" id="{F964ADE6-9B0D-EC45-959C-FEEA5CDDFBA9}"/>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9" name="Text Placeholder 6">
            <a:extLst>
              <a:ext uri="{FF2B5EF4-FFF2-40B4-BE49-F238E27FC236}">
                <a16:creationId xmlns:a16="http://schemas.microsoft.com/office/drawing/2014/main" id="{870D8562-3CE7-7044-9BB0-2068A81BF5CB}"/>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9" name="Text Placeholder 2">
            <a:extLst>
              <a:ext uri="{FF2B5EF4-FFF2-40B4-BE49-F238E27FC236}">
                <a16:creationId xmlns:a16="http://schemas.microsoft.com/office/drawing/2014/main" id="{099C450B-0755-7D4A-9672-E700D6F2E50A}"/>
              </a:ext>
            </a:extLst>
          </p:cNvPr>
          <p:cNvSpPr>
            <a:spLocks noGrp="1"/>
          </p:cNvSpPr>
          <p:nvPr>
            <p:ph type="body" sz="quarter" idx="21" hasCustomPrompt="1"/>
          </p:nvPr>
        </p:nvSpPr>
        <p:spPr>
          <a:xfrm>
            <a:off x="311150" y="1491373"/>
            <a:ext cx="11569699"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20" name="Text Placeholder 6">
            <a:extLst>
              <a:ext uri="{FF2B5EF4-FFF2-40B4-BE49-F238E27FC236}">
                <a16:creationId xmlns:a16="http://schemas.microsoft.com/office/drawing/2014/main" id="{705B1BEB-AC9F-9643-A446-ABE1DDB96144}"/>
              </a:ext>
            </a:extLst>
          </p:cNvPr>
          <p:cNvSpPr>
            <a:spLocks noGrp="1"/>
          </p:cNvSpPr>
          <p:nvPr>
            <p:ph type="body" sz="quarter" idx="22" hasCustomPrompt="1"/>
          </p:nvPr>
        </p:nvSpPr>
        <p:spPr>
          <a:xfrm>
            <a:off x="311149" y="1093767"/>
            <a:ext cx="11569699"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298868880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E26C6-2F0F-4CE0-9153-5A03F94B09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8C10C5-B21D-4D98-9590-3DD5AA0589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7ACB4E-4376-49AE-B6B7-06202515253F}"/>
              </a:ext>
            </a:extLst>
          </p:cNvPr>
          <p:cNvSpPr>
            <a:spLocks noGrp="1"/>
          </p:cNvSpPr>
          <p:nvPr>
            <p:ph type="dt" sz="half" idx="10"/>
          </p:nvPr>
        </p:nvSpPr>
        <p:spPr/>
        <p:txBody>
          <a:bodyPr/>
          <a:lstStyle/>
          <a:p>
            <a:fld id="{3A98CF14-13A8-4A2D-B9A1-34C1591A304A}" type="datetime1">
              <a:rPr lang="en-US" smtClean="0"/>
              <a:t>10/7/2025</a:t>
            </a:fld>
            <a:endParaRPr lang="en-US"/>
          </a:p>
        </p:txBody>
      </p:sp>
      <p:sp>
        <p:nvSpPr>
          <p:cNvPr id="5" name="Footer Placeholder 4">
            <a:extLst>
              <a:ext uri="{FF2B5EF4-FFF2-40B4-BE49-F238E27FC236}">
                <a16:creationId xmlns:a16="http://schemas.microsoft.com/office/drawing/2014/main" id="{DFF9981B-4F3A-4DE8-BFBD-01A170FCEB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18E78-EB0E-4B4E-8E0A-97CB2769F580}"/>
              </a:ext>
            </a:extLst>
          </p:cNvPr>
          <p:cNvSpPr>
            <a:spLocks noGrp="1"/>
          </p:cNvSpPr>
          <p:nvPr>
            <p:ph type="sldNum" sz="quarter" idx="12"/>
          </p:nvPr>
        </p:nvSpPr>
        <p:spPr/>
        <p:txBody>
          <a:bodyPr/>
          <a:lstStyle/>
          <a:p>
            <a:fld id="{8CB67F14-D419-4064-AEDB-7BD6EC5634D4}" type="slidenum">
              <a:rPr lang="en-US" smtClean="0"/>
              <a:t>‹#›</a:t>
            </a:fld>
            <a:endParaRPr lang="en-US"/>
          </a:p>
        </p:txBody>
      </p:sp>
    </p:spTree>
    <p:extLst>
      <p:ext uri="{BB962C8B-B14F-4D97-AF65-F5344CB8AC3E}">
        <p14:creationId xmlns:p14="http://schemas.microsoft.com/office/powerpoint/2010/main" val="4063508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dvanced Chart Full Width">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A6D4E593-FDCC-D14E-9C5E-5F309E415C26}"/>
              </a:ext>
            </a:extLst>
          </p:cNvPr>
          <p:cNvSpPr>
            <a:spLocks noGrp="1"/>
          </p:cNvSpPr>
          <p:nvPr>
            <p:ph type="chart" sz="quarter" idx="21" hasCustomPrompt="1"/>
          </p:nvPr>
        </p:nvSpPr>
        <p:spPr>
          <a:xfrm>
            <a:off x="309223" y="3076286"/>
            <a:ext cx="11571628" cy="3340389"/>
          </a:xfrm>
          <a:prstGeom prst="rect">
            <a:avLst/>
          </a:prstGeom>
        </p:spPr>
        <p:txBody>
          <a:bodyPr>
            <a:normAutofit/>
          </a:bodyPr>
          <a:lstStyle>
            <a:lvl1pPr marL="0" indent="0">
              <a:buNone/>
              <a:defRPr sz="1400"/>
            </a:lvl1pPr>
          </a:lstStyle>
          <a:p>
            <a:r>
              <a:rPr lang="en-JP"/>
              <a:t>Insert Chart</a:t>
            </a:r>
          </a:p>
        </p:txBody>
      </p:sp>
      <p:pic>
        <p:nvPicPr>
          <p:cNvPr id="11" name="Picture 10" descr="Takeda">
            <a:extLst>
              <a:ext uri="{FF2B5EF4-FFF2-40B4-BE49-F238E27FC236}">
                <a16:creationId xmlns:a16="http://schemas.microsoft.com/office/drawing/2014/main" id="{7EBA21A8-EE4B-6E4B-A794-3FEA5B1599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
        <p:nvSpPr>
          <p:cNvPr id="12" name="タイトル プレースホルダ 1">
            <a:extLst>
              <a:ext uri="{FF2B5EF4-FFF2-40B4-BE49-F238E27FC236}">
                <a16:creationId xmlns:a16="http://schemas.microsoft.com/office/drawing/2014/main" id="{75E45CD2-2EBD-AE47-837E-9F752C565F73}"/>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7" name="Footer Placeholder 8">
            <a:extLst>
              <a:ext uri="{FF2B5EF4-FFF2-40B4-BE49-F238E27FC236}">
                <a16:creationId xmlns:a16="http://schemas.microsoft.com/office/drawing/2014/main" id="{2DC26CE8-1DEF-EE42-861C-B0406E8DC23D}"/>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sp>
        <p:nvSpPr>
          <p:cNvPr id="20" name="Rectangle 19">
            <a:extLst>
              <a:ext uri="{FF2B5EF4-FFF2-40B4-BE49-F238E27FC236}">
                <a16:creationId xmlns:a16="http://schemas.microsoft.com/office/drawing/2014/main" id="{4436966D-3DF0-4D41-9D26-4860D147F807}"/>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3" name="スライド番号プレースホルダ 5">
            <a:extLst>
              <a:ext uri="{FF2B5EF4-FFF2-40B4-BE49-F238E27FC236}">
                <a16:creationId xmlns:a16="http://schemas.microsoft.com/office/drawing/2014/main" id="{600920FB-2D44-F645-865D-89FFECB09573}"/>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4" name="Text Placeholder 6">
            <a:extLst>
              <a:ext uri="{FF2B5EF4-FFF2-40B4-BE49-F238E27FC236}">
                <a16:creationId xmlns:a16="http://schemas.microsoft.com/office/drawing/2014/main" id="{07DE8F7E-1418-1C4C-A62B-2385714992F7}"/>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4" name="Text Placeholder 2">
            <a:extLst>
              <a:ext uri="{FF2B5EF4-FFF2-40B4-BE49-F238E27FC236}">
                <a16:creationId xmlns:a16="http://schemas.microsoft.com/office/drawing/2014/main" id="{628A960D-6A45-6744-9BDB-7070B443CC64}"/>
              </a:ext>
            </a:extLst>
          </p:cNvPr>
          <p:cNvSpPr>
            <a:spLocks noGrp="1"/>
          </p:cNvSpPr>
          <p:nvPr>
            <p:ph type="body" sz="quarter" idx="20" hasCustomPrompt="1"/>
          </p:nvPr>
        </p:nvSpPr>
        <p:spPr>
          <a:xfrm>
            <a:off x="311150" y="1491373"/>
            <a:ext cx="11569699"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15" name="Text Placeholder 6">
            <a:extLst>
              <a:ext uri="{FF2B5EF4-FFF2-40B4-BE49-F238E27FC236}">
                <a16:creationId xmlns:a16="http://schemas.microsoft.com/office/drawing/2014/main" id="{21493179-5EA4-604B-A9DF-BDA818F0166A}"/>
              </a:ext>
            </a:extLst>
          </p:cNvPr>
          <p:cNvSpPr>
            <a:spLocks noGrp="1"/>
          </p:cNvSpPr>
          <p:nvPr>
            <p:ph type="body" sz="quarter" idx="22" hasCustomPrompt="1"/>
          </p:nvPr>
        </p:nvSpPr>
        <p:spPr>
          <a:xfrm>
            <a:off x="311149" y="1093767"/>
            <a:ext cx="11569699"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1214978911"/>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dvanced Chart 2/3">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A6D4E593-FDCC-D14E-9C5E-5F309E415C26}"/>
              </a:ext>
            </a:extLst>
          </p:cNvPr>
          <p:cNvSpPr>
            <a:spLocks noGrp="1"/>
          </p:cNvSpPr>
          <p:nvPr>
            <p:ph type="chart" sz="quarter" idx="21" hasCustomPrompt="1"/>
          </p:nvPr>
        </p:nvSpPr>
        <p:spPr>
          <a:xfrm>
            <a:off x="4227225" y="1093767"/>
            <a:ext cx="7653625" cy="5322908"/>
          </a:xfrm>
          <a:prstGeom prst="rect">
            <a:avLst/>
          </a:prstGeom>
        </p:spPr>
        <p:txBody>
          <a:bodyPr>
            <a:normAutofit/>
          </a:bodyPr>
          <a:lstStyle>
            <a:lvl1pPr marL="0" indent="0">
              <a:buNone/>
              <a:defRPr sz="1400"/>
            </a:lvl1pPr>
          </a:lstStyle>
          <a:p>
            <a:r>
              <a:rPr lang="en-JP"/>
              <a:t>Insert Chart</a:t>
            </a:r>
          </a:p>
        </p:txBody>
      </p:sp>
      <p:sp>
        <p:nvSpPr>
          <p:cNvPr id="9" name="Text Placeholder 6">
            <a:extLst>
              <a:ext uri="{FF2B5EF4-FFF2-40B4-BE49-F238E27FC236}">
                <a16:creationId xmlns:a16="http://schemas.microsoft.com/office/drawing/2014/main" id="{EF65D74B-37DA-0D46-8B56-9B362C84E6B9}"/>
              </a:ext>
            </a:extLst>
          </p:cNvPr>
          <p:cNvSpPr>
            <a:spLocks noGrp="1"/>
          </p:cNvSpPr>
          <p:nvPr>
            <p:ph type="body" sz="quarter" idx="14" hasCustomPrompt="1"/>
          </p:nvPr>
        </p:nvSpPr>
        <p:spPr>
          <a:xfrm>
            <a:off x="311150" y="3178298"/>
            <a:ext cx="3751966"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Title</a:t>
            </a:r>
          </a:p>
        </p:txBody>
      </p:sp>
      <p:sp>
        <p:nvSpPr>
          <p:cNvPr id="10" name="Text Placeholder 6">
            <a:extLst>
              <a:ext uri="{FF2B5EF4-FFF2-40B4-BE49-F238E27FC236}">
                <a16:creationId xmlns:a16="http://schemas.microsoft.com/office/drawing/2014/main" id="{BF5F6A26-5AAA-884F-A319-DE9881530AA7}"/>
              </a:ext>
            </a:extLst>
          </p:cNvPr>
          <p:cNvSpPr>
            <a:spLocks noGrp="1"/>
          </p:cNvSpPr>
          <p:nvPr>
            <p:ph type="body" sz="quarter" idx="15" hasCustomPrompt="1"/>
          </p:nvPr>
        </p:nvSpPr>
        <p:spPr>
          <a:xfrm>
            <a:off x="311150" y="3575904"/>
            <a:ext cx="3751966"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a:t>
            </a:r>
          </a:p>
        </p:txBody>
      </p:sp>
      <p:pic>
        <p:nvPicPr>
          <p:cNvPr id="12" name="Picture 11" descr="Takeda">
            <a:extLst>
              <a:ext uri="{FF2B5EF4-FFF2-40B4-BE49-F238E27FC236}">
                <a16:creationId xmlns:a16="http://schemas.microsoft.com/office/drawing/2014/main" id="{5D7AA9CA-E651-9E48-B0F3-BDDA45B353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
        <p:nvSpPr>
          <p:cNvPr id="13" name="タイトル プレースホルダ 1">
            <a:extLst>
              <a:ext uri="{FF2B5EF4-FFF2-40B4-BE49-F238E27FC236}">
                <a16:creationId xmlns:a16="http://schemas.microsoft.com/office/drawing/2014/main" id="{2256F400-EDA8-7F44-BF13-278518497C9E}"/>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5" name="Footer Placeholder 8">
            <a:extLst>
              <a:ext uri="{FF2B5EF4-FFF2-40B4-BE49-F238E27FC236}">
                <a16:creationId xmlns:a16="http://schemas.microsoft.com/office/drawing/2014/main" id="{7136781B-A49B-0A42-B748-01C379A12FF6}"/>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sp>
        <p:nvSpPr>
          <p:cNvPr id="21" name="Rectangle 20">
            <a:extLst>
              <a:ext uri="{FF2B5EF4-FFF2-40B4-BE49-F238E27FC236}">
                <a16:creationId xmlns:a16="http://schemas.microsoft.com/office/drawing/2014/main" id="{EAC2B0AC-7801-6C42-BA03-0669DC118159}"/>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4" name="スライド番号プレースホルダ 5">
            <a:extLst>
              <a:ext uri="{FF2B5EF4-FFF2-40B4-BE49-F238E27FC236}">
                <a16:creationId xmlns:a16="http://schemas.microsoft.com/office/drawing/2014/main" id="{71FCF96E-3BB8-0745-B029-6B6BE4291274}"/>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5" name="Text Placeholder 6">
            <a:extLst>
              <a:ext uri="{FF2B5EF4-FFF2-40B4-BE49-F238E27FC236}">
                <a16:creationId xmlns:a16="http://schemas.microsoft.com/office/drawing/2014/main" id="{875659DC-941F-AA40-8336-C3B1BF32BAD6}"/>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7" name="Text Placeholder 2">
            <a:extLst>
              <a:ext uri="{FF2B5EF4-FFF2-40B4-BE49-F238E27FC236}">
                <a16:creationId xmlns:a16="http://schemas.microsoft.com/office/drawing/2014/main" id="{45375A5A-6A84-7145-B49C-982F84619406}"/>
              </a:ext>
            </a:extLst>
          </p:cNvPr>
          <p:cNvSpPr>
            <a:spLocks noGrp="1"/>
          </p:cNvSpPr>
          <p:nvPr>
            <p:ph type="body" sz="quarter" idx="20" hasCustomPrompt="1"/>
          </p:nvPr>
        </p:nvSpPr>
        <p:spPr>
          <a:xfrm>
            <a:off x="311151" y="1491373"/>
            <a:ext cx="3751965"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18" name="Text Placeholder 6">
            <a:extLst>
              <a:ext uri="{FF2B5EF4-FFF2-40B4-BE49-F238E27FC236}">
                <a16:creationId xmlns:a16="http://schemas.microsoft.com/office/drawing/2014/main" id="{5F7E9041-544E-3547-AC30-65F55E91E1ED}"/>
              </a:ext>
            </a:extLst>
          </p:cNvPr>
          <p:cNvSpPr>
            <a:spLocks noGrp="1"/>
          </p:cNvSpPr>
          <p:nvPr>
            <p:ph type="body" sz="quarter" idx="22" hasCustomPrompt="1"/>
          </p:nvPr>
        </p:nvSpPr>
        <p:spPr>
          <a:xfrm>
            <a:off x="311150" y="1093767"/>
            <a:ext cx="3751965"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2794964208"/>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dvanced Chart 2 Column">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A6D4E593-FDCC-D14E-9C5E-5F309E415C26}"/>
              </a:ext>
            </a:extLst>
          </p:cNvPr>
          <p:cNvSpPr>
            <a:spLocks noGrp="1"/>
          </p:cNvSpPr>
          <p:nvPr>
            <p:ph type="chart" sz="quarter" idx="21" hasCustomPrompt="1"/>
          </p:nvPr>
        </p:nvSpPr>
        <p:spPr>
          <a:xfrm>
            <a:off x="309223" y="3076286"/>
            <a:ext cx="5708650" cy="3340389"/>
          </a:xfrm>
          <a:prstGeom prst="rect">
            <a:avLst/>
          </a:prstGeom>
        </p:spPr>
        <p:txBody>
          <a:bodyPr>
            <a:normAutofit/>
          </a:bodyPr>
          <a:lstStyle>
            <a:lvl1pPr marL="0" indent="0">
              <a:buNone/>
              <a:defRPr sz="1400"/>
            </a:lvl1pPr>
          </a:lstStyle>
          <a:p>
            <a:r>
              <a:rPr lang="en-JP"/>
              <a:t>Insert Chart</a:t>
            </a:r>
          </a:p>
        </p:txBody>
      </p:sp>
      <p:sp>
        <p:nvSpPr>
          <p:cNvPr id="9" name="Chart Placeholder 7">
            <a:extLst>
              <a:ext uri="{FF2B5EF4-FFF2-40B4-BE49-F238E27FC236}">
                <a16:creationId xmlns:a16="http://schemas.microsoft.com/office/drawing/2014/main" id="{F1FC7466-185A-8B44-ABF0-5410C1127700}"/>
              </a:ext>
            </a:extLst>
          </p:cNvPr>
          <p:cNvSpPr>
            <a:spLocks noGrp="1"/>
          </p:cNvSpPr>
          <p:nvPr>
            <p:ph type="chart" sz="quarter" idx="22" hasCustomPrompt="1"/>
          </p:nvPr>
        </p:nvSpPr>
        <p:spPr>
          <a:xfrm>
            <a:off x="6206170" y="3076286"/>
            <a:ext cx="5708650" cy="3340389"/>
          </a:xfrm>
          <a:prstGeom prst="rect">
            <a:avLst/>
          </a:prstGeom>
        </p:spPr>
        <p:txBody>
          <a:bodyPr>
            <a:normAutofit/>
          </a:bodyPr>
          <a:lstStyle>
            <a:lvl1pPr marL="0" indent="0">
              <a:buNone/>
              <a:defRPr sz="1400"/>
            </a:lvl1pPr>
          </a:lstStyle>
          <a:p>
            <a:r>
              <a:rPr lang="en-JP"/>
              <a:t>Insert Chart</a:t>
            </a:r>
          </a:p>
        </p:txBody>
      </p:sp>
      <p:pic>
        <p:nvPicPr>
          <p:cNvPr id="10" name="Picture 9" descr="Takeda">
            <a:extLst>
              <a:ext uri="{FF2B5EF4-FFF2-40B4-BE49-F238E27FC236}">
                <a16:creationId xmlns:a16="http://schemas.microsoft.com/office/drawing/2014/main" id="{F183604A-2112-D443-8B35-2DFEE7121A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
        <p:nvSpPr>
          <p:cNvPr id="12" name="タイトル プレースホルダ 1">
            <a:extLst>
              <a:ext uri="{FF2B5EF4-FFF2-40B4-BE49-F238E27FC236}">
                <a16:creationId xmlns:a16="http://schemas.microsoft.com/office/drawing/2014/main" id="{906CE02B-33D8-B048-A73D-781A3402C2B1}"/>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4" name="Footer Placeholder 8">
            <a:extLst>
              <a:ext uri="{FF2B5EF4-FFF2-40B4-BE49-F238E27FC236}">
                <a16:creationId xmlns:a16="http://schemas.microsoft.com/office/drawing/2014/main" id="{C2587943-8F51-3542-B7BE-5781719445F9}"/>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sp>
        <p:nvSpPr>
          <p:cNvPr id="17" name="Rectangle 16">
            <a:extLst>
              <a:ext uri="{FF2B5EF4-FFF2-40B4-BE49-F238E27FC236}">
                <a16:creationId xmlns:a16="http://schemas.microsoft.com/office/drawing/2014/main" id="{B679FB0B-7616-F04F-9B4C-586869A82E96}"/>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2" name="スライド番号プレースホルダ 5">
            <a:extLst>
              <a:ext uri="{FF2B5EF4-FFF2-40B4-BE49-F238E27FC236}">
                <a16:creationId xmlns:a16="http://schemas.microsoft.com/office/drawing/2014/main" id="{8AFBB1AB-19B7-1347-93F8-D14235DD2317}"/>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3" name="Text Placeholder 6">
            <a:extLst>
              <a:ext uri="{FF2B5EF4-FFF2-40B4-BE49-F238E27FC236}">
                <a16:creationId xmlns:a16="http://schemas.microsoft.com/office/drawing/2014/main" id="{1C168495-CA79-E440-A93B-B87B36748352}"/>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5" name="Text Placeholder 2">
            <a:extLst>
              <a:ext uri="{FF2B5EF4-FFF2-40B4-BE49-F238E27FC236}">
                <a16:creationId xmlns:a16="http://schemas.microsoft.com/office/drawing/2014/main" id="{F6F06E4B-A978-4E46-AE6C-67B54F7E34D5}"/>
              </a:ext>
            </a:extLst>
          </p:cNvPr>
          <p:cNvSpPr>
            <a:spLocks noGrp="1"/>
          </p:cNvSpPr>
          <p:nvPr>
            <p:ph type="body" sz="quarter" idx="20" hasCustomPrompt="1"/>
          </p:nvPr>
        </p:nvSpPr>
        <p:spPr>
          <a:xfrm>
            <a:off x="311150" y="1491373"/>
            <a:ext cx="11603669" cy="1464957"/>
          </a:xfrm>
        </p:spPr>
        <p:txBody>
          <a:bodyPr tIns="0" rIns="0" bIns="0" numCol="2"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18" name="Text Placeholder 6">
            <a:extLst>
              <a:ext uri="{FF2B5EF4-FFF2-40B4-BE49-F238E27FC236}">
                <a16:creationId xmlns:a16="http://schemas.microsoft.com/office/drawing/2014/main" id="{3FF373A1-4E48-6C48-A075-153436CF76DC}"/>
              </a:ext>
            </a:extLst>
          </p:cNvPr>
          <p:cNvSpPr>
            <a:spLocks noGrp="1"/>
          </p:cNvSpPr>
          <p:nvPr>
            <p:ph type="body" sz="quarter" idx="23" hasCustomPrompt="1"/>
          </p:nvPr>
        </p:nvSpPr>
        <p:spPr>
          <a:xfrm>
            <a:off x="311149" y="1093767"/>
            <a:ext cx="11603669"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1481018407"/>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dvanced Chart 3 Column">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A6D4E593-FDCC-D14E-9C5E-5F309E415C26}"/>
              </a:ext>
            </a:extLst>
          </p:cNvPr>
          <p:cNvSpPr>
            <a:spLocks noGrp="1"/>
          </p:cNvSpPr>
          <p:nvPr>
            <p:ph type="chart" sz="quarter" idx="21" hasCustomPrompt="1"/>
          </p:nvPr>
        </p:nvSpPr>
        <p:spPr>
          <a:xfrm>
            <a:off x="309224" y="3076286"/>
            <a:ext cx="3757810" cy="3340389"/>
          </a:xfrm>
          <a:prstGeom prst="rect">
            <a:avLst/>
          </a:prstGeom>
        </p:spPr>
        <p:txBody>
          <a:bodyPr>
            <a:normAutofit/>
          </a:bodyPr>
          <a:lstStyle>
            <a:lvl1pPr marL="0" indent="0">
              <a:buNone/>
              <a:defRPr sz="1400"/>
            </a:lvl1pPr>
          </a:lstStyle>
          <a:p>
            <a:r>
              <a:rPr lang="en-JP"/>
              <a:t>Insert Chart</a:t>
            </a:r>
          </a:p>
        </p:txBody>
      </p:sp>
      <p:sp>
        <p:nvSpPr>
          <p:cNvPr id="10" name="Chart Placeholder 7">
            <a:extLst>
              <a:ext uri="{FF2B5EF4-FFF2-40B4-BE49-F238E27FC236}">
                <a16:creationId xmlns:a16="http://schemas.microsoft.com/office/drawing/2014/main" id="{8D9BD23C-1777-C442-B4B0-BADF450483EA}"/>
              </a:ext>
            </a:extLst>
          </p:cNvPr>
          <p:cNvSpPr>
            <a:spLocks noGrp="1"/>
          </p:cNvSpPr>
          <p:nvPr>
            <p:ph type="chart" sz="quarter" idx="22" hasCustomPrompt="1"/>
          </p:nvPr>
        </p:nvSpPr>
        <p:spPr>
          <a:xfrm>
            <a:off x="4217095" y="3076286"/>
            <a:ext cx="3757810" cy="3340389"/>
          </a:xfrm>
          <a:prstGeom prst="rect">
            <a:avLst/>
          </a:prstGeom>
        </p:spPr>
        <p:txBody>
          <a:bodyPr>
            <a:normAutofit/>
          </a:bodyPr>
          <a:lstStyle>
            <a:lvl1pPr marL="0" indent="0">
              <a:buNone/>
              <a:defRPr sz="1400"/>
            </a:lvl1pPr>
          </a:lstStyle>
          <a:p>
            <a:r>
              <a:rPr lang="en-JP"/>
              <a:t>Insert Chart</a:t>
            </a:r>
          </a:p>
        </p:txBody>
      </p:sp>
      <p:sp>
        <p:nvSpPr>
          <p:cNvPr id="11" name="Chart Placeholder 7">
            <a:extLst>
              <a:ext uri="{FF2B5EF4-FFF2-40B4-BE49-F238E27FC236}">
                <a16:creationId xmlns:a16="http://schemas.microsoft.com/office/drawing/2014/main" id="{2D7D413C-2FF1-204A-83C6-B7426603B7C2}"/>
              </a:ext>
            </a:extLst>
          </p:cNvPr>
          <p:cNvSpPr>
            <a:spLocks noGrp="1"/>
          </p:cNvSpPr>
          <p:nvPr>
            <p:ph type="chart" sz="quarter" idx="23" hasCustomPrompt="1"/>
          </p:nvPr>
        </p:nvSpPr>
        <p:spPr>
          <a:xfrm>
            <a:off x="8123041" y="3076286"/>
            <a:ext cx="3757810" cy="3340389"/>
          </a:xfrm>
          <a:prstGeom prst="rect">
            <a:avLst/>
          </a:prstGeom>
        </p:spPr>
        <p:txBody>
          <a:bodyPr>
            <a:normAutofit/>
          </a:bodyPr>
          <a:lstStyle>
            <a:lvl1pPr marL="0" indent="0">
              <a:buNone/>
              <a:defRPr sz="1400"/>
            </a:lvl1pPr>
          </a:lstStyle>
          <a:p>
            <a:r>
              <a:rPr lang="en-JP"/>
              <a:t>Insert Chart</a:t>
            </a:r>
          </a:p>
        </p:txBody>
      </p:sp>
      <p:pic>
        <p:nvPicPr>
          <p:cNvPr id="13" name="Picture 12" descr="Takeda">
            <a:extLst>
              <a:ext uri="{FF2B5EF4-FFF2-40B4-BE49-F238E27FC236}">
                <a16:creationId xmlns:a16="http://schemas.microsoft.com/office/drawing/2014/main" id="{0C4979BF-EBB2-214C-8087-7AC4B2163D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
        <p:nvSpPr>
          <p:cNvPr id="17" name="タイトル プレースホルダ 1">
            <a:extLst>
              <a:ext uri="{FF2B5EF4-FFF2-40B4-BE49-F238E27FC236}">
                <a16:creationId xmlns:a16="http://schemas.microsoft.com/office/drawing/2014/main" id="{2FFB1535-D35E-D242-B225-DDF1C53BB8D4}"/>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9" name="Footer Placeholder 8">
            <a:extLst>
              <a:ext uri="{FF2B5EF4-FFF2-40B4-BE49-F238E27FC236}">
                <a16:creationId xmlns:a16="http://schemas.microsoft.com/office/drawing/2014/main" id="{47DB5E3C-7053-3645-A234-760F5ED1236A}"/>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sp>
        <p:nvSpPr>
          <p:cNvPr id="22" name="Rectangle 21">
            <a:extLst>
              <a:ext uri="{FF2B5EF4-FFF2-40B4-BE49-F238E27FC236}">
                <a16:creationId xmlns:a16="http://schemas.microsoft.com/office/drawing/2014/main" id="{DEFC8CB7-67E9-8A46-B53F-F34ACE18BE87}"/>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5" name="スライド番号プレースホルダ 5">
            <a:extLst>
              <a:ext uri="{FF2B5EF4-FFF2-40B4-BE49-F238E27FC236}">
                <a16:creationId xmlns:a16="http://schemas.microsoft.com/office/drawing/2014/main" id="{5EB1023E-4E73-AD49-83B0-D7B458250C6F}"/>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6" name="Text Placeholder 6">
            <a:extLst>
              <a:ext uri="{FF2B5EF4-FFF2-40B4-BE49-F238E27FC236}">
                <a16:creationId xmlns:a16="http://schemas.microsoft.com/office/drawing/2014/main" id="{4942DB0C-137A-4E4C-B926-77CEECC512A8}"/>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5" name="Text Placeholder 2">
            <a:extLst>
              <a:ext uri="{FF2B5EF4-FFF2-40B4-BE49-F238E27FC236}">
                <a16:creationId xmlns:a16="http://schemas.microsoft.com/office/drawing/2014/main" id="{AD1171B1-AEC6-164D-8FE0-E0B9353A55BF}"/>
              </a:ext>
            </a:extLst>
          </p:cNvPr>
          <p:cNvSpPr>
            <a:spLocks noGrp="1"/>
          </p:cNvSpPr>
          <p:nvPr>
            <p:ph type="body" sz="quarter" idx="20" hasCustomPrompt="1"/>
          </p:nvPr>
        </p:nvSpPr>
        <p:spPr>
          <a:xfrm>
            <a:off x="311150" y="1491373"/>
            <a:ext cx="11569699" cy="1464957"/>
          </a:xfrm>
        </p:spPr>
        <p:txBody>
          <a:bodyPr tIns="0" rIns="0" bIns="0" numCol="2"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18" name="Text Placeholder 6">
            <a:extLst>
              <a:ext uri="{FF2B5EF4-FFF2-40B4-BE49-F238E27FC236}">
                <a16:creationId xmlns:a16="http://schemas.microsoft.com/office/drawing/2014/main" id="{66C4AA1F-8B09-5544-9C70-388A6E2940C9}"/>
              </a:ext>
            </a:extLst>
          </p:cNvPr>
          <p:cNvSpPr>
            <a:spLocks noGrp="1"/>
          </p:cNvSpPr>
          <p:nvPr>
            <p:ph type="body" sz="quarter" idx="24" hasCustomPrompt="1"/>
          </p:nvPr>
        </p:nvSpPr>
        <p:spPr>
          <a:xfrm>
            <a:off x="311149" y="1093767"/>
            <a:ext cx="11569699"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4197159688"/>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82B9CECE-7D8F-8C4A-AFC6-A963B1F05594}"/>
              </a:ext>
            </a:extLst>
          </p:cNvPr>
          <p:cNvSpPr/>
          <p:nvPr userDrawn="1"/>
        </p:nvSpPr>
        <p:spPr>
          <a:xfrm>
            <a:off x="0" y="61263"/>
            <a:ext cx="255181" cy="849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chemeClr val="accent1"/>
              </a:solidFill>
            </a:endParaRPr>
          </a:p>
        </p:txBody>
      </p:sp>
      <p:sp>
        <p:nvSpPr>
          <p:cNvPr id="10" name="Picture Placeholder 9">
            <a:extLst>
              <a:ext uri="{FF2B5EF4-FFF2-40B4-BE49-F238E27FC236}">
                <a16:creationId xmlns:a16="http://schemas.microsoft.com/office/drawing/2014/main" id="{91E79114-5B74-9547-8292-DAB8965D43FD}"/>
              </a:ext>
            </a:extLst>
          </p:cNvPr>
          <p:cNvSpPr>
            <a:spLocks noGrp="1"/>
          </p:cNvSpPr>
          <p:nvPr>
            <p:ph type="pic" sz="quarter" idx="10"/>
          </p:nvPr>
        </p:nvSpPr>
        <p:spPr>
          <a:xfrm>
            <a:off x="749005" y="506"/>
            <a:ext cx="11459359" cy="3428494"/>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64472"/>
              <a:gd name="connsiteY0" fmla="*/ 0 h 6630428"/>
              <a:gd name="connsiteX1" fmla="*/ 11864472 w 11864472"/>
              <a:gd name="connsiteY1" fmla="*/ 188353 h 6630428"/>
              <a:gd name="connsiteX2" fmla="*/ 11855613 w 11864472"/>
              <a:gd name="connsiteY2" fmla="*/ 6628774 h 6630428"/>
              <a:gd name="connsiteX3" fmla="*/ 579722 w 11864472"/>
              <a:gd name="connsiteY3" fmla="*/ 6630428 h 6630428"/>
              <a:gd name="connsiteX4" fmla="*/ 0 w 11864472"/>
              <a:gd name="connsiteY4" fmla="*/ 6050706 h 6630428"/>
              <a:gd name="connsiteX5" fmla="*/ 0 w 11864472"/>
              <a:gd name="connsiteY5" fmla="*/ 0 h 6630428"/>
              <a:gd name="connsiteX0" fmla="*/ 0 w 11864472"/>
              <a:gd name="connsiteY0" fmla="*/ 13527 h 6643955"/>
              <a:gd name="connsiteX1" fmla="*/ 11864472 w 11864472"/>
              <a:gd name="connsiteY1" fmla="*/ 0 h 6643955"/>
              <a:gd name="connsiteX2" fmla="*/ 11855613 w 11864472"/>
              <a:gd name="connsiteY2" fmla="*/ 6642301 h 6643955"/>
              <a:gd name="connsiteX3" fmla="*/ 579722 w 11864472"/>
              <a:gd name="connsiteY3" fmla="*/ 6643955 h 6643955"/>
              <a:gd name="connsiteX4" fmla="*/ 0 w 11864472"/>
              <a:gd name="connsiteY4" fmla="*/ 6064233 h 6643955"/>
              <a:gd name="connsiteX5" fmla="*/ 0 w 11864472"/>
              <a:gd name="connsiteY5" fmla="*/ 13527 h 6643955"/>
              <a:gd name="connsiteX0" fmla="*/ 0 w 11864472"/>
              <a:gd name="connsiteY0" fmla="*/ 1319813 h 6643955"/>
              <a:gd name="connsiteX1" fmla="*/ 11864472 w 11864472"/>
              <a:gd name="connsiteY1" fmla="*/ 0 h 6643955"/>
              <a:gd name="connsiteX2" fmla="*/ 11855613 w 11864472"/>
              <a:gd name="connsiteY2" fmla="*/ 6642301 h 6643955"/>
              <a:gd name="connsiteX3" fmla="*/ 579722 w 11864472"/>
              <a:gd name="connsiteY3" fmla="*/ 6643955 h 6643955"/>
              <a:gd name="connsiteX4" fmla="*/ 0 w 11864472"/>
              <a:gd name="connsiteY4" fmla="*/ 6064233 h 6643955"/>
              <a:gd name="connsiteX5" fmla="*/ 0 w 11864472"/>
              <a:gd name="connsiteY5" fmla="*/ 1319813 h 6643955"/>
              <a:gd name="connsiteX0" fmla="*/ 0 w 11864472"/>
              <a:gd name="connsiteY0" fmla="*/ 13527 h 5337669"/>
              <a:gd name="connsiteX1" fmla="*/ 11864472 w 11864472"/>
              <a:gd name="connsiteY1" fmla="*/ 0 h 5337669"/>
              <a:gd name="connsiteX2" fmla="*/ 11855613 w 11864472"/>
              <a:gd name="connsiteY2" fmla="*/ 5336015 h 5337669"/>
              <a:gd name="connsiteX3" fmla="*/ 579722 w 11864472"/>
              <a:gd name="connsiteY3" fmla="*/ 5337669 h 5337669"/>
              <a:gd name="connsiteX4" fmla="*/ 0 w 11864472"/>
              <a:gd name="connsiteY4" fmla="*/ 4757947 h 5337669"/>
              <a:gd name="connsiteX5" fmla="*/ 0 w 11864472"/>
              <a:gd name="connsiteY5" fmla="*/ 13527 h 5337669"/>
              <a:gd name="connsiteX0" fmla="*/ 0 w 11864472"/>
              <a:gd name="connsiteY0" fmla="*/ 1652 h 5337669"/>
              <a:gd name="connsiteX1" fmla="*/ 11864472 w 11864472"/>
              <a:gd name="connsiteY1" fmla="*/ 0 h 5337669"/>
              <a:gd name="connsiteX2" fmla="*/ 11855613 w 11864472"/>
              <a:gd name="connsiteY2" fmla="*/ 5336015 h 5337669"/>
              <a:gd name="connsiteX3" fmla="*/ 579722 w 11864472"/>
              <a:gd name="connsiteY3" fmla="*/ 5337669 h 5337669"/>
              <a:gd name="connsiteX4" fmla="*/ 0 w 11864472"/>
              <a:gd name="connsiteY4" fmla="*/ 4757947 h 5337669"/>
              <a:gd name="connsiteX5" fmla="*/ 0 w 11864472"/>
              <a:gd name="connsiteY5" fmla="*/ 1652 h 5337669"/>
              <a:gd name="connsiteX0" fmla="*/ 0 w 11864472"/>
              <a:gd name="connsiteY0" fmla="*/ 2201927 h 5337669"/>
              <a:gd name="connsiteX1" fmla="*/ 11864472 w 11864472"/>
              <a:gd name="connsiteY1" fmla="*/ 0 h 5337669"/>
              <a:gd name="connsiteX2" fmla="*/ 11855613 w 11864472"/>
              <a:gd name="connsiteY2" fmla="*/ 5336015 h 5337669"/>
              <a:gd name="connsiteX3" fmla="*/ 579722 w 11864472"/>
              <a:gd name="connsiteY3" fmla="*/ 5337669 h 5337669"/>
              <a:gd name="connsiteX4" fmla="*/ 0 w 11864472"/>
              <a:gd name="connsiteY4" fmla="*/ 4757947 h 5337669"/>
              <a:gd name="connsiteX5" fmla="*/ 0 w 11864472"/>
              <a:gd name="connsiteY5" fmla="*/ 2201927 h 5337669"/>
              <a:gd name="connsiteX0" fmla="*/ 0 w 11864472"/>
              <a:gd name="connsiteY0" fmla="*/ 1652 h 3137394"/>
              <a:gd name="connsiteX1" fmla="*/ 11864472 w 11864472"/>
              <a:gd name="connsiteY1" fmla="*/ 0 h 3137394"/>
              <a:gd name="connsiteX2" fmla="*/ 11855613 w 11864472"/>
              <a:gd name="connsiteY2" fmla="*/ 3135740 h 3137394"/>
              <a:gd name="connsiteX3" fmla="*/ 579722 w 11864472"/>
              <a:gd name="connsiteY3" fmla="*/ 3137394 h 3137394"/>
              <a:gd name="connsiteX4" fmla="*/ 0 w 11864472"/>
              <a:gd name="connsiteY4" fmla="*/ 2557672 h 3137394"/>
              <a:gd name="connsiteX5" fmla="*/ 0 w 11864472"/>
              <a:gd name="connsiteY5" fmla="*/ 1652 h 3137394"/>
              <a:gd name="connsiteX0" fmla="*/ 0 w 11864472"/>
              <a:gd name="connsiteY0" fmla="*/ 0 h 3420555"/>
              <a:gd name="connsiteX1" fmla="*/ 11864472 w 11864472"/>
              <a:gd name="connsiteY1" fmla="*/ 283161 h 3420555"/>
              <a:gd name="connsiteX2" fmla="*/ 11855613 w 11864472"/>
              <a:gd name="connsiteY2" fmla="*/ 3418901 h 3420555"/>
              <a:gd name="connsiteX3" fmla="*/ 579722 w 11864472"/>
              <a:gd name="connsiteY3" fmla="*/ 3420555 h 3420555"/>
              <a:gd name="connsiteX4" fmla="*/ 0 w 11864472"/>
              <a:gd name="connsiteY4" fmla="*/ 2840833 h 3420555"/>
              <a:gd name="connsiteX5" fmla="*/ 0 w 11864472"/>
              <a:gd name="connsiteY5" fmla="*/ 0 h 3420555"/>
              <a:gd name="connsiteX0" fmla="*/ 0 w 11864472"/>
              <a:gd name="connsiteY0" fmla="*/ 1652 h 3422207"/>
              <a:gd name="connsiteX1" fmla="*/ 11864472 w 11864472"/>
              <a:gd name="connsiteY1" fmla="*/ 0 h 3422207"/>
              <a:gd name="connsiteX2" fmla="*/ 11855613 w 11864472"/>
              <a:gd name="connsiteY2" fmla="*/ 3420553 h 3422207"/>
              <a:gd name="connsiteX3" fmla="*/ 579722 w 11864472"/>
              <a:gd name="connsiteY3" fmla="*/ 3422207 h 3422207"/>
              <a:gd name="connsiteX4" fmla="*/ 0 w 11864472"/>
              <a:gd name="connsiteY4" fmla="*/ 2842485 h 3422207"/>
              <a:gd name="connsiteX5" fmla="*/ 0 w 11864472"/>
              <a:gd name="connsiteY5" fmla="*/ 1652 h 3422207"/>
              <a:gd name="connsiteX0" fmla="*/ 0 w 11855613"/>
              <a:gd name="connsiteY0" fmla="*/ 0 h 3420555"/>
              <a:gd name="connsiteX1" fmla="*/ 11834492 w 11855613"/>
              <a:gd name="connsiteY1" fmla="*/ 58309 h 3420555"/>
              <a:gd name="connsiteX2" fmla="*/ 11855613 w 11855613"/>
              <a:gd name="connsiteY2" fmla="*/ 3418901 h 3420555"/>
              <a:gd name="connsiteX3" fmla="*/ 579722 w 11855613"/>
              <a:gd name="connsiteY3" fmla="*/ 3420555 h 3420555"/>
              <a:gd name="connsiteX4" fmla="*/ 0 w 11855613"/>
              <a:gd name="connsiteY4" fmla="*/ 2840833 h 3420555"/>
              <a:gd name="connsiteX5" fmla="*/ 0 w 11855613"/>
              <a:gd name="connsiteY5" fmla="*/ 0 h 3420555"/>
              <a:gd name="connsiteX0" fmla="*/ 0 w 11855613"/>
              <a:gd name="connsiteY0" fmla="*/ 1652 h 3362246"/>
              <a:gd name="connsiteX1" fmla="*/ 11834492 w 11855613"/>
              <a:gd name="connsiteY1" fmla="*/ 0 h 3362246"/>
              <a:gd name="connsiteX2" fmla="*/ 11855613 w 11855613"/>
              <a:gd name="connsiteY2" fmla="*/ 3360592 h 3362246"/>
              <a:gd name="connsiteX3" fmla="*/ 579722 w 11855613"/>
              <a:gd name="connsiteY3" fmla="*/ 3362246 h 3362246"/>
              <a:gd name="connsiteX4" fmla="*/ 0 w 11855613"/>
              <a:gd name="connsiteY4" fmla="*/ 2782524 h 3362246"/>
              <a:gd name="connsiteX5" fmla="*/ 0 w 11855613"/>
              <a:gd name="connsiteY5" fmla="*/ 1652 h 3362246"/>
              <a:gd name="connsiteX0" fmla="*/ 0 w 11864473"/>
              <a:gd name="connsiteY0" fmla="*/ 0 h 3360594"/>
              <a:gd name="connsiteX1" fmla="*/ 11864473 w 11864473"/>
              <a:gd name="connsiteY1" fmla="*/ 13338 h 3360594"/>
              <a:gd name="connsiteX2" fmla="*/ 11855613 w 11864473"/>
              <a:gd name="connsiteY2" fmla="*/ 3358940 h 3360594"/>
              <a:gd name="connsiteX3" fmla="*/ 579722 w 11864473"/>
              <a:gd name="connsiteY3" fmla="*/ 3360594 h 3360594"/>
              <a:gd name="connsiteX4" fmla="*/ 0 w 11864473"/>
              <a:gd name="connsiteY4" fmla="*/ 2780872 h 3360594"/>
              <a:gd name="connsiteX5" fmla="*/ 0 w 11864473"/>
              <a:gd name="connsiteY5" fmla="*/ 0 h 3360594"/>
              <a:gd name="connsiteX0" fmla="*/ 0 w 11864473"/>
              <a:gd name="connsiteY0" fmla="*/ 1652 h 3362246"/>
              <a:gd name="connsiteX1" fmla="*/ 11864473 w 11864473"/>
              <a:gd name="connsiteY1" fmla="*/ 0 h 3362246"/>
              <a:gd name="connsiteX2" fmla="*/ 11855613 w 11864473"/>
              <a:gd name="connsiteY2" fmla="*/ 3360592 h 3362246"/>
              <a:gd name="connsiteX3" fmla="*/ 579722 w 11864473"/>
              <a:gd name="connsiteY3" fmla="*/ 3362246 h 3362246"/>
              <a:gd name="connsiteX4" fmla="*/ 0 w 11864473"/>
              <a:gd name="connsiteY4" fmla="*/ 2782524 h 3362246"/>
              <a:gd name="connsiteX5" fmla="*/ 0 w 11864473"/>
              <a:gd name="connsiteY5" fmla="*/ 1652 h 3362246"/>
              <a:gd name="connsiteX0" fmla="*/ 0 w 11855629"/>
              <a:gd name="connsiteY0" fmla="*/ 1652 h 3362246"/>
              <a:gd name="connsiteX1" fmla="*/ 11459359 w 11855629"/>
              <a:gd name="connsiteY1" fmla="*/ 0 h 3362246"/>
              <a:gd name="connsiteX2" fmla="*/ 11855613 w 11855629"/>
              <a:gd name="connsiteY2" fmla="*/ 3360592 h 3362246"/>
              <a:gd name="connsiteX3" fmla="*/ 579722 w 11855629"/>
              <a:gd name="connsiteY3" fmla="*/ 3362246 h 3362246"/>
              <a:gd name="connsiteX4" fmla="*/ 0 w 11855629"/>
              <a:gd name="connsiteY4" fmla="*/ 2782524 h 3362246"/>
              <a:gd name="connsiteX5" fmla="*/ 0 w 11855629"/>
              <a:gd name="connsiteY5" fmla="*/ 1652 h 3362246"/>
              <a:gd name="connsiteX0" fmla="*/ 0 w 11459359"/>
              <a:gd name="connsiteY0" fmla="*/ 1652 h 3362246"/>
              <a:gd name="connsiteX1" fmla="*/ 11459359 w 11459359"/>
              <a:gd name="connsiteY1" fmla="*/ 0 h 3362246"/>
              <a:gd name="connsiteX2" fmla="*/ 11438924 w 11459359"/>
              <a:gd name="connsiteY2" fmla="*/ 3360592 h 3362246"/>
              <a:gd name="connsiteX3" fmla="*/ 579722 w 11459359"/>
              <a:gd name="connsiteY3" fmla="*/ 3362246 h 3362246"/>
              <a:gd name="connsiteX4" fmla="*/ 0 w 11459359"/>
              <a:gd name="connsiteY4" fmla="*/ 2782524 h 3362246"/>
              <a:gd name="connsiteX5" fmla="*/ 0 w 11459359"/>
              <a:gd name="connsiteY5" fmla="*/ 1652 h 336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9359" h="3362246">
                <a:moveTo>
                  <a:pt x="0" y="1652"/>
                </a:moveTo>
                <a:lnTo>
                  <a:pt x="11459359" y="0"/>
                </a:lnTo>
                <a:cubicBezTo>
                  <a:pt x="11456406" y="1115201"/>
                  <a:pt x="11441877" y="2245391"/>
                  <a:pt x="11438924" y="3360592"/>
                </a:cubicBezTo>
                <a:lnTo>
                  <a:pt x="579722" y="3362246"/>
                </a:lnTo>
                <a:cubicBezTo>
                  <a:pt x="259550" y="3362246"/>
                  <a:pt x="0" y="3102696"/>
                  <a:pt x="0" y="2782524"/>
                </a:cubicBezTo>
                <a:lnTo>
                  <a:pt x="0" y="1652"/>
                </a:lnTo>
                <a:close/>
              </a:path>
            </a:pathLst>
          </a:custGeom>
          <a:noFill/>
        </p:spPr>
        <p:txBody>
          <a:bodyPr/>
          <a:lstStyle>
            <a:lvl1pPr marL="0" indent="0">
              <a:buNone/>
              <a:defRPr sz="2400">
                <a:solidFill>
                  <a:schemeClr val="bg1"/>
                </a:solidFill>
              </a:defRPr>
            </a:lvl1pPr>
          </a:lstStyle>
          <a:p>
            <a:endParaRPr lang="en-JP"/>
          </a:p>
        </p:txBody>
      </p:sp>
      <p:pic>
        <p:nvPicPr>
          <p:cNvPr id="18" name="Picture 17" descr="Takeda">
            <a:extLst>
              <a:ext uri="{FF2B5EF4-FFF2-40B4-BE49-F238E27FC236}">
                <a16:creationId xmlns:a16="http://schemas.microsoft.com/office/drawing/2014/main" id="{5F9376FC-2A9F-C644-AD88-C6E1B65B4D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90516" y="3362752"/>
            <a:ext cx="2251710" cy="1248865"/>
          </a:xfrm>
          <a:prstGeom prst="rect">
            <a:avLst/>
          </a:prstGeom>
        </p:spPr>
      </p:pic>
      <p:sp>
        <p:nvSpPr>
          <p:cNvPr id="15" name="Title 1">
            <a:extLst>
              <a:ext uri="{FF2B5EF4-FFF2-40B4-BE49-F238E27FC236}">
                <a16:creationId xmlns:a16="http://schemas.microsoft.com/office/drawing/2014/main" id="{9F5E8E0A-41D4-8346-9248-0B9AAC71238D}"/>
              </a:ext>
            </a:extLst>
          </p:cNvPr>
          <p:cNvSpPr>
            <a:spLocks noGrp="1"/>
          </p:cNvSpPr>
          <p:nvPr>
            <p:ph type="ctrTitle" hasCustomPrompt="1"/>
          </p:nvPr>
        </p:nvSpPr>
        <p:spPr>
          <a:xfrm>
            <a:off x="1194730" y="3956816"/>
            <a:ext cx="7699670" cy="1015681"/>
          </a:xfrm>
          <a:prstGeom prst="rect">
            <a:avLst/>
          </a:prstGeom>
        </p:spPr>
        <p:txBody>
          <a:bodyPr wrap="square" lIns="0" tIns="0" rIns="0" bIns="0" anchor="t" anchorCtr="0">
            <a:normAutofit/>
          </a:bodyPr>
          <a:lstStyle>
            <a:lvl1pPr>
              <a:lnSpc>
                <a:spcPts val="3800"/>
              </a:lnSpc>
              <a:defRPr sz="3600" b="1" i="0" baseline="0">
                <a:solidFill>
                  <a:schemeClr val="tx1"/>
                </a:solidFill>
                <a:latin typeface="Calibri" panose="020F0502020204030204" pitchFamily="34" charset="0"/>
                <a:ea typeface="メイリオ" pitchFamily="50" charset="-128"/>
                <a:cs typeface="Calibri" pitchFamily="34" charset="0"/>
              </a:defRPr>
            </a:lvl1pPr>
          </a:lstStyle>
          <a:p>
            <a:r>
              <a:rPr lang="en-GB"/>
              <a:t>Click to Add </a:t>
            </a:r>
            <a:br>
              <a:rPr lang="en-GB"/>
            </a:br>
            <a:r>
              <a:rPr lang="en-GB"/>
              <a:t>Title</a:t>
            </a:r>
          </a:p>
        </p:txBody>
      </p:sp>
      <p:sp>
        <p:nvSpPr>
          <p:cNvPr id="17" name="Rectangle 16">
            <a:extLst>
              <a:ext uri="{FF2B5EF4-FFF2-40B4-BE49-F238E27FC236}">
                <a16:creationId xmlns:a16="http://schemas.microsoft.com/office/drawing/2014/main" id="{F5A63B8E-5554-A04E-B4C5-97ECEE58B6CC}"/>
              </a:ext>
            </a:extLst>
          </p:cNvPr>
          <p:cNvSpPr/>
          <p:nvPr userDrawn="1"/>
        </p:nvSpPr>
        <p:spPr>
          <a:xfrm>
            <a:off x="749005" y="3764031"/>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pic>
        <p:nvPicPr>
          <p:cNvPr id="21" name="Picture 20">
            <a:extLst>
              <a:ext uri="{FF2B5EF4-FFF2-40B4-BE49-F238E27FC236}">
                <a16:creationId xmlns:a16="http://schemas.microsoft.com/office/drawing/2014/main" id="{C2637423-F180-3943-B758-C8CCFA816E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71921" y="6357944"/>
            <a:ext cx="1958578" cy="117462"/>
          </a:xfrm>
          <a:prstGeom prst="rect">
            <a:avLst/>
          </a:prstGeom>
        </p:spPr>
      </p:pic>
      <p:sp>
        <p:nvSpPr>
          <p:cNvPr id="23" name="Text Placeholder 2">
            <a:extLst>
              <a:ext uri="{FF2B5EF4-FFF2-40B4-BE49-F238E27FC236}">
                <a16:creationId xmlns:a16="http://schemas.microsoft.com/office/drawing/2014/main" id="{F7327E43-4F43-914D-BE65-DB0ADB5A5E11}"/>
              </a:ext>
            </a:extLst>
          </p:cNvPr>
          <p:cNvSpPr>
            <a:spLocks noGrp="1"/>
          </p:cNvSpPr>
          <p:nvPr>
            <p:ph type="body" sz="quarter" idx="23" hasCustomPrompt="1"/>
          </p:nvPr>
        </p:nvSpPr>
        <p:spPr>
          <a:xfrm>
            <a:off x="1194728" y="5256031"/>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Title of Position</a:t>
            </a:r>
          </a:p>
        </p:txBody>
      </p:sp>
      <p:sp>
        <p:nvSpPr>
          <p:cNvPr id="24" name="Text Placeholder 2">
            <a:extLst>
              <a:ext uri="{FF2B5EF4-FFF2-40B4-BE49-F238E27FC236}">
                <a16:creationId xmlns:a16="http://schemas.microsoft.com/office/drawing/2014/main" id="{4A23AA60-6137-8841-B2ED-51B2F2E5C1BB}"/>
              </a:ext>
            </a:extLst>
          </p:cNvPr>
          <p:cNvSpPr>
            <a:spLocks noGrp="1"/>
          </p:cNvSpPr>
          <p:nvPr>
            <p:ph type="body" sz="quarter" idx="24" hasCustomPrompt="1"/>
          </p:nvPr>
        </p:nvSpPr>
        <p:spPr>
          <a:xfrm>
            <a:off x="1194728" y="5515045"/>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Department</a:t>
            </a:r>
          </a:p>
        </p:txBody>
      </p:sp>
      <p:sp>
        <p:nvSpPr>
          <p:cNvPr id="25" name="Text Placeholder 2">
            <a:extLst>
              <a:ext uri="{FF2B5EF4-FFF2-40B4-BE49-F238E27FC236}">
                <a16:creationId xmlns:a16="http://schemas.microsoft.com/office/drawing/2014/main" id="{BB4FEAB2-22C6-3446-B4D2-5B610A729BCC}"/>
              </a:ext>
            </a:extLst>
          </p:cNvPr>
          <p:cNvSpPr>
            <a:spLocks noGrp="1"/>
          </p:cNvSpPr>
          <p:nvPr>
            <p:ph type="body" sz="quarter" idx="25" hasCustomPrompt="1"/>
          </p:nvPr>
        </p:nvSpPr>
        <p:spPr>
          <a:xfrm>
            <a:off x="1194728" y="5769532"/>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Date</a:t>
            </a:r>
          </a:p>
        </p:txBody>
      </p:sp>
      <p:sp>
        <p:nvSpPr>
          <p:cNvPr id="28" name="Text Placeholder 2">
            <a:extLst>
              <a:ext uri="{FF2B5EF4-FFF2-40B4-BE49-F238E27FC236}">
                <a16:creationId xmlns:a16="http://schemas.microsoft.com/office/drawing/2014/main" id="{4085F378-E668-A648-B7B1-8C76C309ED6D}"/>
              </a:ext>
            </a:extLst>
          </p:cNvPr>
          <p:cNvSpPr>
            <a:spLocks noGrp="1"/>
          </p:cNvSpPr>
          <p:nvPr>
            <p:ph type="body" sz="quarter" idx="26" hasCustomPrompt="1"/>
          </p:nvPr>
        </p:nvSpPr>
        <p:spPr>
          <a:xfrm>
            <a:off x="1194728" y="4997510"/>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Presenter Name</a:t>
            </a:r>
          </a:p>
        </p:txBody>
      </p:sp>
      <p:sp>
        <p:nvSpPr>
          <p:cNvPr id="13" name="Text Placeholder 2">
            <a:extLst>
              <a:ext uri="{FF2B5EF4-FFF2-40B4-BE49-F238E27FC236}">
                <a16:creationId xmlns:a16="http://schemas.microsoft.com/office/drawing/2014/main" id="{C1E31EF6-BED5-C14F-94AD-4E5C55B85515}"/>
              </a:ext>
            </a:extLst>
          </p:cNvPr>
          <p:cNvSpPr>
            <a:spLocks noGrp="1"/>
          </p:cNvSpPr>
          <p:nvPr>
            <p:ph type="body" sz="quarter" idx="16" hasCustomPrompt="1"/>
          </p:nvPr>
        </p:nvSpPr>
        <p:spPr>
          <a:xfrm>
            <a:off x="1194728" y="6027352"/>
            <a:ext cx="7699670" cy="234001"/>
          </a:xfrm>
        </p:spPr>
        <p:txBody>
          <a:bodyPr tIns="0" rIns="0" bIns="0" anchor="ctr" anchorCtr="0">
            <a:noAutofit/>
          </a:bodyPr>
          <a:lstStyle>
            <a:lvl1pPr marL="0" marR="0" indent="0" algn="l" defTabSz="91415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sz="800"/>
            </a:lvl1pPr>
            <a:lvl2pPr>
              <a:defRPr sz="800"/>
            </a:lvl2pPr>
            <a:lvl3pPr>
              <a:defRPr sz="800"/>
            </a:lvl3pPr>
            <a:lvl4pPr>
              <a:defRPr sz="800"/>
            </a:lvl4pPr>
            <a:lvl5pPr>
              <a:defRPr sz="800"/>
            </a:lvl5pPr>
          </a:lstStyle>
          <a:p>
            <a:pPr marL="0" marR="0" lvl="0" indent="0" algn="l" defTabSz="91415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a:pPr>
            <a:r>
              <a:rPr lang="en-US"/>
              <a:t>Private and confidential. For internal use only.</a:t>
            </a:r>
          </a:p>
        </p:txBody>
      </p:sp>
    </p:spTree>
    <p:extLst>
      <p:ext uri="{BB962C8B-B14F-4D97-AF65-F5344CB8AC3E}">
        <p14:creationId xmlns:p14="http://schemas.microsoft.com/office/powerpoint/2010/main" val="1846500179"/>
      </p:ext>
    </p:extLst>
  </p:cSld>
  <p:clrMapOvr>
    <a:masterClrMapping/>
  </p:clrMapOvr>
  <p:transition spd="slow">
    <p:push dir="u"/>
  </p:transition>
  <p:extLst>
    <p:ext uri="{DCECCB84-F9BA-43D5-87BE-67443E8EF086}">
      <p15:sldGuideLst xmlns:p15="http://schemas.microsoft.com/office/powerpoint/2012/main">
        <p15:guide id="1" orient="horz" pos="4065">
          <p15:clr>
            <a:srgbClr val="FBAE40"/>
          </p15:clr>
        </p15:guide>
        <p15:guide id="2" orient="horz" pos="2364">
          <p15:clr>
            <a:srgbClr val="FBAE40"/>
          </p15:clr>
        </p15:guide>
        <p15:guide id="3" orient="horz" pos="21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Page 2 ">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E02383DA-65B3-044E-9E1B-2CC00A0B1CC6}"/>
              </a:ext>
            </a:extLst>
          </p:cNvPr>
          <p:cNvSpPr>
            <a:spLocks noGrp="1"/>
          </p:cNvSpPr>
          <p:nvPr>
            <p:ph type="ctrTitle" hasCustomPrompt="1"/>
          </p:nvPr>
        </p:nvSpPr>
        <p:spPr>
          <a:xfrm>
            <a:off x="1194730" y="2303030"/>
            <a:ext cx="4354731" cy="1125969"/>
          </a:xfrm>
          <a:prstGeom prst="rect">
            <a:avLst/>
          </a:prstGeom>
        </p:spPr>
        <p:txBody>
          <a:bodyPr wrap="square" lIns="0" tIns="0" rIns="0" bIns="0" anchor="t" anchorCtr="0">
            <a:normAutofit/>
          </a:bodyPr>
          <a:lstStyle>
            <a:lvl1pPr>
              <a:lnSpc>
                <a:spcPts val="3800"/>
              </a:lnSpc>
              <a:defRPr sz="3600" b="1" i="0" baseline="0">
                <a:solidFill>
                  <a:schemeClr val="tx1"/>
                </a:solidFill>
                <a:latin typeface="Calibri" panose="020F0502020204030204" pitchFamily="34" charset="0"/>
                <a:ea typeface="メイリオ" pitchFamily="50" charset="-128"/>
                <a:cs typeface="Calibri" pitchFamily="34" charset="0"/>
              </a:defRPr>
            </a:lvl1pPr>
          </a:lstStyle>
          <a:p>
            <a:r>
              <a:rPr lang="en-GB"/>
              <a:t>Click to add title</a:t>
            </a:r>
          </a:p>
        </p:txBody>
      </p:sp>
      <p:sp>
        <p:nvSpPr>
          <p:cNvPr id="20" name="Picture Placeholder 3">
            <a:extLst>
              <a:ext uri="{FF2B5EF4-FFF2-40B4-BE49-F238E27FC236}">
                <a16:creationId xmlns:a16="http://schemas.microsoft.com/office/drawing/2014/main" id="{902F3095-EA6E-F94A-AF04-18ED691DEB75}"/>
              </a:ext>
            </a:extLst>
          </p:cNvPr>
          <p:cNvSpPr>
            <a:spLocks noGrp="1"/>
          </p:cNvSpPr>
          <p:nvPr>
            <p:ph type="pic" sz="quarter" idx="17"/>
          </p:nvPr>
        </p:nvSpPr>
        <p:spPr>
          <a:xfrm>
            <a:off x="5866513" y="376180"/>
            <a:ext cx="6326533" cy="6108535"/>
          </a:xfrm>
          <a:custGeom>
            <a:avLst/>
            <a:gdLst>
              <a:gd name="connsiteX0" fmla="*/ 0 w 6462532"/>
              <a:gd name="connsiteY0" fmla="*/ 3052818 h 6105636"/>
              <a:gd name="connsiteX1" fmla="*/ 3052818 w 6462532"/>
              <a:gd name="connsiteY1" fmla="*/ 0 h 6105636"/>
              <a:gd name="connsiteX2" fmla="*/ 3409714 w 6462532"/>
              <a:gd name="connsiteY2" fmla="*/ 0 h 6105636"/>
              <a:gd name="connsiteX3" fmla="*/ 6462532 w 6462532"/>
              <a:gd name="connsiteY3" fmla="*/ 3052818 h 6105636"/>
              <a:gd name="connsiteX4" fmla="*/ 6462532 w 6462532"/>
              <a:gd name="connsiteY4" fmla="*/ 3052818 h 6105636"/>
              <a:gd name="connsiteX5" fmla="*/ 3409714 w 6462532"/>
              <a:gd name="connsiteY5" fmla="*/ 6105636 h 6105636"/>
              <a:gd name="connsiteX6" fmla="*/ 3052818 w 6462532"/>
              <a:gd name="connsiteY6" fmla="*/ 6105636 h 6105636"/>
              <a:gd name="connsiteX7" fmla="*/ 0 w 6462532"/>
              <a:gd name="connsiteY7" fmla="*/ 3052818 h 6105636"/>
              <a:gd name="connsiteX0" fmla="*/ 0 w 7309764"/>
              <a:gd name="connsiteY0" fmla="*/ 3052818 h 6105636"/>
              <a:gd name="connsiteX1" fmla="*/ 3052818 w 7309764"/>
              <a:gd name="connsiteY1" fmla="*/ 0 h 6105636"/>
              <a:gd name="connsiteX2" fmla="*/ 6592752 w 7309764"/>
              <a:gd name="connsiteY2" fmla="*/ 46298 h 6105636"/>
              <a:gd name="connsiteX3" fmla="*/ 6462532 w 7309764"/>
              <a:gd name="connsiteY3" fmla="*/ 3052818 h 6105636"/>
              <a:gd name="connsiteX4" fmla="*/ 6462532 w 7309764"/>
              <a:gd name="connsiteY4" fmla="*/ 3052818 h 6105636"/>
              <a:gd name="connsiteX5" fmla="*/ 3409714 w 7309764"/>
              <a:gd name="connsiteY5" fmla="*/ 6105636 h 6105636"/>
              <a:gd name="connsiteX6" fmla="*/ 3052818 w 7309764"/>
              <a:gd name="connsiteY6" fmla="*/ 6105636 h 6105636"/>
              <a:gd name="connsiteX7" fmla="*/ 0 w 7309764"/>
              <a:gd name="connsiteY7" fmla="*/ 3052818 h 6105636"/>
              <a:gd name="connsiteX0" fmla="*/ 0 w 7309764"/>
              <a:gd name="connsiteY0" fmla="*/ 3060215 h 6113033"/>
              <a:gd name="connsiteX1" fmla="*/ 3052818 w 7309764"/>
              <a:gd name="connsiteY1" fmla="*/ 7397 h 6113033"/>
              <a:gd name="connsiteX2" fmla="*/ 6592752 w 7309764"/>
              <a:gd name="connsiteY2" fmla="*/ 53695 h 6113033"/>
              <a:gd name="connsiteX3" fmla="*/ 6462532 w 7309764"/>
              <a:gd name="connsiteY3" fmla="*/ 3060215 h 6113033"/>
              <a:gd name="connsiteX4" fmla="*/ 6462532 w 7309764"/>
              <a:gd name="connsiteY4" fmla="*/ 3060215 h 6113033"/>
              <a:gd name="connsiteX5" fmla="*/ 3409714 w 7309764"/>
              <a:gd name="connsiteY5" fmla="*/ 6113033 h 6113033"/>
              <a:gd name="connsiteX6" fmla="*/ 3052818 w 7309764"/>
              <a:gd name="connsiteY6" fmla="*/ 6113033 h 6113033"/>
              <a:gd name="connsiteX7" fmla="*/ 0 w 7309764"/>
              <a:gd name="connsiteY7" fmla="*/ 3060215 h 6113033"/>
              <a:gd name="connsiteX0" fmla="*/ 0 w 7309764"/>
              <a:gd name="connsiteY0" fmla="*/ 3052818 h 6105636"/>
              <a:gd name="connsiteX1" fmla="*/ 3052818 w 7309764"/>
              <a:gd name="connsiteY1" fmla="*/ 0 h 6105636"/>
              <a:gd name="connsiteX2" fmla="*/ 6592752 w 7309764"/>
              <a:gd name="connsiteY2" fmla="*/ 46298 h 6105636"/>
              <a:gd name="connsiteX3" fmla="*/ 6462532 w 7309764"/>
              <a:gd name="connsiteY3" fmla="*/ 3052818 h 6105636"/>
              <a:gd name="connsiteX4" fmla="*/ 6462532 w 7309764"/>
              <a:gd name="connsiteY4" fmla="*/ 3052818 h 6105636"/>
              <a:gd name="connsiteX5" fmla="*/ 3409714 w 7309764"/>
              <a:gd name="connsiteY5" fmla="*/ 6105636 h 6105636"/>
              <a:gd name="connsiteX6" fmla="*/ 3052818 w 7309764"/>
              <a:gd name="connsiteY6" fmla="*/ 6105636 h 6105636"/>
              <a:gd name="connsiteX7" fmla="*/ 0 w 7309764"/>
              <a:gd name="connsiteY7" fmla="*/ 3052818 h 6105636"/>
              <a:gd name="connsiteX0" fmla="*/ 0 w 7162978"/>
              <a:gd name="connsiteY0" fmla="*/ 3052818 h 6105636"/>
              <a:gd name="connsiteX1" fmla="*/ 3052818 w 7162978"/>
              <a:gd name="connsiteY1" fmla="*/ 0 h 6105636"/>
              <a:gd name="connsiteX2" fmla="*/ 6395982 w 7162978"/>
              <a:gd name="connsiteY2" fmla="*/ 11574 h 6105636"/>
              <a:gd name="connsiteX3" fmla="*/ 6462532 w 7162978"/>
              <a:gd name="connsiteY3" fmla="*/ 3052818 h 6105636"/>
              <a:gd name="connsiteX4" fmla="*/ 6462532 w 7162978"/>
              <a:gd name="connsiteY4" fmla="*/ 3052818 h 6105636"/>
              <a:gd name="connsiteX5" fmla="*/ 3409714 w 7162978"/>
              <a:gd name="connsiteY5" fmla="*/ 6105636 h 6105636"/>
              <a:gd name="connsiteX6" fmla="*/ 3052818 w 7162978"/>
              <a:gd name="connsiteY6" fmla="*/ 6105636 h 6105636"/>
              <a:gd name="connsiteX7" fmla="*/ 0 w 7162978"/>
              <a:gd name="connsiteY7" fmla="*/ 3052818 h 6105636"/>
              <a:gd name="connsiteX0" fmla="*/ 0 w 7162978"/>
              <a:gd name="connsiteY0" fmla="*/ 3052818 h 6105636"/>
              <a:gd name="connsiteX1" fmla="*/ 3052818 w 7162978"/>
              <a:gd name="connsiteY1" fmla="*/ 0 h 6105636"/>
              <a:gd name="connsiteX2" fmla="*/ 6395982 w 7162978"/>
              <a:gd name="connsiteY2" fmla="*/ 11574 h 6105636"/>
              <a:gd name="connsiteX3" fmla="*/ 6462532 w 7162978"/>
              <a:gd name="connsiteY3" fmla="*/ 3052818 h 6105636"/>
              <a:gd name="connsiteX4" fmla="*/ 6462532 w 7162978"/>
              <a:gd name="connsiteY4" fmla="*/ 3052818 h 6105636"/>
              <a:gd name="connsiteX5" fmla="*/ 3409714 w 7162978"/>
              <a:gd name="connsiteY5" fmla="*/ 6105636 h 6105636"/>
              <a:gd name="connsiteX6" fmla="*/ 3052818 w 7162978"/>
              <a:gd name="connsiteY6" fmla="*/ 6105636 h 6105636"/>
              <a:gd name="connsiteX7" fmla="*/ 0 w 7162978"/>
              <a:gd name="connsiteY7" fmla="*/ 3052818 h 6105636"/>
              <a:gd name="connsiteX0" fmla="*/ 0 w 7162978"/>
              <a:gd name="connsiteY0" fmla="*/ 3052818 h 6105636"/>
              <a:gd name="connsiteX1" fmla="*/ 3052818 w 7162978"/>
              <a:gd name="connsiteY1" fmla="*/ 0 h 6105636"/>
              <a:gd name="connsiteX2" fmla="*/ 6395982 w 7162978"/>
              <a:gd name="connsiteY2" fmla="*/ 11574 h 6105636"/>
              <a:gd name="connsiteX3" fmla="*/ 6462532 w 7162978"/>
              <a:gd name="connsiteY3" fmla="*/ 3052818 h 6105636"/>
              <a:gd name="connsiteX4" fmla="*/ 6462532 w 7162978"/>
              <a:gd name="connsiteY4" fmla="*/ 3052818 h 6105636"/>
              <a:gd name="connsiteX5" fmla="*/ 3409714 w 7162978"/>
              <a:gd name="connsiteY5" fmla="*/ 6105636 h 6105636"/>
              <a:gd name="connsiteX6" fmla="*/ 3052818 w 7162978"/>
              <a:gd name="connsiteY6" fmla="*/ 6105636 h 6105636"/>
              <a:gd name="connsiteX7" fmla="*/ 0 w 7162978"/>
              <a:gd name="connsiteY7" fmla="*/ 3052818 h 6105636"/>
              <a:gd name="connsiteX0" fmla="*/ 0 w 7162978"/>
              <a:gd name="connsiteY0" fmla="*/ 3052818 h 6105636"/>
              <a:gd name="connsiteX1" fmla="*/ 3052818 w 7162978"/>
              <a:gd name="connsiteY1" fmla="*/ 0 h 6105636"/>
              <a:gd name="connsiteX2" fmla="*/ 6395982 w 7162978"/>
              <a:gd name="connsiteY2" fmla="*/ 11574 h 6105636"/>
              <a:gd name="connsiteX3" fmla="*/ 6462532 w 7162978"/>
              <a:gd name="connsiteY3" fmla="*/ 3052818 h 6105636"/>
              <a:gd name="connsiteX4" fmla="*/ 6462532 w 7162978"/>
              <a:gd name="connsiteY4" fmla="*/ 3052818 h 6105636"/>
              <a:gd name="connsiteX5" fmla="*/ 3409714 w 7162978"/>
              <a:gd name="connsiteY5" fmla="*/ 6105636 h 6105636"/>
              <a:gd name="connsiteX6" fmla="*/ 3052818 w 7162978"/>
              <a:gd name="connsiteY6" fmla="*/ 6105636 h 6105636"/>
              <a:gd name="connsiteX7" fmla="*/ 0 w 7162978"/>
              <a:gd name="connsiteY7" fmla="*/ 3052818 h 6105636"/>
              <a:gd name="connsiteX0" fmla="*/ 0 w 6750471"/>
              <a:gd name="connsiteY0" fmla="*/ 3052818 h 6105636"/>
              <a:gd name="connsiteX1" fmla="*/ 3052818 w 6750471"/>
              <a:gd name="connsiteY1" fmla="*/ 0 h 6105636"/>
              <a:gd name="connsiteX2" fmla="*/ 6395982 w 6750471"/>
              <a:gd name="connsiteY2" fmla="*/ 11574 h 6105636"/>
              <a:gd name="connsiteX3" fmla="*/ 6462532 w 6750471"/>
              <a:gd name="connsiteY3" fmla="*/ 3052818 h 6105636"/>
              <a:gd name="connsiteX4" fmla="*/ 6462532 w 6750471"/>
              <a:gd name="connsiteY4" fmla="*/ 3052818 h 6105636"/>
              <a:gd name="connsiteX5" fmla="*/ 3409714 w 6750471"/>
              <a:gd name="connsiteY5" fmla="*/ 6105636 h 6105636"/>
              <a:gd name="connsiteX6" fmla="*/ 3052818 w 6750471"/>
              <a:gd name="connsiteY6" fmla="*/ 6105636 h 6105636"/>
              <a:gd name="connsiteX7" fmla="*/ 0 w 6750471"/>
              <a:gd name="connsiteY7" fmla="*/ 3052818 h 6105636"/>
              <a:gd name="connsiteX0" fmla="*/ 0 w 6462532"/>
              <a:gd name="connsiteY0" fmla="*/ 3052818 h 6105636"/>
              <a:gd name="connsiteX1" fmla="*/ 3052818 w 6462532"/>
              <a:gd name="connsiteY1" fmla="*/ 0 h 6105636"/>
              <a:gd name="connsiteX2" fmla="*/ 6395982 w 6462532"/>
              <a:gd name="connsiteY2" fmla="*/ 11574 h 6105636"/>
              <a:gd name="connsiteX3" fmla="*/ 6462532 w 6462532"/>
              <a:gd name="connsiteY3" fmla="*/ 3052818 h 6105636"/>
              <a:gd name="connsiteX4" fmla="*/ 6462532 w 6462532"/>
              <a:gd name="connsiteY4" fmla="*/ 3052818 h 6105636"/>
              <a:gd name="connsiteX5" fmla="*/ 3409714 w 6462532"/>
              <a:gd name="connsiteY5" fmla="*/ 6105636 h 6105636"/>
              <a:gd name="connsiteX6" fmla="*/ 3052818 w 6462532"/>
              <a:gd name="connsiteY6" fmla="*/ 6105636 h 6105636"/>
              <a:gd name="connsiteX7" fmla="*/ 0 w 6462532"/>
              <a:gd name="connsiteY7" fmla="*/ 3052818 h 6105636"/>
              <a:gd name="connsiteX0" fmla="*/ 0 w 6477004"/>
              <a:gd name="connsiteY0" fmla="*/ 3052819 h 6105637"/>
              <a:gd name="connsiteX1" fmla="*/ 3052818 w 6477004"/>
              <a:gd name="connsiteY1" fmla="*/ 1 h 6105637"/>
              <a:gd name="connsiteX2" fmla="*/ 6477004 w 6477004"/>
              <a:gd name="connsiteY2" fmla="*/ 0 h 6105637"/>
              <a:gd name="connsiteX3" fmla="*/ 6462532 w 6477004"/>
              <a:gd name="connsiteY3" fmla="*/ 3052819 h 6105637"/>
              <a:gd name="connsiteX4" fmla="*/ 6462532 w 6477004"/>
              <a:gd name="connsiteY4" fmla="*/ 3052819 h 6105637"/>
              <a:gd name="connsiteX5" fmla="*/ 3409714 w 6477004"/>
              <a:gd name="connsiteY5" fmla="*/ 6105637 h 6105637"/>
              <a:gd name="connsiteX6" fmla="*/ 3052818 w 6477004"/>
              <a:gd name="connsiteY6" fmla="*/ 6105637 h 6105637"/>
              <a:gd name="connsiteX7" fmla="*/ 0 w 6477004"/>
              <a:gd name="connsiteY7" fmla="*/ 3052819 h 6105637"/>
              <a:gd name="connsiteX0" fmla="*/ 0 w 6477004"/>
              <a:gd name="connsiteY0" fmla="*/ 3052819 h 6105637"/>
              <a:gd name="connsiteX1" fmla="*/ 3052818 w 6477004"/>
              <a:gd name="connsiteY1" fmla="*/ 1 h 6105637"/>
              <a:gd name="connsiteX2" fmla="*/ 6477004 w 6477004"/>
              <a:gd name="connsiteY2" fmla="*/ 0 h 6105637"/>
              <a:gd name="connsiteX3" fmla="*/ 6462532 w 6477004"/>
              <a:gd name="connsiteY3" fmla="*/ 3052819 h 6105637"/>
              <a:gd name="connsiteX4" fmla="*/ 5756477 w 6477004"/>
              <a:gd name="connsiteY4" fmla="*/ 3018095 h 6105637"/>
              <a:gd name="connsiteX5" fmla="*/ 3409714 w 6477004"/>
              <a:gd name="connsiteY5" fmla="*/ 6105637 h 6105637"/>
              <a:gd name="connsiteX6" fmla="*/ 3052818 w 6477004"/>
              <a:gd name="connsiteY6" fmla="*/ 6105637 h 6105637"/>
              <a:gd name="connsiteX7" fmla="*/ 0 w 6477004"/>
              <a:gd name="connsiteY7" fmla="*/ 3052819 h 6105637"/>
              <a:gd name="connsiteX0" fmla="*/ 0 w 6477004"/>
              <a:gd name="connsiteY0" fmla="*/ 3052819 h 6105637"/>
              <a:gd name="connsiteX1" fmla="*/ 3052818 w 6477004"/>
              <a:gd name="connsiteY1" fmla="*/ 1 h 6105637"/>
              <a:gd name="connsiteX2" fmla="*/ 6477004 w 6477004"/>
              <a:gd name="connsiteY2" fmla="*/ 0 h 6105637"/>
              <a:gd name="connsiteX3" fmla="*/ 6462532 w 6477004"/>
              <a:gd name="connsiteY3" fmla="*/ 3052819 h 6105637"/>
              <a:gd name="connsiteX4" fmla="*/ 3409714 w 6477004"/>
              <a:gd name="connsiteY4" fmla="*/ 6105637 h 6105637"/>
              <a:gd name="connsiteX5" fmla="*/ 3052818 w 6477004"/>
              <a:gd name="connsiteY5" fmla="*/ 6105637 h 6105637"/>
              <a:gd name="connsiteX6" fmla="*/ 0 w 6477004"/>
              <a:gd name="connsiteY6" fmla="*/ 3052819 h 6105637"/>
              <a:gd name="connsiteX0" fmla="*/ 0 w 6477004"/>
              <a:gd name="connsiteY0" fmla="*/ 3052819 h 6108535"/>
              <a:gd name="connsiteX1" fmla="*/ 3052818 w 6477004"/>
              <a:gd name="connsiteY1" fmla="*/ 1 h 6108535"/>
              <a:gd name="connsiteX2" fmla="*/ 6477004 w 6477004"/>
              <a:gd name="connsiteY2" fmla="*/ 0 h 6108535"/>
              <a:gd name="connsiteX3" fmla="*/ 6462532 w 6477004"/>
              <a:gd name="connsiteY3" fmla="*/ 6108535 h 6108535"/>
              <a:gd name="connsiteX4" fmla="*/ 3409714 w 6477004"/>
              <a:gd name="connsiteY4" fmla="*/ 6105637 h 6108535"/>
              <a:gd name="connsiteX5" fmla="*/ 3052818 w 6477004"/>
              <a:gd name="connsiteY5" fmla="*/ 6105637 h 6108535"/>
              <a:gd name="connsiteX6" fmla="*/ 0 w 6477004"/>
              <a:gd name="connsiteY6" fmla="*/ 3052819 h 6108535"/>
              <a:gd name="connsiteX0" fmla="*/ 0 w 6477004"/>
              <a:gd name="connsiteY0" fmla="*/ 3052819 h 6108535"/>
              <a:gd name="connsiteX1" fmla="*/ 3052818 w 6477004"/>
              <a:gd name="connsiteY1" fmla="*/ 1 h 6108535"/>
              <a:gd name="connsiteX2" fmla="*/ 6477004 w 6477004"/>
              <a:gd name="connsiteY2" fmla="*/ 0 h 6108535"/>
              <a:gd name="connsiteX3" fmla="*/ 6323635 w 6477004"/>
              <a:gd name="connsiteY3" fmla="*/ 6108535 h 6108535"/>
              <a:gd name="connsiteX4" fmla="*/ 3409714 w 6477004"/>
              <a:gd name="connsiteY4" fmla="*/ 6105637 h 6108535"/>
              <a:gd name="connsiteX5" fmla="*/ 3052818 w 6477004"/>
              <a:gd name="connsiteY5" fmla="*/ 6105637 h 6108535"/>
              <a:gd name="connsiteX6" fmla="*/ 0 w 6477004"/>
              <a:gd name="connsiteY6" fmla="*/ 3052819 h 6108535"/>
              <a:gd name="connsiteX0" fmla="*/ 0 w 6326533"/>
              <a:gd name="connsiteY0" fmla="*/ 3052819 h 6108535"/>
              <a:gd name="connsiteX1" fmla="*/ 3052818 w 6326533"/>
              <a:gd name="connsiteY1" fmla="*/ 1 h 6108535"/>
              <a:gd name="connsiteX2" fmla="*/ 6326533 w 6326533"/>
              <a:gd name="connsiteY2" fmla="*/ 0 h 6108535"/>
              <a:gd name="connsiteX3" fmla="*/ 6323635 w 6326533"/>
              <a:gd name="connsiteY3" fmla="*/ 6108535 h 6108535"/>
              <a:gd name="connsiteX4" fmla="*/ 3409714 w 6326533"/>
              <a:gd name="connsiteY4" fmla="*/ 6105637 h 6108535"/>
              <a:gd name="connsiteX5" fmla="*/ 3052818 w 6326533"/>
              <a:gd name="connsiteY5" fmla="*/ 6105637 h 6108535"/>
              <a:gd name="connsiteX6" fmla="*/ 0 w 6326533"/>
              <a:gd name="connsiteY6" fmla="*/ 3052819 h 610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6533" h="6108535">
                <a:moveTo>
                  <a:pt x="0" y="3052819"/>
                </a:moveTo>
                <a:cubicBezTo>
                  <a:pt x="0" y="1366794"/>
                  <a:pt x="1366793" y="1"/>
                  <a:pt x="3052818" y="1"/>
                </a:cubicBezTo>
                <a:lnTo>
                  <a:pt x="6326533" y="0"/>
                </a:lnTo>
                <a:lnTo>
                  <a:pt x="6323635" y="6108535"/>
                </a:lnTo>
                <a:lnTo>
                  <a:pt x="3409714" y="6105637"/>
                </a:lnTo>
                <a:lnTo>
                  <a:pt x="3052818" y="6105637"/>
                </a:lnTo>
                <a:cubicBezTo>
                  <a:pt x="1366793" y="6105637"/>
                  <a:pt x="0" y="4738844"/>
                  <a:pt x="0" y="3052819"/>
                </a:cubicBezTo>
                <a:close/>
              </a:path>
            </a:pathLst>
          </a:custGeom>
          <a:noFill/>
        </p:spPr>
        <p:txBody>
          <a:bodyPr>
            <a:normAutofit/>
          </a:bodyPr>
          <a:lstStyle>
            <a:lvl1pPr marL="0" indent="0">
              <a:buNone/>
              <a:defRPr sz="2400">
                <a:solidFill>
                  <a:schemeClr val="bg1"/>
                </a:solidFill>
              </a:defRPr>
            </a:lvl1pPr>
          </a:lstStyle>
          <a:p>
            <a:endParaRPr lang="en-US"/>
          </a:p>
        </p:txBody>
      </p:sp>
      <p:pic>
        <p:nvPicPr>
          <p:cNvPr id="9" name="Picture 8" descr="Takeda">
            <a:extLst>
              <a:ext uri="{FF2B5EF4-FFF2-40B4-BE49-F238E27FC236}">
                <a16:creationId xmlns:a16="http://schemas.microsoft.com/office/drawing/2014/main" id="{F83AE827-0C93-0344-8F1E-82C9D7F8CD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417" y="-10972"/>
            <a:ext cx="2251710" cy="1248865"/>
          </a:xfrm>
          <a:prstGeom prst="rect">
            <a:avLst/>
          </a:prstGeom>
        </p:spPr>
      </p:pic>
      <p:pic>
        <p:nvPicPr>
          <p:cNvPr id="19" name="Picture 18">
            <a:extLst>
              <a:ext uri="{FF2B5EF4-FFF2-40B4-BE49-F238E27FC236}">
                <a16:creationId xmlns:a16="http://schemas.microsoft.com/office/drawing/2014/main" id="{C219044E-3CA3-8043-AF11-ED42DE4ECF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4730" y="6367253"/>
            <a:ext cx="1958578" cy="117462"/>
          </a:xfrm>
          <a:prstGeom prst="rect">
            <a:avLst/>
          </a:prstGeom>
        </p:spPr>
      </p:pic>
      <p:sp>
        <p:nvSpPr>
          <p:cNvPr id="28" name="Rectangle 27">
            <a:extLst>
              <a:ext uri="{FF2B5EF4-FFF2-40B4-BE49-F238E27FC236}">
                <a16:creationId xmlns:a16="http://schemas.microsoft.com/office/drawing/2014/main" id="{92F9C2FE-7E43-3948-92F0-0CEA804BDBFE}"/>
              </a:ext>
            </a:extLst>
          </p:cNvPr>
          <p:cNvSpPr/>
          <p:nvPr userDrawn="1"/>
        </p:nvSpPr>
        <p:spPr>
          <a:xfrm>
            <a:off x="749005" y="2110246"/>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sp>
        <p:nvSpPr>
          <p:cNvPr id="29" name="Text Placeholder 2">
            <a:extLst>
              <a:ext uri="{FF2B5EF4-FFF2-40B4-BE49-F238E27FC236}">
                <a16:creationId xmlns:a16="http://schemas.microsoft.com/office/drawing/2014/main" id="{8F239D86-1AC3-1D48-9675-22CEFBB263F8}"/>
              </a:ext>
            </a:extLst>
          </p:cNvPr>
          <p:cNvSpPr>
            <a:spLocks noGrp="1"/>
          </p:cNvSpPr>
          <p:nvPr>
            <p:ph type="body" sz="quarter" idx="27" hasCustomPrompt="1"/>
          </p:nvPr>
        </p:nvSpPr>
        <p:spPr>
          <a:xfrm>
            <a:off x="1194729" y="3835926"/>
            <a:ext cx="4354732"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Title of Position</a:t>
            </a:r>
          </a:p>
        </p:txBody>
      </p:sp>
      <p:sp>
        <p:nvSpPr>
          <p:cNvPr id="30" name="Text Placeholder 2">
            <a:extLst>
              <a:ext uri="{FF2B5EF4-FFF2-40B4-BE49-F238E27FC236}">
                <a16:creationId xmlns:a16="http://schemas.microsoft.com/office/drawing/2014/main" id="{91BF6710-27B9-2444-8317-2C64F0D30847}"/>
              </a:ext>
            </a:extLst>
          </p:cNvPr>
          <p:cNvSpPr>
            <a:spLocks noGrp="1"/>
          </p:cNvSpPr>
          <p:nvPr>
            <p:ph type="body" sz="quarter" idx="28" hasCustomPrompt="1"/>
          </p:nvPr>
        </p:nvSpPr>
        <p:spPr>
          <a:xfrm>
            <a:off x="1194729" y="4094940"/>
            <a:ext cx="4354732"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Department</a:t>
            </a:r>
          </a:p>
        </p:txBody>
      </p:sp>
      <p:sp>
        <p:nvSpPr>
          <p:cNvPr id="31" name="Text Placeholder 2">
            <a:extLst>
              <a:ext uri="{FF2B5EF4-FFF2-40B4-BE49-F238E27FC236}">
                <a16:creationId xmlns:a16="http://schemas.microsoft.com/office/drawing/2014/main" id="{669B2D41-B11D-9D45-B189-F838AC342B07}"/>
              </a:ext>
            </a:extLst>
          </p:cNvPr>
          <p:cNvSpPr>
            <a:spLocks noGrp="1"/>
          </p:cNvSpPr>
          <p:nvPr>
            <p:ph type="body" sz="quarter" idx="29" hasCustomPrompt="1"/>
          </p:nvPr>
        </p:nvSpPr>
        <p:spPr>
          <a:xfrm>
            <a:off x="1194729" y="4349427"/>
            <a:ext cx="4354732"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Date</a:t>
            </a:r>
          </a:p>
        </p:txBody>
      </p:sp>
      <p:sp>
        <p:nvSpPr>
          <p:cNvPr id="32" name="Text Placeholder 2">
            <a:extLst>
              <a:ext uri="{FF2B5EF4-FFF2-40B4-BE49-F238E27FC236}">
                <a16:creationId xmlns:a16="http://schemas.microsoft.com/office/drawing/2014/main" id="{D7467C81-9D88-4140-B42C-28DFB5646475}"/>
              </a:ext>
            </a:extLst>
          </p:cNvPr>
          <p:cNvSpPr>
            <a:spLocks noGrp="1"/>
          </p:cNvSpPr>
          <p:nvPr>
            <p:ph type="body" sz="quarter" idx="30" hasCustomPrompt="1"/>
          </p:nvPr>
        </p:nvSpPr>
        <p:spPr>
          <a:xfrm>
            <a:off x="1194729" y="3577405"/>
            <a:ext cx="4354732"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Presenter Name</a:t>
            </a:r>
          </a:p>
        </p:txBody>
      </p:sp>
    </p:spTree>
    <p:extLst>
      <p:ext uri="{BB962C8B-B14F-4D97-AF65-F5344CB8AC3E}">
        <p14:creationId xmlns:p14="http://schemas.microsoft.com/office/powerpoint/2010/main" val="2664566664"/>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Page 2 ">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E02383DA-65B3-044E-9E1B-2CC00A0B1CC6}"/>
              </a:ext>
            </a:extLst>
          </p:cNvPr>
          <p:cNvSpPr>
            <a:spLocks noGrp="1"/>
          </p:cNvSpPr>
          <p:nvPr>
            <p:ph type="ctrTitle" hasCustomPrompt="1"/>
          </p:nvPr>
        </p:nvSpPr>
        <p:spPr>
          <a:xfrm>
            <a:off x="1194730" y="2303030"/>
            <a:ext cx="6862150" cy="1125969"/>
          </a:xfrm>
          <a:prstGeom prst="rect">
            <a:avLst/>
          </a:prstGeom>
        </p:spPr>
        <p:txBody>
          <a:bodyPr wrap="square" lIns="0" tIns="0" rIns="0" bIns="0" anchor="t" anchorCtr="0">
            <a:normAutofit/>
          </a:bodyPr>
          <a:lstStyle>
            <a:lvl1pPr>
              <a:lnSpc>
                <a:spcPts val="3800"/>
              </a:lnSpc>
              <a:defRPr sz="3600" b="1" i="0" baseline="0">
                <a:solidFill>
                  <a:schemeClr val="tx1"/>
                </a:solidFill>
                <a:latin typeface="Calibri" panose="020F0502020204030204" pitchFamily="34" charset="0"/>
                <a:ea typeface="メイリオ" pitchFamily="50" charset="-128"/>
                <a:cs typeface="Calibri" pitchFamily="34" charset="0"/>
              </a:defRPr>
            </a:lvl1pPr>
          </a:lstStyle>
          <a:p>
            <a:r>
              <a:rPr lang="en-GB"/>
              <a:t>Click to add title</a:t>
            </a:r>
          </a:p>
        </p:txBody>
      </p:sp>
      <p:sp>
        <p:nvSpPr>
          <p:cNvPr id="28" name="Rectangle 27">
            <a:extLst>
              <a:ext uri="{FF2B5EF4-FFF2-40B4-BE49-F238E27FC236}">
                <a16:creationId xmlns:a16="http://schemas.microsoft.com/office/drawing/2014/main" id="{92F9C2FE-7E43-3948-92F0-0CEA804BDBFE}"/>
              </a:ext>
            </a:extLst>
          </p:cNvPr>
          <p:cNvSpPr/>
          <p:nvPr userDrawn="1"/>
        </p:nvSpPr>
        <p:spPr>
          <a:xfrm>
            <a:off x="749005" y="2110246"/>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sp>
        <p:nvSpPr>
          <p:cNvPr id="29" name="Text Placeholder 2">
            <a:extLst>
              <a:ext uri="{FF2B5EF4-FFF2-40B4-BE49-F238E27FC236}">
                <a16:creationId xmlns:a16="http://schemas.microsoft.com/office/drawing/2014/main" id="{8F239D86-1AC3-1D48-9675-22CEFBB263F8}"/>
              </a:ext>
            </a:extLst>
          </p:cNvPr>
          <p:cNvSpPr>
            <a:spLocks noGrp="1"/>
          </p:cNvSpPr>
          <p:nvPr>
            <p:ph type="body" sz="quarter" idx="27" hasCustomPrompt="1"/>
          </p:nvPr>
        </p:nvSpPr>
        <p:spPr>
          <a:xfrm>
            <a:off x="1194729" y="3835926"/>
            <a:ext cx="6862150" cy="263075"/>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Title of Position</a:t>
            </a:r>
          </a:p>
        </p:txBody>
      </p:sp>
      <p:sp>
        <p:nvSpPr>
          <p:cNvPr id="30" name="Text Placeholder 2">
            <a:extLst>
              <a:ext uri="{FF2B5EF4-FFF2-40B4-BE49-F238E27FC236}">
                <a16:creationId xmlns:a16="http://schemas.microsoft.com/office/drawing/2014/main" id="{91BF6710-27B9-2444-8317-2C64F0D30847}"/>
              </a:ext>
            </a:extLst>
          </p:cNvPr>
          <p:cNvSpPr>
            <a:spLocks noGrp="1"/>
          </p:cNvSpPr>
          <p:nvPr>
            <p:ph type="body" sz="quarter" idx="28" hasCustomPrompt="1"/>
          </p:nvPr>
        </p:nvSpPr>
        <p:spPr>
          <a:xfrm>
            <a:off x="1194729" y="4094940"/>
            <a:ext cx="6862150" cy="263075"/>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Department</a:t>
            </a:r>
          </a:p>
        </p:txBody>
      </p:sp>
      <p:sp>
        <p:nvSpPr>
          <p:cNvPr id="31" name="Text Placeholder 2">
            <a:extLst>
              <a:ext uri="{FF2B5EF4-FFF2-40B4-BE49-F238E27FC236}">
                <a16:creationId xmlns:a16="http://schemas.microsoft.com/office/drawing/2014/main" id="{669B2D41-B11D-9D45-B189-F838AC342B07}"/>
              </a:ext>
            </a:extLst>
          </p:cNvPr>
          <p:cNvSpPr>
            <a:spLocks noGrp="1"/>
          </p:cNvSpPr>
          <p:nvPr>
            <p:ph type="body" sz="quarter" idx="29" hasCustomPrompt="1"/>
          </p:nvPr>
        </p:nvSpPr>
        <p:spPr>
          <a:xfrm>
            <a:off x="1194729" y="4349427"/>
            <a:ext cx="6862150" cy="263075"/>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Date</a:t>
            </a:r>
          </a:p>
        </p:txBody>
      </p:sp>
      <p:sp>
        <p:nvSpPr>
          <p:cNvPr id="32" name="Text Placeholder 2">
            <a:extLst>
              <a:ext uri="{FF2B5EF4-FFF2-40B4-BE49-F238E27FC236}">
                <a16:creationId xmlns:a16="http://schemas.microsoft.com/office/drawing/2014/main" id="{D7467C81-9D88-4140-B42C-28DFB5646475}"/>
              </a:ext>
            </a:extLst>
          </p:cNvPr>
          <p:cNvSpPr>
            <a:spLocks noGrp="1"/>
          </p:cNvSpPr>
          <p:nvPr>
            <p:ph type="body" sz="quarter" idx="30" hasCustomPrompt="1"/>
          </p:nvPr>
        </p:nvSpPr>
        <p:spPr>
          <a:xfrm>
            <a:off x="1194729" y="3577405"/>
            <a:ext cx="6862150" cy="263075"/>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Presenter Name</a:t>
            </a:r>
          </a:p>
        </p:txBody>
      </p:sp>
      <p:pic>
        <p:nvPicPr>
          <p:cNvPr id="12" name="Picture 11">
            <a:extLst>
              <a:ext uri="{FF2B5EF4-FFF2-40B4-BE49-F238E27FC236}">
                <a16:creationId xmlns:a16="http://schemas.microsoft.com/office/drawing/2014/main" id="{16819C41-2A79-B54D-9C44-C619DA694E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71921" y="6357944"/>
            <a:ext cx="1958578" cy="117462"/>
          </a:xfrm>
          <a:prstGeom prst="rect">
            <a:avLst/>
          </a:prstGeom>
        </p:spPr>
      </p:pic>
      <p:pic>
        <p:nvPicPr>
          <p:cNvPr id="13" name="Picture 12">
            <a:extLst>
              <a:ext uri="{FF2B5EF4-FFF2-40B4-BE49-F238E27FC236}">
                <a16:creationId xmlns:a16="http://schemas.microsoft.com/office/drawing/2014/main" id="{3D2794BD-1A0D-7D48-855D-469111926BF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90516" y="-8600"/>
            <a:ext cx="2251710" cy="1248865"/>
          </a:xfrm>
          <a:prstGeom prst="rect">
            <a:avLst/>
          </a:prstGeom>
        </p:spPr>
      </p:pic>
      <p:sp>
        <p:nvSpPr>
          <p:cNvPr id="14" name="Text Placeholder 2">
            <a:extLst>
              <a:ext uri="{FF2B5EF4-FFF2-40B4-BE49-F238E27FC236}">
                <a16:creationId xmlns:a16="http://schemas.microsoft.com/office/drawing/2014/main" id="{B9909778-A51F-784D-ACA4-EC5DBA48BE16}"/>
              </a:ext>
            </a:extLst>
          </p:cNvPr>
          <p:cNvSpPr>
            <a:spLocks noGrp="1"/>
          </p:cNvSpPr>
          <p:nvPr>
            <p:ph type="body" sz="quarter" idx="16" hasCustomPrompt="1"/>
          </p:nvPr>
        </p:nvSpPr>
        <p:spPr>
          <a:xfrm>
            <a:off x="1194729" y="6319955"/>
            <a:ext cx="7699670" cy="234001"/>
          </a:xfrm>
        </p:spPr>
        <p:txBody>
          <a:bodyPr tIns="0" rIns="0" bIns="0" anchor="ctr" anchorCtr="0">
            <a:noAutofit/>
          </a:bodyPr>
          <a:lstStyle>
            <a:lvl1pPr marL="0" marR="0" indent="0" algn="l" defTabSz="91415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sz="800"/>
            </a:lvl1pPr>
            <a:lvl2pPr>
              <a:defRPr sz="800"/>
            </a:lvl2pPr>
            <a:lvl3pPr>
              <a:defRPr sz="800"/>
            </a:lvl3pPr>
            <a:lvl4pPr>
              <a:defRPr sz="800"/>
            </a:lvl4pPr>
            <a:lvl5pPr>
              <a:defRPr sz="800"/>
            </a:lvl5pPr>
          </a:lstStyle>
          <a:p>
            <a:pPr marL="0" marR="0" lvl="0" indent="0" algn="l" defTabSz="91415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a:pPr>
            <a:r>
              <a:rPr lang="en-US"/>
              <a:t>Private and confidential. For internal use only.</a:t>
            </a:r>
          </a:p>
        </p:txBody>
      </p:sp>
    </p:spTree>
    <p:extLst>
      <p:ext uri="{BB962C8B-B14F-4D97-AF65-F5344CB8AC3E}">
        <p14:creationId xmlns:p14="http://schemas.microsoft.com/office/powerpoint/2010/main" val="4280744175"/>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ndard 1-Column Text">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50" y="1102385"/>
            <a:ext cx="11569700" cy="5328857"/>
          </a:xfrm>
          <a:prstGeom prst="rect">
            <a:avLst/>
          </a:prstGeom>
        </p:spPr>
        <p:txBody>
          <a:bodyPr tIns="0" rIns="0" bIns="0" numCol="1">
            <a:normAutofit/>
          </a:bodyPr>
          <a:lstStyle>
            <a:lvl1pPr marL="0" indent="0">
              <a:lnSpc>
                <a:spcPct val="100000"/>
              </a:lnSpc>
              <a:spcBef>
                <a:spcPts val="0"/>
              </a:spcBef>
              <a:spcAft>
                <a:spcPts val="600"/>
              </a:spcAft>
              <a:buFont typeface="Arial" panose="020B0604020202020204" pitchFamily="34" charset="0"/>
              <a:buNone/>
              <a:defRPr sz="16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a one-column layout. Click to add content</a:t>
            </a:r>
          </a:p>
        </p:txBody>
      </p:sp>
      <p:sp>
        <p:nvSpPr>
          <p:cNvPr id="19" name="Footer Placeholder 8">
            <a:extLst>
              <a:ext uri="{FF2B5EF4-FFF2-40B4-BE49-F238E27FC236}">
                <a16:creationId xmlns:a16="http://schemas.microsoft.com/office/drawing/2014/main" id="{CDA06C55-0643-C148-AAB1-C4BB26FD7B26}"/>
              </a:ext>
            </a:extLst>
          </p:cNvPr>
          <p:cNvSpPr>
            <a:spLocks noGrp="1"/>
          </p:cNvSpPr>
          <p:nvPr>
            <p:ph type="ftr" sz="quarter" idx="3"/>
          </p:nvPr>
        </p:nvSpPr>
        <p:spPr>
          <a:xfrm>
            <a:off x="7766050" y="6523001"/>
            <a:ext cx="4114800" cy="196131"/>
          </a:xfrm>
          <a:prstGeom prst="rect">
            <a:avLst/>
          </a:prstGeom>
        </p:spPr>
        <p:txBody>
          <a:bodyPr vert="horz" lIns="0" tIns="0" rIns="0" bIns="0" rtlCol="0" anchor="ctr"/>
          <a:lstStyle>
            <a:lvl1pPr algn="r">
              <a:defRPr sz="800" b="1" spc="100" baseline="0">
                <a:solidFill>
                  <a:schemeClr val="tx1"/>
                </a:solidFill>
              </a:defRPr>
            </a:lvl1pPr>
          </a:lstStyle>
          <a:p>
            <a:endParaRPr lang="en-JP"/>
          </a:p>
        </p:txBody>
      </p:sp>
      <p:pic>
        <p:nvPicPr>
          <p:cNvPr id="14" name="Picture 13" descr="Takeda">
            <a:extLst>
              <a:ext uri="{FF2B5EF4-FFF2-40B4-BE49-F238E27FC236}">
                <a16:creationId xmlns:a16="http://schemas.microsoft.com/office/drawing/2014/main" id="{A75F5BF7-D49E-8A49-AE81-CB31E57D5A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
        <p:nvSpPr>
          <p:cNvPr id="22" name="タイトル プレースホルダ 1">
            <a:extLst>
              <a:ext uri="{FF2B5EF4-FFF2-40B4-BE49-F238E27FC236}">
                <a16:creationId xmlns:a16="http://schemas.microsoft.com/office/drawing/2014/main" id="{86D2E5B8-9E2B-DB46-A55A-5F26569C4F99}"/>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0" name="スライド番号プレースホルダ 5">
            <a:extLst>
              <a:ext uri="{FF2B5EF4-FFF2-40B4-BE49-F238E27FC236}">
                <a16:creationId xmlns:a16="http://schemas.microsoft.com/office/drawing/2014/main" id="{51A4825E-63A1-564F-BC3A-FBC167ECE5EB}"/>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1" name="Rectangle 20">
            <a:extLst>
              <a:ext uri="{FF2B5EF4-FFF2-40B4-BE49-F238E27FC236}">
                <a16:creationId xmlns:a16="http://schemas.microsoft.com/office/drawing/2014/main" id="{FCF9CDB0-5730-E246-B31F-F5963CF8EFDC}"/>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4" name="Text Placeholder 6">
            <a:extLst>
              <a:ext uri="{FF2B5EF4-FFF2-40B4-BE49-F238E27FC236}">
                <a16:creationId xmlns:a16="http://schemas.microsoft.com/office/drawing/2014/main" id="{44EB3013-FCB4-1B4E-A9F2-FD57CF727CCC}"/>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Tree>
    <p:extLst>
      <p:ext uri="{BB962C8B-B14F-4D97-AF65-F5344CB8AC3E}">
        <p14:creationId xmlns:p14="http://schemas.microsoft.com/office/powerpoint/2010/main" val="1062611913"/>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ndard 2-Column Text">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50" y="1102385"/>
            <a:ext cx="11569700" cy="5328857"/>
          </a:xfrm>
          <a:prstGeom prst="rect">
            <a:avLst/>
          </a:prstGeom>
        </p:spPr>
        <p:txBody>
          <a:bodyPr tIns="0" rIns="0" bIns="0" numCol="2" spcCol="540000">
            <a:normAutofit/>
          </a:bodyPr>
          <a:lstStyle>
            <a:lvl1pPr marL="0" indent="0">
              <a:lnSpc>
                <a:spcPct val="100000"/>
              </a:lnSpc>
              <a:spcBef>
                <a:spcPts val="0"/>
              </a:spcBef>
              <a:spcAft>
                <a:spcPts val="600"/>
              </a:spcAft>
              <a:buFont typeface="Arial" panose="020B0604020202020204" pitchFamily="34" charset="0"/>
              <a:buNone/>
              <a:defRPr sz="16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a two-column layout. Click to add content. </a:t>
            </a:r>
          </a:p>
        </p:txBody>
      </p:sp>
      <p:sp>
        <p:nvSpPr>
          <p:cNvPr id="19" name="Footer Placeholder 8">
            <a:extLst>
              <a:ext uri="{FF2B5EF4-FFF2-40B4-BE49-F238E27FC236}">
                <a16:creationId xmlns:a16="http://schemas.microsoft.com/office/drawing/2014/main" id="{CDA06C55-0643-C148-AAB1-C4BB26FD7B26}"/>
              </a:ext>
            </a:extLst>
          </p:cNvPr>
          <p:cNvSpPr>
            <a:spLocks noGrp="1"/>
          </p:cNvSpPr>
          <p:nvPr>
            <p:ph type="ftr" sz="quarter" idx="3"/>
          </p:nvPr>
        </p:nvSpPr>
        <p:spPr>
          <a:xfrm>
            <a:off x="7766050" y="6523001"/>
            <a:ext cx="4114800" cy="196131"/>
          </a:xfrm>
          <a:prstGeom prst="rect">
            <a:avLst/>
          </a:prstGeom>
        </p:spPr>
        <p:txBody>
          <a:bodyPr vert="horz" lIns="0" tIns="0" rIns="0" bIns="0" rtlCol="0" anchor="ctr"/>
          <a:lstStyle>
            <a:lvl1pPr algn="r">
              <a:defRPr sz="800" b="1" spc="100" baseline="0">
                <a:solidFill>
                  <a:schemeClr val="tx1"/>
                </a:solidFill>
              </a:defRPr>
            </a:lvl1pPr>
          </a:lstStyle>
          <a:p>
            <a:endParaRPr lang="en-JP"/>
          </a:p>
        </p:txBody>
      </p:sp>
      <p:pic>
        <p:nvPicPr>
          <p:cNvPr id="14" name="Picture 13" descr="Takeda">
            <a:extLst>
              <a:ext uri="{FF2B5EF4-FFF2-40B4-BE49-F238E27FC236}">
                <a16:creationId xmlns:a16="http://schemas.microsoft.com/office/drawing/2014/main" id="{A75F5BF7-D49E-8A49-AE81-CB31E57D5A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
        <p:nvSpPr>
          <p:cNvPr id="22" name="タイトル プレースホルダ 1">
            <a:extLst>
              <a:ext uri="{FF2B5EF4-FFF2-40B4-BE49-F238E27FC236}">
                <a16:creationId xmlns:a16="http://schemas.microsoft.com/office/drawing/2014/main" id="{86D2E5B8-9E2B-DB46-A55A-5F26569C4F99}"/>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Two-column layout. Click to add title</a:t>
            </a:r>
            <a:endParaRPr kumimoji="1" lang="ja-JP" altLang="en-US"/>
          </a:p>
        </p:txBody>
      </p:sp>
      <p:sp>
        <p:nvSpPr>
          <p:cNvPr id="13" name="Rectangle 12">
            <a:extLst>
              <a:ext uri="{FF2B5EF4-FFF2-40B4-BE49-F238E27FC236}">
                <a16:creationId xmlns:a16="http://schemas.microsoft.com/office/drawing/2014/main" id="{F49634AC-7DDA-D44D-88DB-5850289DD643}"/>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0" name="スライド番号プレースホルダ 5">
            <a:extLst>
              <a:ext uri="{FF2B5EF4-FFF2-40B4-BE49-F238E27FC236}">
                <a16:creationId xmlns:a16="http://schemas.microsoft.com/office/drawing/2014/main" id="{E22A984C-7436-8C4C-83C8-F2AD67592041}"/>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1" name="Text Placeholder 6">
            <a:extLst>
              <a:ext uri="{FF2B5EF4-FFF2-40B4-BE49-F238E27FC236}">
                <a16:creationId xmlns:a16="http://schemas.microsoft.com/office/drawing/2014/main" id="{0A6720AD-4FA4-A146-AEEB-A4E558BAA3EA}"/>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Tree>
    <p:extLst>
      <p:ext uri="{BB962C8B-B14F-4D97-AF65-F5344CB8AC3E}">
        <p14:creationId xmlns:p14="http://schemas.microsoft.com/office/powerpoint/2010/main" val="1990445600"/>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E02383DA-65B3-044E-9E1B-2CC00A0B1CC6}"/>
              </a:ext>
            </a:extLst>
          </p:cNvPr>
          <p:cNvSpPr>
            <a:spLocks noGrp="1"/>
          </p:cNvSpPr>
          <p:nvPr>
            <p:ph type="ctrTitle" hasCustomPrompt="1"/>
          </p:nvPr>
        </p:nvSpPr>
        <p:spPr>
          <a:xfrm>
            <a:off x="1194730" y="2303030"/>
            <a:ext cx="4354731" cy="2279130"/>
          </a:xfrm>
          <a:prstGeom prst="rect">
            <a:avLst/>
          </a:prstGeom>
        </p:spPr>
        <p:txBody>
          <a:bodyPr wrap="square" lIns="0" tIns="0" rIns="0" bIns="0" anchor="ctr" anchorCtr="0">
            <a:normAutofit/>
          </a:bodyPr>
          <a:lstStyle>
            <a:lvl1pPr>
              <a:lnSpc>
                <a:spcPts val="3800"/>
              </a:lnSpc>
              <a:defRPr sz="3600" b="1" i="0" baseline="0">
                <a:solidFill>
                  <a:schemeClr val="tx1"/>
                </a:solidFill>
                <a:latin typeface="Calibri" panose="020F0502020204030204" pitchFamily="34" charset="0"/>
                <a:ea typeface="メイリオ" pitchFamily="50" charset="-128"/>
                <a:cs typeface="Calibri" pitchFamily="34" charset="0"/>
              </a:defRPr>
            </a:lvl1pPr>
          </a:lstStyle>
          <a:p>
            <a:r>
              <a:rPr lang="en-GB"/>
              <a:t>Click to add section title</a:t>
            </a:r>
          </a:p>
        </p:txBody>
      </p:sp>
      <p:sp>
        <p:nvSpPr>
          <p:cNvPr id="28" name="Rectangle 27">
            <a:extLst>
              <a:ext uri="{FF2B5EF4-FFF2-40B4-BE49-F238E27FC236}">
                <a16:creationId xmlns:a16="http://schemas.microsoft.com/office/drawing/2014/main" id="{92F9C2FE-7E43-3948-92F0-0CEA804BDBFE}"/>
              </a:ext>
            </a:extLst>
          </p:cNvPr>
          <p:cNvSpPr/>
          <p:nvPr userDrawn="1"/>
        </p:nvSpPr>
        <p:spPr>
          <a:xfrm>
            <a:off x="749005" y="2110246"/>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sp>
        <p:nvSpPr>
          <p:cNvPr id="13" name="Picture Placeholder 9">
            <a:extLst>
              <a:ext uri="{FF2B5EF4-FFF2-40B4-BE49-F238E27FC236}">
                <a16:creationId xmlns:a16="http://schemas.microsoft.com/office/drawing/2014/main" id="{46656F8F-0621-5F47-BF80-4A4E365A2D91}"/>
              </a:ext>
            </a:extLst>
          </p:cNvPr>
          <p:cNvSpPr>
            <a:spLocks noGrp="1"/>
          </p:cNvSpPr>
          <p:nvPr>
            <p:ph type="pic" sz="quarter" idx="10"/>
          </p:nvPr>
        </p:nvSpPr>
        <p:spPr>
          <a:xfrm>
            <a:off x="6642541" y="-1"/>
            <a:ext cx="5565823" cy="6416675"/>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64472"/>
              <a:gd name="connsiteY0" fmla="*/ 0 h 6630428"/>
              <a:gd name="connsiteX1" fmla="*/ 11864472 w 11864472"/>
              <a:gd name="connsiteY1" fmla="*/ 188353 h 6630428"/>
              <a:gd name="connsiteX2" fmla="*/ 11855613 w 11864472"/>
              <a:gd name="connsiteY2" fmla="*/ 6628774 h 6630428"/>
              <a:gd name="connsiteX3" fmla="*/ 579722 w 11864472"/>
              <a:gd name="connsiteY3" fmla="*/ 6630428 h 6630428"/>
              <a:gd name="connsiteX4" fmla="*/ 0 w 11864472"/>
              <a:gd name="connsiteY4" fmla="*/ 6050706 h 6630428"/>
              <a:gd name="connsiteX5" fmla="*/ 0 w 11864472"/>
              <a:gd name="connsiteY5" fmla="*/ 0 h 6630428"/>
              <a:gd name="connsiteX0" fmla="*/ 0 w 11864472"/>
              <a:gd name="connsiteY0" fmla="*/ 13527 h 6643955"/>
              <a:gd name="connsiteX1" fmla="*/ 11864472 w 11864472"/>
              <a:gd name="connsiteY1" fmla="*/ 0 h 6643955"/>
              <a:gd name="connsiteX2" fmla="*/ 11855613 w 11864472"/>
              <a:gd name="connsiteY2" fmla="*/ 6642301 h 6643955"/>
              <a:gd name="connsiteX3" fmla="*/ 579722 w 11864472"/>
              <a:gd name="connsiteY3" fmla="*/ 6643955 h 6643955"/>
              <a:gd name="connsiteX4" fmla="*/ 0 w 11864472"/>
              <a:gd name="connsiteY4" fmla="*/ 6064233 h 6643955"/>
              <a:gd name="connsiteX5" fmla="*/ 0 w 11864472"/>
              <a:gd name="connsiteY5" fmla="*/ 13527 h 6643955"/>
              <a:gd name="connsiteX0" fmla="*/ 0 w 11864472"/>
              <a:gd name="connsiteY0" fmla="*/ 1319813 h 6643955"/>
              <a:gd name="connsiteX1" fmla="*/ 11864472 w 11864472"/>
              <a:gd name="connsiteY1" fmla="*/ 0 h 6643955"/>
              <a:gd name="connsiteX2" fmla="*/ 11855613 w 11864472"/>
              <a:gd name="connsiteY2" fmla="*/ 6642301 h 6643955"/>
              <a:gd name="connsiteX3" fmla="*/ 579722 w 11864472"/>
              <a:gd name="connsiteY3" fmla="*/ 6643955 h 6643955"/>
              <a:gd name="connsiteX4" fmla="*/ 0 w 11864472"/>
              <a:gd name="connsiteY4" fmla="*/ 6064233 h 6643955"/>
              <a:gd name="connsiteX5" fmla="*/ 0 w 11864472"/>
              <a:gd name="connsiteY5" fmla="*/ 1319813 h 6643955"/>
              <a:gd name="connsiteX0" fmla="*/ 0 w 11864472"/>
              <a:gd name="connsiteY0" fmla="*/ 13527 h 5337669"/>
              <a:gd name="connsiteX1" fmla="*/ 11864472 w 11864472"/>
              <a:gd name="connsiteY1" fmla="*/ 0 h 5337669"/>
              <a:gd name="connsiteX2" fmla="*/ 11855613 w 11864472"/>
              <a:gd name="connsiteY2" fmla="*/ 5336015 h 5337669"/>
              <a:gd name="connsiteX3" fmla="*/ 579722 w 11864472"/>
              <a:gd name="connsiteY3" fmla="*/ 5337669 h 5337669"/>
              <a:gd name="connsiteX4" fmla="*/ 0 w 11864472"/>
              <a:gd name="connsiteY4" fmla="*/ 4757947 h 5337669"/>
              <a:gd name="connsiteX5" fmla="*/ 0 w 11864472"/>
              <a:gd name="connsiteY5" fmla="*/ 13527 h 5337669"/>
              <a:gd name="connsiteX0" fmla="*/ 0 w 11864472"/>
              <a:gd name="connsiteY0" fmla="*/ 1652 h 5337669"/>
              <a:gd name="connsiteX1" fmla="*/ 11864472 w 11864472"/>
              <a:gd name="connsiteY1" fmla="*/ 0 h 5337669"/>
              <a:gd name="connsiteX2" fmla="*/ 11855613 w 11864472"/>
              <a:gd name="connsiteY2" fmla="*/ 5336015 h 5337669"/>
              <a:gd name="connsiteX3" fmla="*/ 579722 w 11864472"/>
              <a:gd name="connsiteY3" fmla="*/ 5337669 h 5337669"/>
              <a:gd name="connsiteX4" fmla="*/ 0 w 11864472"/>
              <a:gd name="connsiteY4" fmla="*/ 4757947 h 5337669"/>
              <a:gd name="connsiteX5" fmla="*/ 0 w 11864472"/>
              <a:gd name="connsiteY5" fmla="*/ 1652 h 5337669"/>
              <a:gd name="connsiteX0" fmla="*/ 0 w 11864472"/>
              <a:gd name="connsiteY0" fmla="*/ 2201927 h 5337669"/>
              <a:gd name="connsiteX1" fmla="*/ 11864472 w 11864472"/>
              <a:gd name="connsiteY1" fmla="*/ 0 h 5337669"/>
              <a:gd name="connsiteX2" fmla="*/ 11855613 w 11864472"/>
              <a:gd name="connsiteY2" fmla="*/ 5336015 h 5337669"/>
              <a:gd name="connsiteX3" fmla="*/ 579722 w 11864472"/>
              <a:gd name="connsiteY3" fmla="*/ 5337669 h 5337669"/>
              <a:gd name="connsiteX4" fmla="*/ 0 w 11864472"/>
              <a:gd name="connsiteY4" fmla="*/ 4757947 h 5337669"/>
              <a:gd name="connsiteX5" fmla="*/ 0 w 11864472"/>
              <a:gd name="connsiteY5" fmla="*/ 2201927 h 5337669"/>
              <a:gd name="connsiteX0" fmla="*/ 0 w 11864472"/>
              <a:gd name="connsiteY0" fmla="*/ 1652 h 3137394"/>
              <a:gd name="connsiteX1" fmla="*/ 11864472 w 11864472"/>
              <a:gd name="connsiteY1" fmla="*/ 0 h 3137394"/>
              <a:gd name="connsiteX2" fmla="*/ 11855613 w 11864472"/>
              <a:gd name="connsiteY2" fmla="*/ 3135740 h 3137394"/>
              <a:gd name="connsiteX3" fmla="*/ 579722 w 11864472"/>
              <a:gd name="connsiteY3" fmla="*/ 3137394 h 3137394"/>
              <a:gd name="connsiteX4" fmla="*/ 0 w 11864472"/>
              <a:gd name="connsiteY4" fmla="*/ 2557672 h 3137394"/>
              <a:gd name="connsiteX5" fmla="*/ 0 w 11864472"/>
              <a:gd name="connsiteY5" fmla="*/ 1652 h 3137394"/>
              <a:gd name="connsiteX0" fmla="*/ 0 w 11864472"/>
              <a:gd name="connsiteY0" fmla="*/ 0 h 3420555"/>
              <a:gd name="connsiteX1" fmla="*/ 11864472 w 11864472"/>
              <a:gd name="connsiteY1" fmla="*/ 283161 h 3420555"/>
              <a:gd name="connsiteX2" fmla="*/ 11855613 w 11864472"/>
              <a:gd name="connsiteY2" fmla="*/ 3418901 h 3420555"/>
              <a:gd name="connsiteX3" fmla="*/ 579722 w 11864472"/>
              <a:gd name="connsiteY3" fmla="*/ 3420555 h 3420555"/>
              <a:gd name="connsiteX4" fmla="*/ 0 w 11864472"/>
              <a:gd name="connsiteY4" fmla="*/ 2840833 h 3420555"/>
              <a:gd name="connsiteX5" fmla="*/ 0 w 11864472"/>
              <a:gd name="connsiteY5" fmla="*/ 0 h 3420555"/>
              <a:gd name="connsiteX0" fmla="*/ 0 w 11864472"/>
              <a:gd name="connsiteY0" fmla="*/ 1652 h 3422207"/>
              <a:gd name="connsiteX1" fmla="*/ 11864472 w 11864472"/>
              <a:gd name="connsiteY1" fmla="*/ 0 h 3422207"/>
              <a:gd name="connsiteX2" fmla="*/ 11855613 w 11864472"/>
              <a:gd name="connsiteY2" fmla="*/ 3420553 h 3422207"/>
              <a:gd name="connsiteX3" fmla="*/ 579722 w 11864472"/>
              <a:gd name="connsiteY3" fmla="*/ 3422207 h 3422207"/>
              <a:gd name="connsiteX4" fmla="*/ 0 w 11864472"/>
              <a:gd name="connsiteY4" fmla="*/ 2842485 h 3422207"/>
              <a:gd name="connsiteX5" fmla="*/ 0 w 11864472"/>
              <a:gd name="connsiteY5" fmla="*/ 1652 h 3422207"/>
              <a:gd name="connsiteX0" fmla="*/ 0 w 11855613"/>
              <a:gd name="connsiteY0" fmla="*/ 0 h 3420555"/>
              <a:gd name="connsiteX1" fmla="*/ 11834492 w 11855613"/>
              <a:gd name="connsiteY1" fmla="*/ 58309 h 3420555"/>
              <a:gd name="connsiteX2" fmla="*/ 11855613 w 11855613"/>
              <a:gd name="connsiteY2" fmla="*/ 3418901 h 3420555"/>
              <a:gd name="connsiteX3" fmla="*/ 579722 w 11855613"/>
              <a:gd name="connsiteY3" fmla="*/ 3420555 h 3420555"/>
              <a:gd name="connsiteX4" fmla="*/ 0 w 11855613"/>
              <a:gd name="connsiteY4" fmla="*/ 2840833 h 3420555"/>
              <a:gd name="connsiteX5" fmla="*/ 0 w 11855613"/>
              <a:gd name="connsiteY5" fmla="*/ 0 h 3420555"/>
              <a:gd name="connsiteX0" fmla="*/ 0 w 11855613"/>
              <a:gd name="connsiteY0" fmla="*/ 1652 h 3362246"/>
              <a:gd name="connsiteX1" fmla="*/ 11834492 w 11855613"/>
              <a:gd name="connsiteY1" fmla="*/ 0 h 3362246"/>
              <a:gd name="connsiteX2" fmla="*/ 11855613 w 11855613"/>
              <a:gd name="connsiteY2" fmla="*/ 3360592 h 3362246"/>
              <a:gd name="connsiteX3" fmla="*/ 579722 w 11855613"/>
              <a:gd name="connsiteY3" fmla="*/ 3362246 h 3362246"/>
              <a:gd name="connsiteX4" fmla="*/ 0 w 11855613"/>
              <a:gd name="connsiteY4" fmla="*/ 2782524 h 3362246"/>
              <a:gd name="connsiteX5" fmla="*/ 0 w 11855613"/>
              <a:gd name="connsiteY5" fmla="*/ 1652 h 3362246"/>
              <a:gd name="connsiteX0" fmla="*/ 0 w 11864473"/>
              <a:gd name="connsiteY0" fmla="*/ 0 h 3360594"/>
              <a:gd name="connsiteX1" fmla="*/ 11864473 w 11864473"/>
              <a:gd name="connsiteY1" fmla="*/ 13338 h 3360594"/>
              <a:gd name="connsiteX2" fmla="*/ 11855613 w 11864473"/>
              <a:gd name="connsiteY2" fmla="*/ 3358940 h 3360594"/>
              <a:gd name="connsiteX3" fmla="*/ 579722 w 11864473"/>
              <a:gd name="connsiteY3" fmla="*/ 3360594 h 3360594"/>
              <a:gd name="connsiteX4" fmla="*/ 0 w 11864473"/>
              <a:gd name="connsiteY4" fmla="*/ 2780872 h 3360594"/>
              <a:gd name="connsiteX5" fmla="*/ 0 w 11864473"/>
              <a:gd name="connsiteY5" fmla="*/ 0 h 3360594"/>
              <a:gd name="connsiteX0" fmla="*/ 0 w 11864473"/>
              <a:gd name="connsiteY0" fmla="*/ 1652 h 3362246"/>
              <a:gd name="connsiteX1" fmla="*/ 11864473 w 11864473"/>
              <a:gd name="connsiteY1" fmla="*/ 0 h 3362246"/>
              <a:gd name="connsiteX2" fmla="*/ 11855613 w 11864473"/>
              <a:gd name="connsiteY2" fmla="*/ 3360592 h 3362246"/>
              <a:gd name="connsiteX3" fmla="*/ 579722 w 11864473"/>
              <a:gd name="connsiteY3" fmla="*/ 3362246 h 3362246"/>
              <a:gd name="connsiteX4" fmla="*/ 0 w 11864473"/>
              <a:gd name="connsiteY4" fmla="*/ 2782524 h 3362246"/>
              <a:gd name="connsiteX5" fmla="*/ 0 w 11864473"/>
              <a:gd name="connsiteY5" fmla="*/ 1652 h 3362246"/>
              <a:gd name="connsiteX0" fmla="*/ 0 w 11855629"/>
              <a:gd name="connsiteY0" fmla="*/ 1652 h 3362246"/>
              <a:gd name="connsiteX1" fmla="*/ 11459359 w 11855629"/>
              <a:gd name="connsiteY1" fmla="*/ 0 h 3362246"/>
              <a:gd name="connsiteX2" fmla="*/ 11855613 w 11855629"/>
              <a:gd name="connsiteY2" fmla="*/ 3360592 h 3362246"/>
              <a:gd name="connsiteX3" fmla="*/ 579722 w 11855629"/>
              <a:gd name="connsiteY3" fmla="*/ 3362246 h 3362246"/>
              <a:gd name="connsiteX4" fmla="*/ 0 w 11855629"/>
              <a:gd name="connsiteY4" fmla="*/ 2782524 h 3362246"/>
              <a:gd name="connsiteX5" fmla="*/ 0 w 11855629"/>
              <a:gd name="connsiteY5" fmla="*/ 1652 h 3362246"/>
              <a:gd name="connsiteX0" fmla="*/ 0 w 11459359"/>
              <a:gd name="connsiteY0" fmla="*/ 1652 h 3362246"/>
              <a:gd name="connsiteX1" fmla="*/ 11459359 w 11459359"/>
              <a:gd name="connsiteY1" fmla="*/ 0 h 3362246"/>
              <a:gd name="connsiteX2" fmla="*/ 11438924 w 11459359"/>
              <a:gd name="connsiteY2" fmla="*/ 3360592 h 3362246"/>
              <a:gd name="connsiteX3" fmla="*/ 579722 w 11459359"/>
              <a:gd name="connsiteY3" fmla="*/ 3362246 h 3362246"/>
              <a:gd name="connsiteX4" fmla="*/ 0 w 11459359"/>
              <a:gd name="connsiteY4" fmla="*/ 2782524 h 3362246"/>
              <a:gd name="connsiteX5" fmla="*/ 0 w 11459359"/>
              <a:gd name="connsiteY5" fmla="*/ 1652 h 3362246"/>
              <a:gd name="connsiteX0" fmla="*/ 0 w 11459359"/>
              <a:gd name="connsiteY0" fmla="*/ 1652 h 3362246"/>
              <a:gd name="connsiteX1" fmla="*/ 11459359 w 11459359"/>
              <a:gd name="connsiteY1" fmla="*/ 0 h 3362246"/>
              <a:gd name="connsiteX2" fmla="*/ 11438924 w 11459359"/>
              <a:gd name="connsiteY2" fmla="*/ 3360592 h 3362246"/>
              <a:gd name="connsiteX3" fmla="*/ 1584742 w 11459359"/>
              <a:gd name="connsiteY3" fmla="*/ 3362246 h 3362246"/>
              <a:gd name="connsiteX4" fmla="*/ 0 w 11459359"/>
              <a:gd name="connsiteY4" fmla="*/ 2782524 h 3362246"/>
              <a:gd name="connsiteX5" fmla="*/ 0 w 11459359"/>
              <a:gd name="connsiteY5" fmla="*/ 1652 h 3362246"/>
              <a:gd name="connsiteX0" fmla="*/ 0 w 11459359"/>
              <a:gd name="connsiteY0" fmla="*/ 1652 h 3360592"/>
              <a:gd name="connsiteX1" fmla="*/ 11459359 w 11459359"/>
              <a:gd name="connsiteY1" fmla="*/ 0 h 3360592"/>
              <a:gd name="connsiteX2" fmla="*/ 11438924 w 11459359"/>
              <a:gd name="connsiteY2" fmla="*/ 3360592 h 3360592"/>
              <a:gd name="connsiteX3" fmla="*/ 1188396 w 11459359"/>
              <a:gd name="connsiteY3" fmla="*/ 3358591 h 3360592"/>
              <a:gd name="connsiteX4" fmla="*/ 0 w 11459359"/>
              <a:gd name="connsiteY4" fmla="*/ 2782524 h 3360592"/>
              <a:gd name="connsiteX5" fmla="*/ 0 w 11459359"/>
              <a:gd name="connsiteY5" fmla="*/ 1652 h 3360592"/>
              <a:gd name="connsiteX0" fmla="*/ 0 w 11459359"/>
              <a:gd name="connsiteY0" fmla="*/ 1652 h 3360592"/>
              <a:gd name="connsiteX1" fmla="*/ 11459359 w 11459359"/>
              <a:gd name="connsiteY1" fmla="*/ 0 h 3360592"/>
              <a:gd name="connsiteX2" fmla="*/ 11438924 w 11459359"/>
              <a:gd name="connsiteY2" fmla="*/ 3360592 h 3360592"/>
              <a:gd name="connsiteX3" fmla="*/ 1188396 w 11459359"/>
              <a:gd name="connsiteY3" fmla="*/ 3358591 h 3360592"/>
              <a:gd name="connsiteX4" fmla="*/ 0 w 11459359"/>
              <a:gd name="connsiteY4" fmla="*/ 2946995 h 3360592"/>
              <a:gd name="connsiteX5" fmla="*/ 0 w 11459359"/>
              <a:gd name="connsiteY5" fmla="*/ 1652 h 3360592"/>
              <a:gd name="connsiteX0" fmla="*/ 0 w 11459359"/>
              <a:gd name="connsiteY0" fmla="*/ 1652 h 3360592"/>
              <a:gd name="connsiteX1" fmla="*/ 11459359 w 11459359"/>
              <a:gd name="connsiteY1" fmla="*/ 0 h 3360592"/>
              <a:gd name="connsiteX2" fmla="*/ 11438924 w 11459359"/>
              <a:gd name="connsiteY2" fmla="*/ 3360592 h 3360592"/>
              <a:gd name="connsiteX3" fmla="*/ 1188396 w 11459359"/>
              <a:gd name="connsiteY3" fmla="*/ 3358591 h 3360592"/>
              <a:gd name="connsiteX4" fmla="*/ 0 w 11459359"/>
              <a:gd name="connsiteY4" fmla="*/ 2946995 h 3360592"/>
              <a:gd name="connsiteX5" fmla="*/ 0 w 11459359"/>
              <a:gd name="connsiteY5" fmla="*/ 1652 h 3360592"/>
              <a:gd name="connsiteX0" fmla="*/ 0 w 11459359"/>
              <a:gd name="connsiteY0" fmla="*/ 1652 h 3360592"/>
              <a:gd name="connsiteX1" fmla="*/ 11459359 w 11459359"/>
              <a:gd name="connsiteY1" fmla="*/ 0 h 3360592"/>
              <a:gd name="connsiteX2" fmla="*/ 11438924 w 11459359"/>
              <a:gd name="connsiteY2" fmla="*/ 3360592 h 3360592"/>
              <a:gd name="connsiteX3" fmla="*/ 1188396 w 11459359"/>
              <a:gd name="connsiteY3" fmla="*/ 3358591 h 3360592"/>
              <a:gd name="connsiteX4" fmla="*/ 0 w 11459359"/>
              <a:gd name="connsiteY4" fmla="*/ 2946995 h 3360592"/>
              <a:gd name="connsiteX5" fmla="*/ 0 w 11459359"/>
              <a:gd name="connsiteY5" fmla="*/ 1652 h 336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9359" h="3360592">
                <a:moveTo>
                  <a:pt x="0" y="1652"/>
                </a:moveTo>
                <a:lnTo>
                  <a:pt x="11459359" y="0"/>
                </a:lnTo>
                <a:cubicBezTo>
                  <a:pt x="11456406" y="1115201"/>
                  <a:pt x="11441877" y="2245391"/>
                  <a:pt x="11438924" y="3360592"/>
                </a:cubicBezTo>
                <a:lnTo>
                  <a:pt x="1188396" y="3358591"/>
                </a:lnTo>
                <a:cubicBezTo>
                  <a:pt x="848612" y="3356903"/>
                  <a:pt x="0" y="3267167"/>
                  <a:pt x="0" y="2946995"/>
                </a:cubicBezTo>
                <a:lnTo>
                  <a:pt x="0" y="1652"/>
                </a:lnTo>
                <a:close/>
              </a:path>
            </a:pathLst>
          </a:custGeom>
          <a:noFill/>
        </p:spPr>
        <p:txBody>
          <a:bodyPr/>
          <a:lstStyle>
            <a:lvl1pPr marL="0" indent="0">
              <a:buNone/>
              <a:defRPr sz="2400">
                <a:solidFill>
                  <a:schemeClr val="bg1"/>
                </a:solidFill>
              </a:defRPr>
            </a:lvl1pPr>
          </a:lstStyle>
          <a:p>
            <a:endParaRPr lang="en-JP"/>
          </a:p>
        </p:txBody>
      </p:sp>
    </p:spTree>
    <p:extLst>
      <p:ext uri="{BB962C8B-B14F-4D97-AF65-F5344CB8AC3E}">
        <p14:creationId xmlns:p14="http://schemas.microsoft.com/office/powerpoint/2010/main" val="165737996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F2203-0EE6-48DF-AC4A-0960299932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DED30C-F77C-485C-B434-716ED5160F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98C83E-5413-449B-B0CA-8EADC81200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005969-6EE2-4EF6-BCED-57E66452A69E}"/>
              </a:ext>
            </a:extLst>
          </p:cNvPr>
          <p:cNvSpPr>
            <a:spLocks noGrp="1"/>
          </p:cNvSpPr>
          <p:nvPr>
            <p:ph type="dt" sz="half" idx="10"/>
          </p:nvPr>
        </p:nvSpPr>
        <p:spPr/>
        <p:txBody>
          <a:bodyPr/>
          <a:lstStyle/>
          <a:p>
            <a:fld id="{BAFB86CF-5FFB-4B64-A093-532362EDDE88}" type="datetime1">
              <a:rPr lang="en-US" smtClean="0"/>
              <a:t>10/7/2025</a:t>
            </a:fld>
            <a:endParaRPr lang="en-US"/>
          </a:p>
        </p:txBody>
      </p:sp>
      <p:sp>
        <p:nvSpPr>
          <p:cNvPr id="6" name="Footer Placeholder 5">
            <a:extLst>
              <a:ext uri="{FF2B5EF4-FFF2-40B4-BE49-F238E27FC236}">
                <a16:creationId xmlns:a16="http://schemas.microsoft.com/office/drawing/2014/main" id="{5961637E-AEE6-413C-ACC4-0B02708182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AB9A23-87D4-4BE1-BC58-276452B45279}"/>
              </a:ext>
            </a:extLst>
          </p:cNvPr>
          <p:cNvSpPr>
            <a:spLocks noGrp="1"/>
          </p:cNvSpPr>
          <p:nvPr>
            <p:ph type="sldNum" sz="quarter" idx="12"/>
          </p:nvPr>
        </p:nvSpPr>
        <p:spPr/>
        <p:txBody>
          <a:bodyPr/>
          <a:lstStyle/>
          <a:p>
            <a:fld id="{8CB67F14-D419-4064-AEDB-7BD6EC5634D4}" type="slidenum">
              <a:rPr lang="en-US" smtClean="0"/>
              <a:t>‹#›</a:t>
            </a:fld>
            <a:endParaRPr lang="en-US"/>
          </a:p>
        </p:txBody>
      </p:sp>
    </p:spTree>
    <p:extLst>
      <p:ext uri="{BB962C8B-B14F-4D97-AF65-F5344CB8AC3E}">
        <p14:creationId xmlns:p14="http://schemas.microsoft.com/office/powerpoint/2010/main" val="3530487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A5DA52-BBAF-EA48-AEC6-EA08F428CF57}"/>
              </a:ext>
            </a:extLst>
          </p:cNvPr>
          <p:cNvSpPr>
            <a:spLocks noGrp="1"/>
          </p:cNvSpPr>
          <p:nvPr>
            <p:ph type="body" sz="quarter" idx="10" hasCustomPrompt="1"/>
          </p:nvPr>
        </p:nvSpPr>
        <p:spPr>
          <a:xfrm>
            <a:off x="300038" y="371959"/>
            <a:ext cx="11591925" cy="6044716"/>
          </a:xfrm>
          <a:prstGeom prst="rect">
            <a:avLst/>
          </a:prstGeom>
        </p:spPr>
        <p:txBody>
          <a:bodyPr anchor="ctr" anchorCtr="0"/>
          <a:lstStyle>
            <a:lvl1pPr marL="0" indent="0" algn="ctr">
              <a:lnSpc>
                <a:spcPct val="100000"/>
              </a:lnSpc>
              <a:buNone/>
              <a:defRPr sz="3000"/>
            </a:lvl1pPr>
          </a:lstStyle>
          <a:p>
            <a:pPr lvl="0"/>
            <a:r>
              <a:rPr lang="en-US"/>
              <a:t>Blank slide</a:t>
            </a:r>
            <a:endParaRPr lang="en-JP"/>
          </a:p>
        </p:txBody>
      </p:sp>
    </p:spTree>
    <p:extLst>
      <p:ext uri="{BB962C8B-B14F-4D97-AF65-F5344CB8AC3E}">
        <p14:creationId xmlns:p14="http://schemas.microsoft.com/office/powerpoint/2010/main" val="2595030378"/>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dvanced 3-Column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5925D82-457F-D84D-B8DF-D8ADFD7E71DF}"/>
              </a:ext>
            </a:extLst>
          </p:cNvPr>
          <p:cNvSpPr>
            <a:spLocks noGrp="1"/>
          </p:cNvSpPr>
          <p:nvPr>
            <p:ph type="body" sz="quarter" idx="14" hasCustomPrompt="1"/>
          </p:nvPr>
        </p:nvSpPr>
        <p:spPr>
          <a:xfrm>
            <a:off x="311150" y="3178298"/>
            <a:ext cx="5708650"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Title</a:t>
            </a:r>
          </a:p>
        </p:txBody>
      </p:sp>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49" y="3575904"/>
            <a:ext cx="3763545"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 </a:t>
            </a:r>
          </a:p>
        </p:txBody>
      </p:sp>
      <p:sp>
        <p:nvSpPr>
          <p:cNvPr id="17" name="Text Placeholder 6">
            <a:extLst>
              <a:ext uri="{FF2B5EF4-FFF2-40B4-BE49-F238E27FC236}">
                <a16:creationId xmlns:a16="http://schemas.microsoft.com/office/drawing/2014/main" id="{3BB454FD-9C16-FC47-B46E-6675394572BB}"/>
              </a:ext>
            </a:extLst>
          </p:cNvPr>
          <p:cNvSpPr>
            <a:spLocks noGrp="1"/>
          </p:cNvSpPr>
          <p:nvPr>
            <p:ph type="body" sz="quarter" idx="18" hasCustomPrompt="1"/>
          </p:nvPr>
        </p:nvSpPr>
        <p:spPr>
          <a:xfrm>
            <a:off x="4213726" y="3575904"/>
            <a:ext cx="3763545"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 </a:t>
            </a:r>
          </a:p>
        </p:txBody>
      </p:sp>
      <p:sp>
        <p:nvSpPr>
          <p:cNvPr id="18" name="Text Placeholder 6">
            <a:extLst>
              <a:ext uri="{FF2B5EF4-FFF2-40B4-BE49-F238E27FC236}">
                <a16:creationId xmlns:a16="http://schemas.microsoft.com/office/drawing/2014/main" id="{568F3A49-7287-1C4D-93C8-50E3C0B4F15A}"/>
              </a:ext>
            </a:extLst>
          </p:cNvPr>
          <p:cNvSpPr>
            <a:spLocks noGrp="1"/>
          </p:cNvSpPr>
          <p:nvPr>
            <p:ph type="body" sz="quarter" idx="19" hasCustomPrompt="1"/>
          </p:nvPr>
        </p:nvSpPr>
        <p:spPr>
          <a:xfrm>
            <a:off x="8099967" y="3575904"/>
            <a:ext cx="3763545"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 </a:t>
            </a:r>
          </a:p>
        </p:txBody>
      </p:sp>
      <p:sp>
        <p:nvSpPr>
          <p:cNvPr id="21" name="Footer Placeholder 8">
            <a:extLst>
              <a:ext uri="{FF2B5EF4-FFF2-40B4-BE49-F238E27FC236}">
                <a16:creationId xmlns:a16="http://schemas.microsoft.com/office/drawing/2014/main" id="{519BC59F-4516-0043-8BAC-F9FE45B6A9F4}"/>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pic>
        <p:nvPicPr>
          <p:cNvPr id="14" name="Picture 13" descr="Takeda">
            <a:extLst>
              <a:ext uri="{FF2B5EF4-FFF2-40B4-BE49-F238E27FC236}">
                <a16:creationId xmlns:a16="http://schemas.microsoft.com/office/drawing/2014/main" id="{0E2D4ABB-BC5B-754B-B0DE-676246A385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
        <p:nvSpPr>
          <p:cNvPr id="24" name="タイトル プレースホルダ 1">
            <a:extLst>
              <a:ext uri="{FF2B5EF4-FFF2-40B4-BE49-F238E27FC236}">
                <a16:creationId xmlns:a16="http://schemas.microsoft.com/office/drawing/2014/main" id="{CC986DF6-9894-F144-B9DA-A9DBE0000AB8}"/>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3" name="Rectangle 22">
            <a:extLst>
              <a:ext uri="{FF2B5EF4-FFF2-40B4-BE49-F238E27FC236}">
                <a16:creationId xmlns:a16="http://schemas.microsoft.com/office/drawing/2014/main" id="{886528CE-2840-6C44-965A-04D8835743E3}"/>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7" name="スライド番号プレースホルダ 5">
            <a:extLst>
              <a:ext uri="{FF2B5EF4-FFF2-40B4-BE49-F238E27FC236}">
                <a16:creationId xmlns:a16="http://schemas.microsoft.com/office/drawing/2014/main" id="{854E474F-30B0-604E-9699-287AC57CAAFA}"/>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8" name="Text Placeholder 6">
            <a:extLst>
              <a:ext uri="{FF2B5EF4-FFF2-40B4-BE49-F238E27FC236}">
                <a16:creationId xmlns:a16="http://schemas.microsoft.com/office/drawing/2014/main" id="{C9681050-C142-4F4F-B3C6-6F52F3C55CD6}"/>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22" name="Text Placeholder 2">
            <a:extLst>
              <a:ext uri="{FF2B5EF4-FFF2-40B4-BE49-F238E27FC236}">
                <a16:creationId xmlns:a16="http://schemas.microsoft.com/office/drawing/2014/main" id="{110504E2-40F0-054E-8424-D247EF2CA216}"/>
              </a:ext>
            </a:extLst>
          </p:cNvPr>
          <p:cNvSpPr>
            <a:spLocks noGrp="1"/>
          </p:cNvSpPr>
          <p:nvPr>
            <p:ph type="body" sz="quarter" idx="20" hasCustomPrompt="1"/>
          </p:nvPr>
        </p:nvSpPr>
        <p:spPr>
          <a:xfrm>
            <a:off x="311151" y="1491373"/>
            <a:ext cx="11569700"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25" name="Text Placeholder 6">
            <a:extLst>
              <a:ext uri="{FF2B5EF4-FFF2-40B4-BE49-F238E27FC236}">
                <a16:creationId xmlns:a16="http://schemas.microsoft.com/office/drawing/2014/main" id="{073E75F2-7FFB-DC4C-8964-799372FCF583}"/>
              </a:ext>
            </a:extLst>
          </p:cNvPr>
          <p:cNvSpPr>
            <a:spLocks noGrp="1"/>
          </p:cNvSpPr>
          <p:nvPr>
            <p:ph type="body" sz="quarter" idx="21" hasCustomPrompt="1"/>
          </p:nvPr>
        </p:nvSpPr>
        <p:spPr>
          <a:xfrm>
            <a:off x="311150" y="1093767"/>
            <a:ext cx="11569700"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4166411936"/>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dvanced 2/3 Image">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B3311DE3-EC35-4C49-805E-57AB2D90E99E}"/>
              </a:ext>
            </a:extLst>
          </p:cNvPr>
          <p:cNvSpPr>
            <a:spLocks noGrp="1"/>
          </p:cNvSpPr>
          <p:nvPr>
            <p:ph type="pic" sz="quarter" idx="10" hasCustomPrompt="1"/>
          </p:nvPr>
        </p:nvSpPr>
        <p:spPr>
          <a:xfrm>
            <a:off x="4210743" y="1093767"/>
            <a:ext cx="7988356" cy="5322908"/>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33463"/>
              <a:gd name="connsiteX1" fmla="*/ 8912928 w 8915642"/>
              <a:gd name="connsiteY1" fmla="*/ 191388 h 6633463"/>
              <a:gd name="connsiteX2" fmla="*/ 8915642 w 8915642"/>
              <a:gd name="connsiteY2" fmla="*/ 6631809 h 6633463"/>
              <a:gd name="connsiteX3" fmla="*/ 579722 w 8915642"/>
              <a:gd name="connsiteY3" fmla="*/ 6633463 h 6633463"/>
              <a:gd name="connsiteX4" fmla="*/ 0 w 8915642"/>
              <a:gd name="connsiteY4" fmla="*/ 6053741 h 6633463"/>
              <a:gd name="connsiteX5" fmla="*/ 0 w 8915642"/>
              <a:gd name="connsiteY5" fmla="*/ 1 h 6633463"/>
              <a:gd name="connsiteX0" fmla="*/ 0 w 8933278"/>
              <a:gd name="connsiteY0" fmla="*/ 1653 h 6635115"/>
              <a:gd name="connsiteX1" fmla="*/ 8933248 w 8933278"/>
              <a:gd name="connsiteY1" fmla="*/ 0 h 6635115"/>
              <a:gd name="connsiteX2" fmla="*/ 8915642 w 8933278"/>
              <a:gd name="connsiteY2" fmla="*/ 6633461 h 6635115"/>
              <a:gd name="connsiteX3" fmla="*/ 579722 w 8933278"/>
              <a:gd name="connsiteY3" fmla="*/ 6635115 h 6635115"/>
              <a:gd name="connsiteX4" fmla="*/ 0 w 8933278"/>
              <a:gd name="connsiteY4" fmla="*/ 6055393 h 6635115"/>
              <a:gd name="connsiteX5" fmla="*/ 0 w 8933278"/>
              <a:gd name="connsiteY5" fmla="*/ 1653 h 6635115"/>
              <a:gd name="connsiteX0" fmla="*/ 0 w 8933323"/>
              <a:gd name="connsiteY0" fmla="*/ 1653 h 6645336"/>
              <a:gd name="connsiteX1" fmla="*/ 8933248 w 8933323"/>
              <a:gd name="connsiteY1" fmla="*/ 0 h 6645336"/>
              <a:gd name="connsiteX2" fmla="*/ 8927517 w 8933323"/>
              <a:gd name="connsiteY2" fmla="*/ 6645336 h 6645336"/>
              <a:gd name="connsiteX3" fmla="*/ 579722 w 8933323"/>
              <a:gd name="connsiteY3" fmla="*/ 6635115 h 6645336"/>
              <a:gd name="connsiteX4" fmla="*/ 0 w 8933323"/>
              <a:gd name="connsiteY4" fmla="*/ 6055393 h 6645336"/>
              <a:gd name="connsiteX5" fmla="*/ 0 w 8933323"/>
              <a:gd name="connsiteY5" fmla="*/ 1653 h 6645336"/>
              <a:gd name="connsiteX0" fmla="*/ 0 w 8927517"/>
              <a:gd name="connsiteY0" fmla="*/ 1653 h 6645336"/>
              <a:gd name="connsiteX1" fmla="*/ 7971347 w 8927517"/>
              <a:gd name="connsiteY1" fmla="*/ 0 h 6645336"/>
              <a:gd name="connsiteX2" fmla="*/ 8927517 w 8927517"/>
              <a:gd name="connsiteY2" fmla="*/ 6645336 h 6645336"/>
              <a:gd name="connsiteX3" fmla="*/ 579722 w 8927517"/>
              <a:gd name="connsiteY3" fmla="*/ 6635115 h 6645336"/>
              <a:gd name="connsiteX4" fmla="*/ 0 w 8927517"/>
              <a:gd name="connsiteY4" fmla="*/ 6055393 h 6645336"/>
              <a:gd name="connsiteX5" fmla="*/ 0 w 8927517"/>
              <a:gd name="connsiteY5" fmla="*/ 1653 h 6645336"/>
              <a:gd name="connsiteX0" fmla="*/ 0 w 7971422"/>
              <a:gd name="connsiteY0" fmla="*/ 1653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653 h 6645336"/>
              <a:gd name="connsiteX0" fmla="*/ 0 w 7971422"/>
              <a:gd name="connsiteY0" fmla="*/ 1301816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301816 h 6645336"/>
              <a:gd name="connsiteX0" fmla="*/ 0 w 7965616"/>
              <a:gd name="connsiteY0" fmla="*/ 1653 h 5345173"/>
              <a:gd name="connsiteX1" fmla="*/ 7957060 w 7965616"/>
              <a:gd name="connsiteY1" fmla="*/ 0 h 5345173"/>
              <a:gd name="connsiteX2" fmla="*/ 7965616 w 7965616"/>
              <a:gd name="connsiteY2" fmla="*/ 5345173 h 5345173"/>
              <a:gd name="connsiteX3" fmla="*/ 579722 w 7965616"/>
              <a:gd name="connsiteY3" fmla="*/ 5334952 h 5345173"/>
              <a:gd name="connsiteX4" fmla="*/ 0 w 7965616"/>
              <a:gd name="connsiteY4" fmla="*/ 4755230 h 5345173"/>
              <a:gd name="connsiteX5" fmla="*/ 0 w 7965616"/>
              <a:gd name="connsiteY5" fmla="*/ 1653 h 5345173"/>
              <a:gd name="connsiteX0" fmla="*/ 0 w 7971422"/>
              <a:gd name="connsiteY0" fmla="*/ 1653 h 5345173"/>
              <a:gd name="connsiteX1" fmla="*/ 7971347 w 7971422"/>
              <a:gd name="connsiteY1" fmla="*/ 0 h 5345173"/>
              <a:gd name="connsiteX2" fmla="*/ 7965616 w 7971422"/>
              <a:gd name="connsiteY2" fmla="*/ 5345173 h 5345173"/>
              <a:gd name="connsiteX3" fmla="*/ 579722 w 7971422"/>
              <a:gd name="connsiteY3" fmla="*/ 5334952 h 5345173"/>
              <a:gd name="connsiteX4" fmla="*/ 0 w 7971422"/>
              <a:gd name="connsiteY4" fmla="*/ 4755230 h 5345173"/>
              <a:gd name="connsiteX5" fmla="*/ 0 w 7971422"/>
              <a:gd name="connsiteY5" fmla="*/ 1653 h 5345173"/>
              <a:gd name="connsiteX0" fmla="*/ 0 w 7988356"/>
              <a:gd name="connsiteY0" fmla="*/ 187920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187920 h 5345173"/>
              <a:gd name="connsiteX0" fmla="*/ 0 w 7988356"/>
              <a:gd name="connsiteY0" fmla="*/ 210145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210145 h 5345173"/>
              <a:gd name="connsiteX0" fmla="*/ 0 w 7988356"/>
              <a:gd name="connsiteY0" fmla="*/ 0 h 5135028"/>
              <a:gd name="connsiteX1" fmla="*/ 7988281 w 7988356"/>
              <a:gd name="connsiteY1" fmla="*/ 7569 h 5135028"/>
              <a:gd name="connsiteX2" fmla="*/ 7982550 w 7988356"/>
              <a:gd name="connsiteY2" fmla="*/ 5135028 h 5135028"/>
              <a:gd name="connsiteX3" fmla="*/ 596656 w 7988356"/>
              <a:gd name="connsiteY3" fmla="*/ 5124807 h 5135028"/>
              <a:gd name="connsiteX4" fmla="*/ 16934 w 7988356"/>
              <a:gd name="connsiteY4" fmla="*/ 4545085 h 5135028"/>
              <a:gd name="connsiteX5" fmla="*/ 0 w 7988356"/>
              <a:gd name="connsiteY5" fmla="*/ 0 h 513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88356" h="5135028">
                <a:moveTo>
                  <a:pt x="0" y="0"/>
                </a:moveTo>
                <a:lnTo>
                  <a:pt x="7988281" y="7569"/>
                </a:lnTo>
                <a:cubicBezTo>
                  <a:pt x="7989186" y="2154376"/>
                  <a:pt x="7981645" y="2988221"/>
                  <a:pt x="7982550" y="5135028"/>
                </a:cubicBezTo>
                <a:lnTo>
                  <a:pt x="596656" y="5124807"/>
                </a:lnTo>
                <a:cubicBezTo>
                  <a:pt x="276484" y="5124807"/>
                  <a:pt x="16934" y="4865257"/>
                  <a:pt x="16934" y="4545085"/>
                </a:cubicBezTo>
                <a:cubicBezTo>
                  <a:pt x="11289" y="3022648"/>
                  <a:pt x="5645" y="1522437"/>
                  <a:pt x="0" y="0"/>
                </a:cubicBezTo>
                <a:close/>
              </a:path>
            </a:pathLst>
          </a:custGeom>
          <a:noFill/>
        </p:spPr>
        <p:txBody>
          <a:bodyPr>
            <a:normAutofit/>
          </a:bodyPr>
          <a:lstStyle>
            <a:lvl1pPr marL="0" indent="0">
              <a:buNone/>
              <a:defRPr sz="1400">
                <a:solidFill>
                  <a:schemeClr val="tx1"/>
                </a:solidFill>
              </a:defRPr>
            </a:lvl1pPr>
          </a:lstStyle>
          <a:p>
            <a:r>
              <a:rPr lang="en-JP"/>
              <a:t>Insert Photo</a:t>
            </a:r>
          </a:p>
        </p:txBody>
      </p:sp>
      <p:sp>
        <p:nvSpPr>
          <p:cNvPr id="7" name="Text Placeholder 6">
            <a:extLst>
              <a:ext uri="{FF2B5EF4-FFF2-40B4-BE49-F238E27FC236}">
                <a16:creationId xmlns:a16="http://schemas.microsoft.com/office/drawing/2014/main" id="{65925D82-457F-D84D-B8DF-D8ADFD7E71DF}"/>
              </a:ext>
            </a:extLst>
          </p:cNvPr>
          <p:cNvSpPr>
            <a:spLocks noGrp="1"/>
          </p:cNvSpPr>
          <p:nvPr>
            <p:ph type="body" sz="quarter" idx="14" hasCustomPrompt="1"/>
          </p:nvPr>
        </p:nvSpPr>
        <p:spPr>
          <a:xfrm>
            <a:off x="311150" y="3178298"/>
            <a:ext cx="3751966"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Title</a:t>
            </a:r>
          </a:p>
        </p:txBody>
      </p:sp>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50" y="3575904"/>
            <a:ext cx="3751966"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 </a:t>
            </a:r>
          </a:p>
        </p:txBody>
      </p:sp>
      <p:sp>
        <p:nvSpPr>
          <p:cNvPr id="20" name="Footer Placeholder 8">
            <a:extLst>
              <a:ext uri="{FF2B5EF4-FFF2-40B4-BE49-F238E27FC236}">
                <a16:creationId xmlns:a16="http://schemas.microsoft.com/office/drawing/2014/main" id="{E4ACE247-6DA5-F044-A880-12BDFE14907B}"/>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pic>
        <p:nvPicPr>
          <p:cNvPr id="14" name="Picture 13" descr="Takeda">
            <a:extLst>
              <a:ext uri="{FF2B5EF4-FFF2-40B4-BE49-F238E27FC236}">
                <a16:creationId xmlns:a16="http://schemas.microsoft.com/office/drawing/2014/main" id="{1397373C-4723-444D-99E3-0FBCAFDAD4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
        <p:nvSpPr>
          <p:cNvPr id="22" name="タイトル プレースホルダ 1">
            <a:extLst>
              <a:ext uri="{FF2B5EF4-FFF2-40B4-BE49-F238E27FC236}">
                <a16:creationId xmlns:a16="http://schemas.microsoft.com/office/drawing/2014/main" id="{1545CFCD-ABA6-1349-9917-1DDD2762CB59}"/>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1" name="Rectangle 20">
            <a:extLst>
              <a:ext uri="{FF2B5EF4-FFF2-40B4-BE49-F238E27FC236}">
                <a16:creationId xmlns:a16="http://schemas.microsoft.com/office/drawing/2014/main" id="{97730F84-B57E-C441-B81C-A0677388FA64}"/>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5" name="スライド番号プレースホルダ 5">
            <a:extLst>
              <a:ext uri="{FF2B5EF4-FFF2-40B4-BE49-F238E27FC236}">
                <a16:creationId xmlns:a16="http://schemas.microsoft.com/office/drawing/2014/main" id="{78815F79-70B9-A343-88C1-1B41F15106A1}"/>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6" name="Text Placeholder 6">
            <a:extLst>
              <a:ext uri="{FF2B5EF4-FFF2-40B4-BE49-F238E27FC236}">
                <a16:creationId xmlns:a16="http://schemas.microsoft.com/office/drawing/2014/main" id="{6ACFB15D-3880-FB46-8B5A-E057FE4C9B56}"/>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7" name="Text Placeholder 2">
            <a:extLst>
              <a:ext uri="{FF2B5EF4-FFF2-40B4-BE49-F238E27FC236}">
                <a16:creationId xmlns:a16="http://schemas.microsoft.com/office/drawing/2014/main" id="{EF3CD883-F623-E54C-A27A-38B7EB957052}"/>
              </a:ext>
            </a:extLst>
          </p:cNvPr>
          <p:cNvSpPr>
            <a:spLocks noGrp="1"/>
          </p:cNvSpPr>
          <p:nvPr>
            <p:ph type="body" sz="quarter" idx="20" hasCustomPrompt="1"/>
          </p:nvPr>
        </p:nvSpPr>
        <p:spPr>
          <a:xfrm>
            <a:off x="311151" y="1491373"/>
            <a:ext cx="3751965"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18" name="Text Placeholder 6">
            <a:extLst>
              <a:ext uri="{FF2B5EF4-FFF2-40B4-BE49-F238E27FC236}">
                <a16:creationId xmlns:a16="http://schemas.microsoft.com/office/drawing/2014/main" id="{B2D601E3-CC68-7845-AAF4-3AD141198B4E}"/>
              </a:ext>
            </a:extLst>
          </p:cNvPr>
          <p:cNvSpPr>
            <a:spLocks noGrp="1"/>
          </p:cNvSpPr>
          <p:nvPr>
            <p:ph type="body" sz="quarter" idx="21" hasCustomPrompt="1"/>
          </p:nvPr>
        </p:nvSpPr>
        <p:spPr>
          <a:xfrm>
            <a:off x="311150" y="1093767"/>
            <a:ext cx="3751965"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3391446189"/>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dvanced 1/2 Image (Full Bleed)">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DA0F537B-2380-C640-8119-936AD7786464}"/>
              </a:ext>
            </a:extLst>
          </p:cNvPr>
          <p:cNvSpPr>
            <a:spLocks noGrp="1"/>
          </p:cNvSpPr>
          <p:nvPr>
            <p:ph type="pic" sz="quarter" idx="18" hasCustomPrompt="1"/>
          </p:nvPr>
        </p:nvSpPr>
        <p:spPr>
          <a:xfrm>
            <a:off x="6185454" y="-5494"/>
            <a:ext cx="6024384" cy="6863494"/>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33463"/>
              <a:gd name="connsiteX1" fmla="*/ 8912928 w 8915642"/>
              <a:gd name="connsiteY1" fmla="*/ 191388 h 6633463"/>
              <a:gd name="connsiteX2" fmla="*/ 8915642 w 8915642"/>
              <a:gd name="connsiteY2" fmla="*/ 6631809 h 6633463"/>
              <a:gd name="connsiteX3" fmla="*/ 579722 w 8915642"/>
              <a:gd name="connsiteY3" fmla="*/ 6633463 h 6633463"/>
              <a:gd name="connsiteX4" fmla="*/ 0 w 8915642"/>
              <a:gd name="connsiteY4" fmla="*/ 6053741 h 6633463"/>
              <a:gd name="connsiteX5" fmla="*/ 0 w 8915642"/>
              <a:gd name="connsiteY5" fmla="*/ 1 h 6633463"/>
              <a:gd name="connsiteX0" fmla="*/ 0 w 8933278"/>
              <a:gd name="connsiteY0" fmla="*/ 1653 h 6635115"/>
              <a:gd name="connsiteX1" fmla="*/ 8933248 w 8933278"/>
              <a:gd name="connsiteY1" fmla="*/ 0 h 6635115"/>
              <a:gd name="connsiteX2" fmla="*/ 8915642 w 8933278"/>
              <a:gd name="connsiteY2" fmla="*/ 6633461 h 6635115"/>
              <a:gd name="connsiteX3" fmla="*/ 579722 w 8933278"/>
              <a:gd name="connsiteY3" fmla="*/ 6635115 h 6635115"/>
              <a:gd name="connsiteX4" fmla="*/ 0 w 8933278"/>
              <a:gd name="connsiteY4" fmla="*/ 6055393 h 6635115"/>
              <a:gd name="connsiteX5" fmla="*/ 0 w 8933278"/>
              <a:gd name="connsiteY5" fmla="*/ 1653 h 6635115"/>
              <a:gd name="connsiteX0" fmla="*/ 0 w 8933323"/>
              <a:gd name="connsiteY0" fmla="*/ 1653 h 6645336"/>
              <a:gd name="connsiteX1" fmla="*/ 8933248 w 8933323"/>
              <a:gd name="connsiteY1" fmla="*/ 0 h 6645336"/>
              <a:gd name="connsiteX2" fmla="*/ 8927517 w 8933323"/>
              <a:gd name="connsiteY2" fmla="*/ 6645336 h 6645336"/>
              <a:gd name="connsiteX3" fmla="*/ 579722 w 8933323"/>
              <a:gd name="connsiteY3" fmla="*/ 6635115 h 6645336"/>
              <a:gd name="connsiteX4" fmla="*/ 0 w 8933323"/>
              <a:gd name="connsiteY4" fmla="*/ 6055393 h 6645336"/>
              <a:gd name="connsiteX5" fmla="*/ 0 w 8933323"/>
              <a:gd name="connsiteY5" fmla="*/ 1653 h 6645336"/>
              <a:gd name="connsiteX0" fmla="*/ 0 w 8927517"/>
              <a:gd name="connsiteY0" fmla="*/ 1653 h 6645336"/>
              <a:gd name="connsiteX1" fmla="*/ 7971347 w 8927517"/>
              <a:gd name="connsiteY1" fmla="*/ 0 h 6645336"/>
              <a:gd name="connsiteX2" fmla="*/ 8927517 w 8927517"/>
              <a:gd name="connsiteY2" fmla="*/ 6645336 h 6645336"/>
              <a:gd name="connsiteX3" fmla="*/ 579722 w 8927517"/>
              <a:gd name="connsiteY3" fmla="*/ 6635115 h 6645336"/>
              <a:gd name="connsiteX4" fmla="*/ 0 w 8927517"/>
              <a:gd name="connsiteY4" fmla="*/ 6055393 h 6645336"/>
              <a:gd name="connsiteX5" fmla="*/ 0 w 8927517"/>
              <a:gd name="connsiteY5" fmla="*/ 1653 h 6645336"/>
              <a:gd name="connsiteX0" fmla="*/ 0 w 7971422"/>
              <a:gd name="connsiteY0" fmla="*/ 1653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653 h 6645336"/>
              <a:gd name="connsiteX0" fmla="*/ 0 w 7971422"/>
              <a:gd name="connsiteY0" fmla="*/ 1301816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301816 h 6645336"/>
              <a:gd name="connsiteX0" fmla="*/ 0 w 7965616"/>
              <a:gd name="connsiteY0" fmla="*/ 1653 h 5345173"/>
              <a:gd name="connsiteX1" fmla="*/ 7957060 w 7965616"/>
              <a:gd name="connsiteY1" fmla="*/ 0 h 5345173"/>
              <a:gd name="connsiteX2" fmla="*/ 7965616 w 7965616"/>
              <a:gd name="connsiteY2" fmla="*/ 5345173 h 5345173"/>
              <a:gd name="connsiteX3" fmla="*/ 579722 w 7965616"/>
              <a:gd name="connsiteY3" fmla="*/ 5334952 h 5345173"/>
              <a:gd name="connsiteX4" fmla="*/ 0 w 7965616"/>
              <a:gd name="connsiteY4" fmla="*/ 4755230 h 5345173"/>
              <a:gd name="connsiteX5" fmla="*/ 0 w 7965616"/>
              <a:gd name="connsiteY5" fmla="*/ 1653 h 5345173"/>
              <a:gd name="connsiteX0" fmla="*/ 0 w 7971422"/>
              <a:gd name="connsiteY0" fmla="*/ 1653 h 5345173"/>
              <a:gd name="connsiteX1" fmla="*/ 7971347 w 7971422"/>
              <a:gd name="connsiteY1" fmla="*/ 0 h 5345173"/>
              <a:gd name="connsiteX2" fmla="*/ 7965616 w 7971422"/>
              <a:gd name="connsiteY2" fmla="*/ 5345173 h 5345173"/>
              <a:gd name="connsiteX3" fmla="*/ 579722 w 7971422"/>
              <a:gd name="connsiteY3" fmla="*/ 5334952 h 5345173"/>
              <a:gd name="connsiteX4" fmla="*/ 0 w 7971422"/>
              <a:gd name="connsiteY4" fmla="*/ 4755230 h 5345173"/>
              <a:gd name="connsiteX5" fmla="*/ 0 w 7971422"/>
              <a:gd name="connsiteY5" fmla="*/ 1653 h 5345173"/>
              <a:gd name="connsiteX0" fmla="*/ 0 w 7988356"/>
              <a:gd name="connsiteY0" fmla="*/ 187920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187920 h 5345173"/>
              <a:gd name="connsiteX0" fmla="*/ 0 w 7988356"/>
              <a:gd name="connsiteY0" fmla="*/ 210145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210145 h 5345173"/>
              <a:gd name="connsiteX0" fmla="*/ 0 w 7988356"/>
              <a:gd name="connsiteY0" fmla="*/ 0 h 5135028"/>
              <a:gd name="connsiteX1" fmla="*/ 7988281 w 7988356"/>
              <a:gd name="connsiteY1" fmla="*/ 7569 h 5135028"/>
              <a:gd name="connsiteX2" fmla="*/ 7982550 w 7988356"/>
              <a:gd name="connsiteY2" fmla="*/ 5135028 h 5135028"/>
              <a:gd name="connsiteX3" fmla="*/ 596656 w 7988356"/>
              <a:gd name="connsiteY3" fmla="*/ 5124807 h 5135028"/>
              <a:gd name="connsiteX4" fmla="*/ 16934 w 7988356"/>
              <a:gd name="connsiteY4" fmla="*/ 4545085 h 5135028"/>
              <a:gd name="connsiteX5" fmla="*/ 0 w 7988356"/>
              <a:gd name="connsiteY5" fmla="*/ 0 h 5135028"/>
              <a:gd name="connsiteX0" fmla="*/ 0 w 7982550"/>
              <a:gd name="connsiteY0" fmla="*/ 0 h 5135028"/>
              <a:gd name="connsiteX1" fmla="*/ 6028853 w 7982550"/>
              <a:gd name="connsiteY1" fmla="*/ 7569 h 5135028"/>
              <a:gd name="connsiteX2" fmla="*/ 7982550 w 7982550"/>
              <a:gd name="connsiteY2" fmla="*/ 5135028 h 5135028"/>
              <a:gd name="connsiteX3" fmla="*/ 596656 w 7982550"/>
              <a:gd name="connsiteY3" fmla="*/ 5124807 h 5135028"/>
              <a:gd name="connsiteX4" fmla="*/ 16934 w 7982550"/>
              <a:gd name="connsiteY4" fmla="*/ 4545085 h 5135028"/>
              <a:gd name="connsiteX5" fmla="*/ 0 w 7982550"/>
              <a:gd name="connsiteY5" fmla="*/ 0 h 5135028"/>
              <a:gd name="connsiteX0" fmla="*/ 0 w 6037636"/>
              <a:gd name="connsiteY0" fmla="*/ 0 h 5135028"/>
              <a:gd name="connsiteX1" fmla="*/ 6028853 w 6037636"/>
              <a:gd name="connsiteY1" fmla="*/ 7569 h 5135028"/>
              <a:gd name="connsiteX2" fmla="*/ 6037636 w 6037636"/>
              <a:gd name="connsiteY2" fmla="*/ 5135028 h 5135028"/>
              <a:gd name="connsiteX3" fmla="*/ 596656 w 6037636"/>
              <a:gd name="connsiteY3" fmla="*/ 5124807 h 5135028"/>
              <a:gd name="connsiteX4" fmla="*/ 16934 w 6037636"/>
              <a:gd name="connsiteY4" fmla="*/ 4545085 h 5135028"/>
              <a:gd name="connsiteX5" fmla="*/ 0 w 6037636"/>
              <a:gd name="connsiteY5" fmla="*/ 0 h 5135028"/>
              <a:gd name="connsiteX0" fmla="*/ 0 w 6024384"/>
              <a:gd name="connsiteY0" fmla="*/ 0 h 6857810"/>
              <a:gd name="connsiteX1" fmla="*/ 6015601 w 6024384"/>
              <a:gd name="connsiteY1" fmla="*/ 1730351 h 6857810"/>
              <a:gd name="connsiteX2" fmla="*/ 6024384 w 6024384"/>
              <a:gd name="connsiteY2" fmla="*/ 6857810 h 6857810"/>
              <a:gd name="connsiteX3" fmla="*/ 583404 w 6024384"/>
              <a:gd name="connsiteY3" fmla="*/ 6847589 h 6857810"/>
              <a:gd name="connsiteX4" fmla="*/ 3682 w 6024384"/>
              <a:gd name="connsiteY4" fmla="*/ 6267867 h 6857810"/>
              <a:gd name="connsiteX5" fmla="*/ 0 w 6024384"/>
              <a:gd name="connsiteY5" fmla="*/ 0 h 6857810"/>
              <a:gd name="connsiteX0" fmla="*/ 0 w 6024384"/>
              <a:gd name="connsiteY0" fmla="*/ 5684 h 6863494"/>
              <a:gd name="connsiteX1" fmla="*/ 6002349 w 6024384"/>
              <a:gd name="connsiteY1" fmla="*/ 0 h 6863494"/>
              <a:gd name="connsiteX2" fmla="*/ 6024384 w 6024384"/>
              <a:gd name="connsiteY2" fmla="*/ 6863494 h 6863494"/>
              <a:gd name="connsiteX3" fmla="*/ 583404 w 6024384"/>
              <a:gd name="connsiteY3" fmla="*/ 6853273 h 6863494"/>
              <a:gd name="connsiteX4" fmla="*/ 3682 w 6024384"/>
              <a:gd name="connsiteY4" fmla="*/ 6273551 h 6863494"/>
              <a:gd name="connsiteX5" fmla="*/ 0 w 6024384"/>
              <a:gd name="connsiteY5" fmla="*/ 5684 h 686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4384" h="6863494">
                <a:moveTo>
                  <a:pt x="0" y="5684"/>
                </a:moveTo>
                <a:lnTo>
                  <a:pt x="6002349" y="0"/>
                </a:lnTo>
                <a:cubicBezTo>
                  <a:pt x="6003254" y="2146807"/>
                  <a:pt x="6023479" y="4716687"/>
                  <a:pt x="6024384" y="6863494"/>
                </a:cubicBezTo>
                <a:lnTo>
                  <a:pt x="583404" y="6853273"/>
                </a:lnTo>
                <a:cubicBezTo>
                  <a:pt x="263232" y="6853273"/>
                  <a:pt x="3682" y="6593723"/>
                  <a:pt x="3682" y="6273551"/>
                </a:cubicBezTo>
                <a:cubicBezTo>
                  <a:pt x="-1963" y="4751114"/>
                  <a:pt x="5645" y="1528121"/>
                  <a:pt x="0" y="5684"/>
                </a:cubicBezTo>
                <a:close/>
              </a:path>
            </a:pathLst>
          </a:custGeom>
          <a:noFill/>
        </p:spPr>
        <p:txBody>
          <a:bodyPr>
            <a:normAutofit/>
          </a:bodyPr>
          <a:lstStyle>
            <a:lvl1pPr marL="0" indent="0">
              <a:buNone/>
              <a:defRPr sz="1400">
                <a:solidFill>
                  <a:schemeClr val="tx1"/>
                </a:solidFill>
              </a:defRPr>
            </a:lvl1pPr>
          </a:lstStyle>
          <a:p>
            <a:r>
              <a:rPr lang="en-JP"/>
              <a:t>Insert Photo</a:t>
            </a:r>
          </a:p>
        </p:txBody>
      </p:sp>
      <p:sp>
        <p:nvSpPr>
          <p:cNvPr id="7" name="Text Placeholder 6">
            <a:extLst>
              <a:ext uri="{FF2B5EF4-FFF2-40B4-BE49-F238E27FC236}">
                <a16:creationId xmlns:a16="http://schemas.microsoft.com/office/drawing/2014/main" id="{65925D82-457F-D84D-B8DF-D8ADFD7E71DF}"/>
              </a:ext>
            </a:extLst>
          </p:cNvPr>
          <p:cNvSpPr>
            <a:spLocks noGrp="1"/>
          </p:cNvSpPr>
          <p:nvPr>
            <p:ph type="body" sz="quarter" idx="14" hasCustomPrompt="1"/>
          </p:nvPr>
        </p:nvSpPr>
        <p:spPr>
          <a:xfrm>
            <a:off x="311150" y="3178298"/>
            <a:ext cx="5708650"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Title</a:t>
            </a:r>
          </a:p>
        </p:txBody>
      </p:sp>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50" y="3575904"/>
            <a:ext cx="5708650" cy="2859620"/>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 </a:t>
            </a:r>
          </a:p>
        </p:txBody>
      </p:sp>
      <p:sp>
        <p:nvSpPr>
          <p:cNvPr id="17" name="タイトル プレースホルダ 1">
            <a:extLst>
              <a:ext uri="{FF2B5EF4-FFF2-40B4-BE49-F238E27FC236}">
                <a16:creationId xmlns:a16="http://schemas.microsoft.com/office/drawing/2014/main" id="{86D6FEA8-06E4-474A-8491-CD1DDAE7D0D7}"/>
              </a:ext>
            </a:extLst>
          </p:cNvPr>
          <p:cNvSpPr>
            <a:spLocks noGrp="1"/>
          </p:cNvSpPr>
          <p:nvPr>
            <p:ph type="title" hasCustomPrompt="1"/>
          </p:nvPr>
        </p:nvSpPr>
        <p:spPr>
          <a:xfrm>
            <a:off x="606079" y="161605"/>
            <a:ext cx="5413722"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8" name="Rectangle 17">
            <a:extLst>
              <a:ext uri="{FF2B5EF4-FFF2-40B4-BE49-F238E27FC236}">
                <a16:creationId xmlns:a16="http://schemas.microsoft.com/office/drawing/2014/main" id="{CEDBCF76-3461-2245-8BB1-FA50AE27F6CA}"/>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2" name="スライド番号プレースホルダ 5">
            <a:extLst>
              <a:ext uri="{FF2B5EF4-FFF2-40B4-BE49-F238E27FC236}">
                <a16:creationId xmlns:a16="http://schemas.microsoft.com/office/drawing/2014/main" id="{FB98B4FE-9AC1-D142-89B5-4D3791685BC1}"/>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3" name="Text Placeholder 6">
            <a:extLst>
              <a:ext uri="{FF2B5EF4-FFF2-40B4-BE49-F238E27FC236}">
                <a16:creationId xmlns:a16="http://schemas.microsoft.com/office/drawing/2014/main" id="{7D5A74AA-F0D3-9243-967D-FEA6F7A20BC7}"/>
              </a:ext>
            </a:extLst>
          </p:cNvPr>
          <p:cNvSpPr>
            <a:spLocks noGrp="1"/>
          </p:cNvSpPr>
          <p:nvPr>
            <p:ph type="body" sz="quarter" idx="16" hasCustomPrompt="1"/>
          </p:nvPr>
        </p:nvSpPr>
        <p:spPr>
          <a:xfrm>
            <a:off x="606078" y="6523001"/>
            <a:ext cx="5413722"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9" name="Text Placeholder 2">
            <a:extLst>
              <a:ext uri="{FF2B5EF4-FFF2-40B4-BE49-F238E27FC236}">
                <a16:creationId xmlns:a16="http://schemas.microsoft.com/office/drawing/2014/main" id="{D16C870C-B0F9-5A43-81FD-66BD75CC33C7}"/>
              </a:ext>
            </a:extLst>
          </p:cNvPr>
          <p:cNvSpPr>
            <a:spLocks noGrp="1"/>
          </p:cNvSpPr>
          <p:nvPr>
            <p:ph type="body" sz="quarter" idx="20" hasCustomPrompt="1"/>
          </p:nvPr>
        </p:nvSpPr>
        <p:spPr>
          <a:xfrm>
            <a:off x="311151" y="1491373"/>
            <a:ext cx="5704886"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20" name="Text Placeholder 6">
            <a:extLst>
              <a:ext uri="{FF2B5EF4-FFF2-40B4-BE49-F238E27FC236}">
                <a16:creationId xmlns:a16="http://schemas.microsoft.com/office/drawing/2014/main" id="{C64E591A-1A88-9244-AC81-5B42BFE347C0}"/>
              </a:ext>
            </a:extLst>
          </p:cNvPr>
          <p:cNvSpPr>
            <a:spLocks noGrp="1"/>
          </p:cNvSpPr>
          <p:nvPr>
            <p:ph type="body" sz="quarter" idx="21" hasCustomPrompt="1"/>
          </p:nvPr>
        </p:nvSpPr>
        <p:spPr>
          <a:xfrm>
            <a:off x="311150" y="1093767"/>
            <a:ext cx="5704886"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1948794057"/>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dvanced 1/3 Imag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5925D82-457F-D84D-B8DF-D8ADFD7E71DF}"/>
              </a:ext>
            </a:extLst>
          </p:cNvPr>
          <p:cNvSpPr>
            <a:spLocks noGrp="1"/>
          </p:cNvSpPr>
          <p:nvPr>
            <p:ph type="body" sz="quarter" idx="14" hasCustomPrompt="1"/>
          </p:nvPr>
        </p:nvSpPr>
        <p:spPr>
          <a:xfrm>
            <a:off x="311150" y="3178298"/>
            <a:ext cx="7660042"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Title</a:t>
            </a:r>
          </a:p>
        </p:txBody>
      </p:sp>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49" y="3575904"/>
            <a:ext cx="7663807" cy="2859621"/>
          </a:xfrm>
          <a:prstGeom prst="rect">
            <a:avLst/>
          </a:prstGeom>
        </p:spPr>
        <p:txBody>
          <a:bodyPr tIns="0" rIns="0" bIns="0" numCol="2" spcCol="126000">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a:t>
            </a:r>
          </a:p>
        </p:txBody>
      </p:sp>
      <p:sp>
        <p:nvSpPr>
          <p:cNvPr id="11" name="Picture Placeholder 9">
            <a:extLst>
              <a:ext uri="{FF2B5EF4-FFF2-40B4-BE49-F238E27FC236}">
                <a16:creationId xmlns:a16="http://schemas.microsoft.com/office/drawing/2014/main" id="{B54C5EE8-C42D-B549-B4D4-C0F00D68A42B}"/>
              </a:ext>
            </a:extLst>
          </p:cNvPr>
          <p:cNvSpPr>
            <a:spLocks noGrp="1"/>
          </p:cNvSpPr>
          <p:nvPr>
            <p:ph type="pic" sz="quarter" idx="18" hasCustomPrompt="1"/>
          </p:nvPr>
        </p:nvSpPr>
        <p:spPr>
          <a:xfrm>
            <a:off x="8136961" y="1093767"/>
            <a:ext cx="4069500" cy="5331536"/>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33463"/>
              <a:gd name="connsiteX1" fmla="*/ 8912928 w 8915642"/>
              <a:gd name="connsiteY1" fmla="*/ 191388 h 6633463"/>
              <a:gd name="connsiteX2" fmla="*/ 8915642 w 8915642"/>
              <a:gd name="connsiteY2" fmla="*/ 6631809 h 6633463"/>
              <a:gd name="connsiteX3" fmla="*/ 579722 w 8915642"/>
              <a:gd name="connsiteY3" fmla="*/ 6633463 h 6633463"/>
              <a:gd name="connsiteX4" fmla="*/ 0 w 8915642"/>
              <a:gd name="connsiteY4" fmla="*/ 6053741 h 6633463"/>
              <a:gd name="connsiteX5" fmla="*/ 0 w 8915642"/>
              <a:gd name="connsiteY5" fmla="*/ 1 h 6633463"/>
              <a:gd name="connsiteX0" fmla="*/ 0 w 8933278"/>
              <a:gd name="connsiteY0" fmla="*/ 1653 h 6635115"/>
              <a:gd name="connsiteX1" fmla="*/ 8933248 w 8933278"/>
              <a:gd name="connsiteY1" fmla="*/ 0 h 6635115"/>
              <a:gd name="connsiteX2" fmla="*/ 8915642 w 8933278"/>
              <a:gd name="connsiteY2" fmla="*/ 6633461 h 6635115"/>
              <a:gd name="connsiteX3" fmla="*/ 579722 w 8933278"/>
              <a:gd name="connsiteY3" fmla="*/ 6635115 h 6635115"/>
              <a:gd name="connsiteX4" fmla="*/ 0 w 8933278"/>
              <a:gd name="connsiteY4" fmla="*/ 6055393 h 6635115"/>
              <a:gd name="connsiteX5" fmla="*/ 0 w 8933278"/>
              <a:gd name="connsiteY5" fmla="*/ 1653 h 6635115"/>
              <a:gd name="connsiteX0" fmla="*/ 0 w 8933323"/>
              <a:gd name="connsiteY0" fmla="*/ 1653 h 6645336"/>
              <a:gd name="connsiteX1" fmla="*/ 8933248 w 8933323"/>
              <a:gd name="connsiteY1" fmla="*/ 0 h 6645336"/>
              <a:gd name="connsiteX2" fmla="*/ 8927517 w 8933323"/>
              <a:gd name="connsiteY2" fmla="*/ 6645336 h 6645336"/>
              <a:gd name="connsiteX3" fmla="*/ 579722 w 8933323"/>
              <a:gd name="connsiteY3" fmla="*/ 6635115 h 6645336"/>
              <a:gd name="connsiteX4" fmla="*/ 0 w 8933323"/>
              <a:gd name="connsiteY4" fmla="*/ 6055393 h 6645336"/>
              <a:gd name="connsiteX5" fmla="*/ 0 w 8933323"/>
              <a:gd name="connsiteY5" fmla="*/ 1653 h 6645336"/>
              <a:gd name="connsiteX0" fmla="*/ 0 w 8927517"/>
              <a:gd name="connsiteY0" fmla="*/ 1653 h 6645336"/>
              <a:gd name="connsiteX1" fmla="*/ 7971347 w 8927517"/>
              <a:gd name="connsiteY1" fmla="*/ 0 h 6645336"/>
              <a:gd name="connsiteX2" fmla="*/ 8927517 w 8927517"/>
              <a:gd name="connsiteY2" fmla="*/ 6645336 h 6645336"/>
              <a:gd name="connsiteX3" fmla="*/ 579722 w 8927517"/>
              <a:gd name="connsiteY3" fmla="*/ 6635115 h 6645336"/>
              <a:gd name="connsiteX4" fmla="*/ 0 w 8927517"/>
              <a:gd name="connsiteY4" fmla="*/ 6055393 h 6645336"/>
              <a:gd name="connsiteX5" fmla="*/ 0 w 8927517"/>
              <a:gd name="connsiteY5" fmla="*/ 1653 h 6645336"/>
              <a:gd name="connsiteX0" fmla="*/ 0 w 7971422"/>
              <a:gd name="connsiteY0" fmla="*/ 1653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653 h 6645336"/>
              <a:gd name="connsiteX0" fmla="*/ 0 w 7971422"/>
              <a:gd name="connsiteY0" fmla="*/ 1301816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301816 h 6645336"/>
              <a:gd name="connsiteX0" fmla="*/ 0 w 7965616"/>
              <a:gd name="connsiteY0" fmla="*/ 1653 h 5345173"/>
              <a:gd name="connsiteX1" fmla="*/ 7957060 w 7965616"/>
              <a:gd name="connsiteY1" fmla="*/ 0 h 5345173"/>
              <a:gd name="connsiteX2" fmla="*/ 7965616 w 7965616"/>
              <a:gd name="connsiteY2" fmla="*/ 5345173 h 5345173"/>
              <a:gd name="connsiteX3" fmla="*/ 579722 w 7965616"/>
              <a:gd name="connsiteY3" fmla="*/ 5334952 h 5345173"/>
              <a:gd name="connsiteX4" fmla="*/ 0 w 7965616"/>
              <a:gd name="connsiteY4" fmla="*/ 4755230 h 5345173"/>
              <a:gd name="connsiteX5" fmla="*/ 0 w 7965616"/>
              <a:gd name="connsiteY5" fmla="*/ 1653 h 5345173"/>
              <a:gd name="connsiteX0" fmla="*/ 0 w 7971422"/>
              <a:gd name="connsiteY0" fmla="*/ 1653 h 5345173"/>
              <a:gd name="connsiteX1" fmla="*/ 7971347 w 7971422"/>
              <a:gd name="connsiteY1" fmla="*/ 0 h 5345173"/>
              <a:gd name="connsiteX2" fmla="*/ 7965616 w 7971422"/>
              <a:gd name="connsiteY2" fmla="*/ 5345173 h 5345173"/>
              <a:gd name="connsiteX3" fmla="*/ 579722 w 7971422"/>
              <a:gd name="connsiteY3" fmla="*/ 5334952 h 5345173"/>
              <a:gd name="connsiteX4" fmla="*/ 0 w 7971422"/>
              <a:gd name="connsiteY4" fmla="*/ 4755230 h 5345173"/>
              <a:gd name="connsiteX5" fmla="*/ 0 w 7971422"/>
              <a:gd name="connsiteY5" fmla="*/ 1653 h 5345173"/>
              <a:gd name="connsiteX0" fmla="*/ 0 w 7988356"/>
              <a:gd name="connsiteY0" fmla="*/ 187920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187920 h 5345173"/>
              <a:gd name="connsiteX0" fmla="*/ 0 w 7988356"/>
              <a:gd name="connsiteY0" fmla="*/ 210145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210145 h 5345173"/>
              <a:gd name="connsiteX0" fmla="*/ 0 w 7988356"/>
              <a:gd name="connsiteY0" fmla="*/ 0 h 5135028"/>
              <a:gd name="connsiteX1" fmla="*/ 7988281 w 7988356"/>
              <a:gd name="connsiteY1" fmla="*/ 7569 h 5135028"/>
              <a:gd name="connsiteX2" fmla="*/ 7982550 w 7988356"/>
              <a:gd name="connsiteY2" fmla="*/ 5135028 h 5135028"/>
              <a:gd name="connsiteX3" fmla="*/ 596656 w 7988356"/>
              <a:gd name="connsiteY3" fmla="*/ 5124807 h 5135028"/>
              <a:gd name="connsiteX4" fmla="*/ 16934 w 7988356"/>
              <a:gd name="connsiteY4" fmla="*/ 4545085 h 5135028"/>
              <a:gd name="connsiteX5" fmla="*/ 0 w 7988356"/>
              <a:gd name="connsiteY5" fmla="*/ 0 h 5135028"/>
              <a:gd name="connsiteX0" fmla="*/ 0 w 7982550"/>
              <a:gd name="connsiteY0" fmla="*/ 0 h 5135028"/>
              <a:gd name="connsiteX1" fmla="*/ 6028853 w 7982550"/>
              <a:gd name="connsiteY1" fmla="*/ 7569 h 5135028"/>
              <a:gd name="connsiteX2" fmla="*/ 7982550 w 7982550"/>
              <a:gd name="connsiteY2" fmla="*/ 5135028 h 5135028"/>
              <a:gd name="connsiteX3" fmla="*/ 596656 w 7982550"/>
              <a:gd name="connsiteY3" fmla="*/ 5124807 h 5135028"/>
              <a:gd name="connsiteX4" fmla="*/ 16934 w 7982550"/>
              <a:gd name="connsiteY4" fmla="*/ 4545085 h 5135028"/>
              <a:gd name="connsiteX5" fmla="*/ 0 w 7982550"/>
              <a:gd name="connsiteY5" fmla="*/ 0 h 5135028"/>
              <a:gd name="connsiteX0" fmla="*/ 0 w 6037636"/>
              <a:gd name="connsiteY0" fmla="*/ 0 h 5135028"/>
              <a:gd name="connsiteX1" fmla="*/ 6028853 w 6037636"/>
              <a:gd name="connsiteY1" fmla="*/ 7569 h 5135028"/>
              <a:gd name="connsiteX2" fmla="*/ 6037636 w 6037636"/>
              <a:gd name="connsiteY2" fmla="*/ 5135028 h 5135028"/>
              <a:gd name="connsiteX3" fmla="*/ 596656 w 6037636"/>
              <a:gd name="connsiteY3" fmla="*/ 5124807 h 5135028"/>
              <a:gd name="connsiteX4" fmla="*/ 16934 w 6037636"/>
              <a:gd name="connsiteY4" fmla="*/ 4545085 h 5135028"/>
              <a:gd name="connsiteX5" fmla="*/ 0 w 6037636"/>
              <a:gd name="connsiteY5" fmla="*/ 0 h 5135028"/>
              <a:gd name="connsiteX0" fmla="*/ 0 w 6028853"/>
              <a:gd name="connsiteY0" fmla="*/ 0 h 5124807"/>
              <a:gd name="connsiteX1" fmla="*/ 6028853 w 6028853"/>
              <a:gd name="connsiteY1" fmla="*/ 7569 h 5124807"/>
              <a:gd name="connsiteX2" fmla="*/ 4063693 w 6028853"/>
              <a:gd name="connsiteY2" fmla="*/ 5105999 h 5124807"/>
              <a:gd name="connsiteX3" fmla="*/ 596656 w 6028853"/>
              <a:gd name="connsiteY3" fmla="*/ 5124807 h 5124807"/>
              <a:gd name="connsiteX4" fmla="*/ 16934 w 6028853"/>
              <a:gd name="connsiteY4" fmla="*/ 4545085 h 5124807"/>
              <a:gd name="connsiteX5" fmla="*/ 0 w 6028853"/>
              <a:gd name="connsiteY5" fmla="*/ 0 h 5124807"/>
              <a:gd name="connsiteX0" fmla="*/ 0 w 4069500"/>
              <a:gd name="connsiteY0" fmla="*/ 0 h 5124807"/>
              <a:gd name="connsiteX1" fmla="*/ 4069425 w 4069500"/>
              <a:gd name="connsiteY1" fmla="*/ 7569 h 5124807"/>
              <a:gd name="connsiteX2" fmla="*/ 4063693 w 4069500"/>
              <a:gd name="connsiteY2" fmla="*/ 5105999 h 5124807"/>
              <a:gd name="connsiteX3" fmla="*/ 596656 w 4069500"/>
              <a:gd name="connsiteY3" fmla="*/ 5124807 h 5124807"/>
              <a:gd name="connsiteX4" fmla="*/ 16934 w 4069500"/>
              <a:gd name="connsiteY4" fmla="*/ 4545085 h 5124807"/>
              <a:gd name="connsiteX5" fmla="*/ 0 w 4069500"/>
              <a:gd name="connsiteY5" fmla="*/ 0 h 5124807"/>
              <a:gd name="connsiteX0" fmla="*/ 0 w 4069500"/>
              <a:gd name="connsiteY0" fmla="*/ 6946 h 5131753"/>
              <a:gd name="connsiteX1" fmla="*/ 4069425 w 4069500"/>
              <a:gd name="connsiteY1" fmla="*/ 0 h 5131753"/>
              <a:gd name="connsiteX2" fmla="*/ 4063693 w 4069500"/>
              <a:gd name="connsiteY2" fmla="*/ 5112945 h 5131753"/>
              <a:gd name="connsiteX3" fmla="*/ 596656 w 4069500"/>
              <a:gd name="connsiteY3" fmla="*/ 5131753 h 5131753"/>
              <a:gd name="connsiteX4" fmla="*/ 16934 w 4069500"/>
              <a:gd name="connsiteY4" fmla="*/ 4552031 h 5131753"/>
              <a:gd name="connsiteX5" fmla="*/ 0 w 4069500"/>
              <a:gd name="connsiteY5" fmla="*/ 6946 h 513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9500" h="5131753">
                <a:moveTo>
                  <a:pt x="0" y="6946"/>
                </a:moveTo>
                <a:lnTo>
                  <a:pt x="4069425" y="0"/>
                </a:lnTo>
                <a:cubicBezTo>
                  <a:pt x="4070330" y="2146807"/>
                  <a:pt x="4062788" y="2966138"/>
                  <a:pt x="4063693" y="5112945"/>
                </a:cubicBezTo>
                <a:lnTo>
                  <a:pt x="596656" y="5131753"/>
                </a:lnTo>
                <a:cubicBezTo>
                  <a:pt x="276484" y="5131753"/>
                  <a:pt x="16934" y="4872203"/>
                  <a:pt x="16934" y="4552031"/>
                </a:cubicBezTo>
                <a:cubicBezTo>
                  <a:pt x="11289" y="3029594"/>
                  <a:pt x="5645" y="1529383"/>
                  <a:pt x="0" y="6946"/>
                </a:cubicBezTo>
                <a:close/>
              </a:path>
            </a:pathLst>
          </a:custGeom>
          <a:noFill/>
        </p:spPr>
        <p:txBody>
          <a:bodyPr>
            <a:normAutofit/>
          </a:bodyPr>
          <a:lstStyle>
            <a:lvl1pPr marL="0" indent="0">
              <a:buNone/>
              <a:defRPr sz="1400">
                <a:solidFill>
                  <a:schemeClr val="tx1"/>
                </a:solidFill>
              </a:defRPr>
            </a:lvl1pPr>
          </a:lstStyle>
          <a:p>
            <a:r>
              <a:rPr lang="en-JP"/>
              <a:t>Insert Photo</a:t>
            </a:r>
          </a:p>
        </p:txBody>
      </p:sp>
      <p:pic>
        <p:nvPicPr>
          <p:cNvPr id="14" name="Picture 13" descr="Takeda">
            <a:extLst>
              <a:ext uri="{FF2B5EF4-FFF2-40B4-BE49-F238E27FC236}">
                <a16:creationId xmlns:a16="http://schemas.microsoft.com/office/drawing/2014/main" id="{334C6D4B-D00D-0346-BC97-8DCE371C28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
        <p:nvSpPr>
          <p:cNvPr id="17" name="タイトル プレースホルダ 1">
            <a:extLst>
              <a:ext uri="{FF2B5EF4-FFF2-40B4-BE49-F238E27FC236}">
                <a16:creationId xmlns:a16="http://schemas.microsoft.com/office/drawing/2014/main" id="{CCEDFD04-9A53-9241-851E-1D01DC555ACC}"/>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0" name="Footer Placeholder 8">
            <a:extLst>
              <a:ext uri="{FF2B5EF4-FFF2-40B4-BE49-F238E27FC236}">
                <a16:creationId xmlns:a16="http://schemas.microsoft.com/office/drawing/2014/main" id="{1E1D8887-7EAE-1A40-9285-7C632FEAA8BF}"/>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sp>
        <p:nvSpPr>
          <p:cNvPr id="23" name="Rectangle 22">
            <a:extLst>
              <a:ext uri="{FF2B5EF4-FFF2-40B4-BE49-F238E27FC236}">
                <a16:creationId xmlns:a16="http://schemas.microsoft.com/office/drawing/2014/main" id="{365B3EBD-E4F5-8E40-B07A-C04F3B1E7F2C}"/>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6" name="スライド番号プレースホルダ 5">
            <a:extLst>
              <a:ext uri="{FF2B5EF4-FFF2-40B4-BE49-F238E27FC236}">
                <a16:creationId xmlns:a16="http://schemas.microsoft.com/office/drawing/2014/main" id="{3D5D14EF-A351-224D-8142-E1BEE44BBC99}"/>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7" name="Text Placeholder 6">
            <a:extLst>
              <a:ext uri="{FF2B5EF4-FFF2-40B4-BE49-F238E27FC236}">
                <a16:creationId xmlns:a16="http://schemas.microsoft.com/office/drawing/2014/main" id="{4D0A49B6-0BCC-C545-BF97-504B63062FEC}"/>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5" name="Text Placeholder 2">
            <a:extLst>
              <a:ext uri="{FF2B5EF4-FFF2-40B4-BE49-F238E27FC236}">
                <a16:creationId xmlns:a16="http://schemas.microsoft.com/office/drawing/2014/main" id="{D82FCE78-36AB-904B-98A8-CE3FFB1555E3}"/>
              </a:ext>
            </a:extLst>
          </p:cNvPr>
          <p:cNvSpPr>
            <a:spLocks noGrp="1"/>
          </p:cNvSpPr>
          <p:nvPr>
            <p:ph type="body" sz="quarter" idx="20" hasCustomPrompt="1"/>
          </p:nvPr>
        </p:nvSpPr>
        <p:spPr>
          <a:xfrm>
            <a:off x="311150" y="1491373"/>
            <a:ext cx="7660041"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18" name="Text Placeholder 6">
            <a:extLst>
              <a:ext uri="{FF2B5EF4-FFF2-40B4-BE49-F238E27FC236}">
                <a16:creationId xmlns:a16="http://schemas.microsoft.com/office/drawing/2014/main" id="{72ECF95F-F25E-8248-A0F3-BB1749A1B406}"/>
              </a:ext>
            </a:extLst>
          </p:cNvPr>
          <p:cNvSpPr>
            <a:spLocks noGrp="1"/>
          </p:cNvSpPr>
          <p:nvPr>
            <p:ph type="body" sz="quarter" idx="21" hasCustomPrompt="1"/>
          </p:nvPr>
        </p:nvSpPr>
        <p:spPr>
          <a:xfrm>
            <a:off x="311149" y="1093767"/>
            <a:ext cx="7660041"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2644361512"/>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dvanced 1/3 Image (Full Blee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5925D82-457F-D84D-B8DF-D8ADFD7E71DF}"/>
              </a:ext>
            </a:extLst>
          </p:cNvPr>
          <p:cNvSpPr>
            <a:spLocks noGrp="1"/>
          </p:cNvSpPr>
          <p:nvPr>
            <p:ph type="body" sz="quarter" idx="14" hasCustomPrompt="1"/>
          </p:nvPr>
        </p:nvSpPr>
        <p:spPr>
          <a:xfrm>
            <a:off x="311150" y="3178298"/>
            <a:ext cx="5708650"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Title</a:t>
            </a:r>
          </a:p>
        </p:txBody>
      </p:sp>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49" y="3575904"/>
            <a:ext cx="7663807" cy="2859621"/>
          </a:xfrm>
          <a:prstGeom prst="rect">
            <a:avLst/>
          </a:prstGeom>
        </p:spPr>
        <p:txBody>
          <a:bodyPr tIns="0" rIns="0" bIns="0" numCol="2" spcCol="126000">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a:t>
            </a:r>
          </a:p>
        </p:txBody>
      </p:sp>
      <p:sp>
        <p:nvSpPr>
          <p:cNvPr id="11" name="Picture Placeholder 9">
            <a:extLst>
              <a:ext uri="{FF2B5EF4-FFF2-40B4-BE49-F238E27FC236}">
                <a16:creationId xmlns:a16="http://schemas.microsoft.com/office/drawing/2014/main" id="{B54C5EE8-C42D-B549-B4D4-C0F00D68A42B}"/>
              </a:ext>
            </a:extLst>
          </p:cNvPr>
          <p:cNvSpPr>
            <a:spLocks noGrp="1"/>
          </p:cNvSpPr>
          <p:nvPr>
            <p:ph type="pic" sz="quarter" idx="18" hasCustomPrompt="1"/>
          </p:nvPr>
        </p:nvSpPr>
        <p:spPr>
          <a:xfrm>
            <a:off x="8123708" y="-1378"/>
            <a:ext cx="4076946" cy="6860842"/>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33463"/>
              <a:gd name="connsiteX1" fmla="*/ 8912928 w 8915642"/>
              <a:gd name="connsiteY1" fmla="*/ 191388 h 6633463"/>
              <a:gd name="connsiteX2" fmla="*/ 8915642 w 8915642"/>
              <a:gd name="connsiteY2" fmla="*/ 6631809 h 6633463"/>
              <a:gd name="connsiteX3" fmla="*/ 579722 w 8915642"/>
              <a:gd name="connsiteY3" fmla="*/ 6633463 h 6633463"/>
              <a:gd name="connsiteX4" fmla="*/ 0 w 8915642"/>
              <a:gd name="connsiteY4" fmla="*/ 6053741 h 6633463"/>
              <a:gd name="connsiteX5" fmla="*/ 0 w 8915642"/>
              <a:gd name="connsiteY5" fmla="*/ 1 h 6633463"/>
              <a:gd name="connsiteX0" fmla="*/ 0 w 8933278"/>
              <a:gd name="connsiteY0" fmla="*/ 1653 h 6635115"/>
              <a:gd name="connsiteX1" fmla="*/ 8933248 w 8933278"/>
              <a:gd name="connsiteY1" fmla="*/ 0 h 6635115"/>
              <a:gd name="connsiteX2" fmla="*/ 8915642 w 8933278"/>
              <a:gd name="connsiteY2" fmla="*/ 6633461 h 6635115"/>
              <a:gd name="connsiteX3" fmla="*/ 579722 w 8933278"/>
              <a:gd name="connsiteY3" fmla="*/ 6635115 h 6635115"/>
              <a:gd name="connsiteX4" fmla="*/ 0 w 8933278"/>
              <a:gd name="connsiteY4" fmla="*/ 6055393 h 6635115"/>
              <a:gd name="connsiteX5" fmla="*/ 0 w 8933278"/>
              <a:gd name="connsiteY5" fmla="*/ 1653 h 6635115"/>
              <a:gd name="connsiteX0" fmla="*/ 0 w 8933323"/>
              <a:gd name="connsiteY0" fmla="*/ 1653 h 6645336"/>
              <a:gd name="connsiteX1" fmla="*/ 8933248 w 8933323"/>
              <a:gd name="connsiteY1" fmla="*/ 0 h 6645336"/>
              <a:gd name="connsiteX2" fmla="*/ 8927517 w 8933323"/>
              <a:gd name="connsiteY2" fmla="*/ 6645336 h 6645336"/>
              <a:gd name="connsiteX3" fmla="*/ 579722 w 8933323"/>
              <a:gd name="connsiteY3" fmla="*/ 6635115 h 6645336"/>
              <a:gd name="connsiteX4" fmla="*/ 0 w 8933323"/>
              <a:gd name="connsiteY4" fmla="*/ 6055393 h 6645336"/>
              <a:gd name="connsiteX5" fmla="*/ 0 w 8933323"/>
              <a:gd name="connsiteY5" fmla="*/ 1653 h 6645336"/>
              <a:gd name="connsiteX0" fmla="*/ 0 w 8927517"/>
              <a:gd name="connsiteY0" fmla="*/ 1653 h 6645336"/>
              <a:gd name="connsiteX1" fmla="*/ 7971347 w 8927517"/>
              <a:gd name="connsiteY1" fmla="*/ 0 h 6645336"/>
              <a:gd name="connsiteX2" fmla="*/ 8927517 w 8927517"/>
              <a:gd name="connsiteY2" fmla="*/ 6645336 h 6645336"/>
              <a:gd name="connsiteX3" fmla="*/ 579722 w 8927517"/>
              <a:gd name="connsiteY3" fmla="*/ 6635115 h 6645336"/>
              <a:gd name="connsiteX4" fmla="*/ 0 w 8927517"/>
              <a:gd name="connsiteY4" fmla="*/ 6055393 h 6645336"/>
              <a:gd name="connsiteX5" fmla="*/ 0 w 8927517"/>
              <a:gd name="connsiteY5" fmla="*/ 1653 h 6645336"/>
              <a:gd name="connsiteX0" fmla="*/ 0 w 7971422"/>
              <a:gd name="connsiteY0" fmla="*/ 1653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653 h 6645336"/>
              <a:gd name="connsiteX0" fmla="*/ 0 w 7971422"/>
              <a:gd name="connsiteY0" fmla="*/ 1301816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301816 h 6645336"/>
              <a:gd name="connsiteX0" fmla="*/ 0 w 7965616"/>
              <a:gd name="connsiteY0" fmla="*/ 1653 h 5345173"/>
              <a:gd name="connsiteX1" fmla="*/ 7957060 w 7965616"/>
              <a:gd name="connsiteY1" fmla="*/ 0 h 5345173"/>
              <a:gd name="connsiteX2" fmla="*/ 7965616 w 7965616"/>
              <a:gd name="connsiteY2" fmla="*/ 5345173 h 5345173"/>
              <a:gd name="connsiteX3" fmla="*/ 579722 w 7965616"/>
              <a:gd name="connsiteY3" fmla="*/ 5334952 h 5345173"/>
              <a:gd name="connsiteX4" fmla="*/ 0 w 7965616"/>
              <a:gd name="connsiteY4" fmla="*/ 4755230 h 5345173"/>
              <a:gd name="connsiteX5" fmla="*/ 0 w 7965616"/>
              <a:gd name="connsiteY5" fmla="*/ 1653 h 5345173"/>
              <a:gd name="connsiteX0" fmla="*/ 0 w 7971422"/>
              <a:gd name="connsiteY0" fmla="*/ 1653 h 5345173"/>
              <a:gd name="connsiteX1" fmla="*/ 7971347 w 7971422"/>
              <a:gd name="connsiteY1" fmla="*/ 0 h 5345173"/>
              <a:gd name="connsiteX2" fmla="*/ 7965616 w 7971422"/>
              <a:gd name="connsiteY2" fmla="*/ 5345173 h 5345173"/>
              <a:gd name="connsiteX3" fmla="*/ 579722 w 7971422"/>
              <a:gd name="connsiteY3" fmla="*/ 5334952 h 5345173"/>
              <a:gd name="connsiteX4" fmla="*/ 0 w 7971422"/>
              <a:gd name="connsiteY4" fmla="*/ 4755230 h 5345173"/>
              <a:gd name="connsiteX5" fmla="*/ 0 w 7971422"/>
              <a:gd name="connsiteY5" fmla="*/ 1653 h 5345173"/>
              <a:gd name="connsiteX0" fmla="*/ 0 w 7988356"/>
              <a:gd name="connsiteY0" fmla="*/ 187920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187920 h 5345173"/>
              <a:gd name="connsiteX0" fmla="*/ 0 w 7988356"/>
              <a:gd name="connsiteY0" fmla="*/ 210145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210145 h 5345173"/>
              <a:gd name="connsiteX0" fmla="*/ 0 w 7988356"/>
              <a:gd name="connsiteY0" fmla="*/ 0 h 5135028"/>
              <a:gd name="connsiteX1" fmla="*/ 7988281 w 7988356"/>
              <a:gd name="connsiteY1" fmla="*/ 7569 h 5135028"/>
              <a:gd name="connsiteX2" fmla="*/ 7982550 w 7988356"/>
              <a:gd name="connsiteY2" fmla="*/ 5135028 h 5135028"/>
              <a:gd name="connsiteX3" fmla="*/ 596656 w 7988356"/>
              <a:gd name="connsiteY3" fmla="*/ 5124807 h 5135028"/>
              <a:gd name="connsiteX4" fmla="*/ 16934 w 7988356"/>
              <a:gd name="connsiteY4" fmla="*/ 4545085 h 5135028"/>
              <a:gd name="connsiteX5" fmla="*/ 0 w 7988356"/>
              <a:gd name="connsiteY5" fmla="*/ 0 h 5135028"/>
              <a:gd name="connsiteX0" fmla="*/ 0 w 7982550"/>
              <a:gd name="connsiteY0" fmla="*/ 0 h 5135028"/>
              <a:gd name="connsiteX1" fmla="*/ 6028853 w 7982550"/>
              <a:gd name="connsiteY1" fmla="*/ 7569 h 5135028"/>
              <a:gd name="connsiteX2" fmla="*/ 7982550 w 7982550"/>
              <a:gd name="connsiteY2" fmla="*/ 5135028 h 5135028"/>
              <a:gd name="connsiteX3" fmla="*/ 596656 w 7982550"/>
              <a:gd name="connsiteY3" fmla="*/ 5124807 h 5135028"/>
              <a:gd name="connsiteX4" fmla="*/ 16934 w 7982550"/>
              <a:gd name="connsiteY4" fmla="*/ 4545085 h 5135028"/>
              <a:gd name="connsiteX5" fmla="*/ 0 w 7982550"/>
              <a:gd name="connsiteY5" fmla="*/ 0 h 5135028"/>
              <a:gd name="connsiteX0" fmla="*/ 0 w 6037636"/>
              <a:gd name="connsiteY0" fmla="*/ 0 h 5135028"/>
              <a:gd name="connsiteX1" fmla="*/ 6028853 w 6037636"/>
              <a:gd name="connsiteY1" fmla="*/ 7569 h 5135028"/>
              <a:gd name="connsiteX2" fmla="*/ 6037636 w 6037636"/>
              <a:gd name="connsiteY2" fmla="*/ 5135028 h 5135028"/>
              <a:gd name="connsiteX3" fmla="*/ 596656 w 6037636"/>
              <a:gd name="connsiteY3" fmla="*/ 5124807 h 5135028"/>
              <a:gd name="connsiteX4" fmla="*/ 16934 w 6037636"/>
              <a:gd name="connsiteY4" fmla="*/ 4545085 h 5135028"/>
              <a:gd name="connsiteX5" fmla="*/ 0 w 6037636"/>
              <a:gd name="connsiteY5" fmla="*/ 0 h 5135028"/>
              <a:gd name="connsiteX0" fmla="*/ 0 w 6028853"/>
              <a:gd name="connsiteY0" fmla="*/ 0 h 5124807"/>
              <a:gd name="connsiteX1" fmla="*/ 6028853 w 6028853"/>
              <a:gd name="connsiteY1" fmla="*/ 7569 h 5124807"/>
              <a:gd name="connsiteX2" fmla="*/ 4063693 w 6028853"/>
              <a:gd name="connsiteY2" fmla="*/ 5105999 h 5124807"/>
              <a:gd name="connsiteX3" fmla="*/ 596656 w 6028853"/>
              <a:gd name="connsiteY3" fmla="*/ 5124807 h 5124807"/>
              <a:gd name="connsiteX4" fmla="*/ 16934 w 6028853"/>
              <a:gd name="connsiteY4" fmla="*/ 4545085 h 5124807"/>
              <a:gd name="connsiteX5" fmla="*/ 0 w 6028853"/>
              <a:gd name="connsiteY5" fmla="*/ 0 h 5124807"/>
              <a:gd name="connsiteX0" fmla="*/ 0 w 4069500"/>
              <a:gd name="connsiteY0" fmla="*/ 0 h 5124807"/>
              <a:gd name="connsiteX1" fmla="*/ 4069425 w 4069500"/>
              <a:gd name="connsiteY1" fmla="*/ 7569 h 5124807"/>
              <a:gd name="connsiteX2" fmla="*/ 4063693 w 4069500"/>
              <a:gd name="connsiteY2" fmla="*/ 5105999 h 5124807"/>
              <a:gd name="connsiteX3" fmla="*/ 596656 w 4069500"/>
              <a:gd name="connsiteY3" fmla="*/ 5124807 h 5124807"/>
              <a:gd name="connsiteX4" fmla="*/ 16934 w 4069500"/>
              <a:gd name="connsiteY4" fmla="*/ 4545085 h 5124807"/>
              <a:gd name="connsiteX5" fmla="*/ 0 w 4069500"/>
              <a:gd name="connsiteY5" fmla="*/ 0 h 5124807"/>
              <a:gd name="connsiteX0" fmla="*/ 0 w 4069500"/>
              <a:gd name="connsiteY0" fmla="*/ 6946 h 5131753"/>
              <a:gd name="connsiteX1" fmla="*/ 4069425 w 4069500"/>
              <a:gd name="connsiteY1" fmla="*/ 0 h 5131753"/>
              <a:gd name="connsiteX2" fmla="*/ 4063693 w 4069500"/>
              <a:gd name="connsiteY2" fmla="*/ 5112945 h 5131753"/>
              <a:gd name="connsiteX3" fmla="*/ 596656 w 4069500"/>
              <a:gd name="connsiteY3" fmla="*/ 5131753 h 5131753"/>
              <a:gd name="connsiteX4" fmla="*/ 16934 w 4069500"/>
              <a:gd name="connsiteY4" fmla="*/ 4552031 h 5131753"/>
              <a:gd name="connsiteX5" fmla="*/ 0 w 4069500"/>
              <a:gd name="connsiteY5" fmla="*/ 6946 h 5131753"/>
              <a:gd name="connsiteX0" fmla="*/ 0 w 4082753"/>
              <a:gd name="connsiteY0" fmla="*/ 2 h 6874096"/>
              <a:gd name="connsiteX1" fmla="*/ 4082678 w 4082753"/>
              <a:gd name="connsiteY1" fmla="*/ 1742343 h 6874096"/>
              <a:gd name="connsiteX2" fmla="*/ 4076946 w 4082753"/>
              <a:gd name="connsiteY2" fmla="*/ 6855288 h 6874096"/>
              <a:gd name="connsiteX3" fmla="*/ 609909 w 4082753"/>
              <a:gd name="connsiteY3" fmla="*/ 6874096 h 6874096"/>
              <a:gd name="connsiteX4" fmla="*/ 30187 w 4082753"/>
              <a:gd name="connsiteY4" fmla="*/ 6294374 h 6874096"/>
              <a:gd name="connsiteX5" fmla="*/ 0 w 4082753"/>
              <a:gd name="connsiteY5" fmla="*/ 2 h 6874096"/>
              <a:gd name="connsiteX0" fmla="*/ 0 w 4095958"/>
              <a:gd name="connsiteY0" fmla="*/ 6946 h 6881040"/>
              <a:gd name="connsiteX1" fmla="*/ 4095930 w 4095958"/>
              <a:gd name="connsiteY1" fmla="*/ 0 h 6881040"/>
              <a:gd name="connsiteX2" fmla="*/ 4076946 w 4095958"/>
              <a:gd name="connsiteY2" fmla="*/ 6862232 h 6881040"/>
              <a:gd name="connsiteX3" fmla="*/ 609909 w 4095958"/>
              <a:gd name="connsiteY3" fmla="*/ 6881040 h 6881040"/>
              <a:gd name="connsiteX4" fmla="*/ 30187 w 4095958"/>
              <a:gd name="connsiteY4" fmla="*/ 6301318 h 6881040"/>
              <a:gd name="connsiteX5" fmla="*/ 0 w 4095958"/>
              <a:gd name="connsiteY5" fmla="*/ 6946 h 6881040"/>
              <a:gd name="connsiteX0" fmla="*/ 0 w 4076946"/>
              <a:gd name="connsiteY0" fmla="*/ 0 h 6874094"/>
              <a:gd name="connsiteX1" fmla="*/ 3870643 w 4076946"/>
              <a:gd name="connsiteY1" fmla="*/ 191837 h 6874094"/>
              <a:gd name="connsiteX2" fmla="*/ 4076946 w 4076946"/>
              <a:gd name="connsiteY2" fmla="*/ 6855286 h 6874094"/>
              <a:gd name="connsiteX3" fmla="*/ 609909 w 4076946"/>
              <a:gd name="connsiteY3" fmla="*/ 6874094 h 6874094"/>
              <a:gd name="connsiteX4" fmla="*/ 30187 w 4076946"/>
              <a:gd name="connsiteY4" fmla="*/ 6294372 h 6874094"/>
              <a:gd name="connsiteX5" fmla="*/ 0 w 4076946"/>
              <a:gd name="connsiteY5" fmla="*/ 0 h 6874094"/>
              <a:gd name="connsiteX0" fmla="*/ 0 w 4076946"/>
              <a:gd name="connsiteY0" fmla="*/ 0 h 6874094"/>
              <a:gd name="connsiteX1" fmla="*/ 4069426 w 4076946"/>
              <a:gd name="connsiteY1" fmla="*/ 19559 h 6874094"/>
              <a:gd name="connsiteX2" fmla="*/ 4076946 w 4076946"/>
              <a:gd name="connsiteY2" fmla="*/ 6855286 h 6874094"/>
              <a:gd name="connsiteX3" fmla="*/ 609909 w 4076946"/>
              <a:gd name="connsiteY3" fmla="*/ 6874094 h 6874094"/>
              <a:gd name="connsiteX4" fmla="*/ 30187 w 4076946"/>
              <a:gd name="connsiteY4" fmla="*/ 6294372 h 6874094"/>
              <a:gd name="connsiteX5" fmla="*/ 0 w 4076946"/>
              <a:gd name="connsiteY5" fmla="*/ 0 h 6874094"/>
              <a:gd name="connsiteX0" fmla="*/ 0 w 4076946"/>
              <a:gd name="connsiteY0" fmla="*/ 99710 h 6854535"/>
              <a:gd name="connsiteX1" fmla="*/ 4069426 w 4076946"/>
              <a:gd name="connsiteY1" fmla="*/ 0 h 6854535"/>
              <a:gd name="connsiteX2" fmla="*/ 4076946 w 4076946"/>
              <a:gd name="connsiteY2" fmla="*/ 6835727 h 6854535"/>
              <a:gd name="connsiteX3" fmla="*/ 609909 w 4076946"/>
              <a:gd name="connsiteY3" fmla="*/ 6854535 h 6854535"/>
              <a:gd name="connsiteX4" fmla="*/ 30187 w 4076946"/>
              <a:gd name="connsiteY4" fmla="*/ 6274813 h 6854535"/>
              <a:gd name="connsiteX5" fmla="*/ 0 w 4076946"/>
              <a:gd name="connsiteY5" fmla="*/ 99710 h 6854535"/>
              <a:gd name="connsiteX0" fmla="*/ 0 w 4076946"/>
              <a:gd name="connsiteY0" fmla="*/ 0 h 6860842"/>
              <a:gd name="connsiteX1" fmla="*/ 4069426 w 4076946"/>
              <a:gd name="connsiteY1" fmla="*/ 6307 h 6860842"/>
              <a:gd name="connsiteX2" fmla="*/ 4076946 w 4076946"/>
              <a:gd name="connsiteY2" fmla="*/ 6842034 h 6860842"/>
              <a:gd name="connsiteX3" fmla="*/ 609909 w 4076946"/>
              <a:gd name="connsiteY3" fmla="*/ 6860842 h 6860842"/>
              <a:gd name="connsiteX4" fmla="*/ 30187 w 4076946"/>
              <a:gd name="connsiteY4" fmla="*/ 6281120 h 6860842"/>
              <a:gd name="connsiteX5" fmla="*/ 0 w 4076946"/>
              <a:gd name="connsiteY5" fmla="*/ 0 h 686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946" h="6860842">
                <a:moveTo>
                  <a:pt x="0" y="0"/>
                </a:moveTo>
                <a:lnTo>
                  <a:pt x="4069426" y="6307"/>
                </a:lnTo>
                <a:cubicBezTo>
                  <a:pt x="4070331" y="2153114"/>
                  <a:pt x="4076041" y="4695227"/>
                  <a:pt x="4076946" y="6842034"/>
                </a:cubicBezTo>
                <a:lnTo>
                  <a:pt x="609909" y="6860842"/>
                </a:lnTo>
                <a:cubicBezTo>
                  <a:pt x="289737" y="6860842"/>
                  <a:pt x="30187" y="6601292"/>
                  <a:pt x="30187" y="6281120"/>
                </a:cubicBezTo>
                <a:cubicBezTo>
                  <a:pt x="24542" y="4758683"/>
                  <a:pt x="5645" y="1522437"/>
                  <a:pt x="0" y="0"/>
                </a:cubicBezTo>
                <a:close/>
              </a:path>
            </a:pathLst>
          </a:custGeom>
          <a:noFill/>
        </p:spPr>
        <p:txBody>
          <a:bodyPr>
            <a:normAutofit/>
          </a:bodyPr>
          <a:lstStyle>
            <a:lvl1pPr marL="0" indent="0">
              <a:buNone/>
              <a:defRPr sz="1400">
                <a:solidFill>
                  <a:schemeClr val="tx1"/>
                </a:solidFill>
              </a:defRPr>
            </a:lvl1pPr>
          </a:lstStyle>
          <a:p>
            <a:r>
              <a:rPr lang="en-JP"/>
              <a:t>Insert Photo</a:t>
            </a:r>
          </a:p>
        </p:txBody>
      </p:sp>
      <p:sp>
        <p:nvSpPr>
          <p:cNvPr id="17" name="タイトル プレースホルダ 1">
            <a:extLst>
              <a:ext uri="{FF2B5EF4-FFF2-40B4-BE49-F238E27FC236}">
                <a16:creationId xmlns:a16="http://schemas.microsoft.com/office/drawing/2014/main" id="{6FB24DD6-99CB-CE43-A787-C9F60DC95F8F}"/>
              </a:ext>
            </a:extLst>
          </p:cNvPr>
          <p:cNvSpPr>
            <a:spLocks noGrp="1"/>
          </p:cNvSpPr>
          <p:nvPr>
            <p:ph type="title" hasCustomPrompt="1"/>
          </p:nvPr>
        </p:nvSpPr>
        <p:spPr>
          <a:xfrm>
            <a:off x="606079" y="161605"/>
            <a:ext cx="7368878"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8" name="Rectangle 17">
            <a:extLst>
              <a:ext uri="{FF2B5EF4-FFF2-40B4-BE49-F238E27FC236}">
                <a16:creationId xmlns:a16="http://schemas.microsoft.com/office/drawing/2014/main" id="{77130E5B-E573-584B-8C83-F8409492B14B}"/>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1" name="スライド番号プレースホルダ 5">
            <a:extLst>
              <a:ext uri="{FF2B5EF4-FFF2-40B4-BE49-F238E27FC236}">
                <a16:creationId xmlns:a16="http://schemas.microsoft.com/office/drawing/2014/main" id="{C55CC856-2ADD-F44F-96B6-03734457CCF1}"/>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2" name="Text Placeholder 6">
            <a:extLst>
              <a:ext uri="{FF2B5EF4-FFF2-40B4-BE49-F238E27FC236}">
                <a16:creationId xmlns:a16="http://schemas.microsoft.com/office/drawing/2014/main" id="{DB94AACD-56D4-F146-AFC0-5CBE6630C5AA}"/>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9" name="Text Placeholder 2">
            <a:extLst>
              <a:ext uri="{FF2B5EF4-FFF2-40B4-BE49-F238E27FC236}">
                <a16:creationId xmlns:a16="http://schemas.microsoft.com/office/drawing/2014/main" id="{73A8AA34-7C7D-A24F-AF24-5158DD2AB0ED}"/>
              </a:ext>
            </a:extLst>
          </p:cNvPr>
          <p:cNvSpPr>
            <a:spLocks noGrp="1"/>
          </p:cNvSpPr>
          <p:nvPr>
            <p:ph type="body" sz="quarter" idx="20" hasCustomPrompt="1"/>
          </p:nvPr>
        </p:nvSpPr>
        <p:spPr>
          <a:xfrm>
            <a:off x="311151" y="1491373"/>
            <a:ext cx="7660042"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20" name="Text Placeholder 6">
            <a:extLst>
              <a:ext uri="{FF2B5EF4-FFF2-40B4-BE49-F238E27FC236}">
                <a16:creationId xmlns:a16="http://schemas.microsoft.com/office/drawing/2014/main" id="{8F4B55CE-CF3E-7E44-A66A-599621CA5C5F}"/>
              </a:ext>
            </a:extLst>
          </p:cNvPr>
          <p:cNvSpPr>
            <a:spLocks noGrp="1"/>
          </p:cNvSpPr>
          <p:nvPr>
            <p:ph type="body" sz="quarter" idx="21" hasCustomPrompt="1"/>
          </p:nvPr>
        </p:nvSpPr>
        <p:spPr>
          <a:xfrm>
            <a:off x="311150" y="1093767"/>
            <a:ext cx="7660042"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2093789704"/>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dvanced Image 4-Column">
    <p:spTree>
      <p:nvGrpSpPr>
        <p:cNvPr id="1" name=""/>
        <p:cNvGrpSpPr/>
        <p:nvPr/>
      </p:nvGrpSpPr>
      <p:grpSpPr>
        <a:xfrm>
          <a:off x="0" y="0"/>
          <a:ext cx="0" cy="0"/>
          <a:chOff x="0" y="0"/>
          <a:chExt cx="0" cy="0"/>
        </a:xfrm>
      </p:grpSpPr>
      <p:sp>
        <p:nvSpPr>
          <p:cNvPr id="22" name="Picture Placeholder 9">
            <a:extLst>
              <a:ext uri="{FF2B5EF4-FFF2-40B4-BE49-F238E27FC236}">
                <a16:creationId xmlns:a16="http://schemas.microsoft.com/office/drawing/2014/main" id="{21DF8897-54F9-C24F-8261-0C5418827A6D}"/>
              </a:ext>
            </a:extLst>
          </p:cNvPr>
          <p:cNvSpPr>
            <a:spLocks noGrp="1"/>
          </p:cNvSpPr>
          <p:nvPr>
            <p:ph type="pic" sz="quarter" idx="10" hasCustomPrompt="1"/>
          </p:nvPr>
        </p:nvSpPr>
        <p:spPr>
          <a:xfrm>
            <a:off x="9110737" y="3076286"/>
            <a:ext cx="2772041" cy="3138969"/>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18553"/>
              <a:gd name="connsiteX1" fmla="*/ 8912928 w 8915642"/>
              <a:gd name="connsiteY1" fmla="*/ 176478 h 6618553"/>
              <a:gd name="connsiteX2" fmla="*/ 8915642 w 8915642"/>
              <a:gd name="connsiteY2" fmla="*/ 6616899 h 6618553"/>
              <a:gd name="connsiteX3" fmla="*/ 579722 w 8915642"/>
              <a:gd name="connsiteY3" fmla="*/ 6618553 h 6618553"/>
              <a:gd name="connsiteX4" fmla="*/ 0 w 8915642"/>
              <a:gd name="connsiteY4" fmla="*/ 6038831 h 6618553"/>
              <a:gd name="connsiteX5" fmla="*/ 0 w 8915642"/>
              <a:gd name="connsiteY5" fmla="*/ 1 h 6618553"/>
              <a:gd name="connsiteX0" fmla="*/ 0 w 8915642"/>
              <a:gd name="connsiteY0" fmla="*/ 25404 h 6643956"/>
              <a:gd name="connsiteX1" fmla="*/ 6015348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25404 h 6643956"/>
              <a:gd name="connsiteX0" fmla="*/ 0 w 8915642"/>
              <a:gd name="connsiteY0" fmla="*/ 1653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1653 h 6620205"/>
              <a:gd name="connsiteX0" fmla="*/ 0 w 8915642"/>
              <a:gd name="connsiteY0" fmla="*/ 96656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96656 h 6620205"/>
              <a:gd name="connsiteX0" fmla="*/ 0 w 8915642"/>
              <a:gd name="connsiteY0" fmla="*/ 0 h 6642302"/>
              <a:gd name="connsiteX1" fmla="*/ 6003473 w 8915642"/>
              <a:gd name="connsiteY1" fmla="*/ 22097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0 h 6642302"/>
              <a:gd name="connsiteX1" fmla="*/ 5932221 w 8915642"/>
              <a:gd name="connsiteY1" fmla="*/ 152725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1654 h 6643956"/>
              <a:gd name="connsiteX1" fmla="*/ 6003473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1654 h 6643956"/>
              <a:gd name="connsiteX0" fmla="*/ 0 w 6018062"/>
              <a:gd name="connsiteY0" fmla="*/ 1654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1654 h 6654178"/>
              <a:gd name="connsiteX0" fmla="*/ 0 w 6018062"/>
              <a:gd name="connsiteY0" fmla="*/ 203535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203535 h 6654178"/>
              <a:gd name="connsiteX0" fmla="*/ 0 w 6018062"/>
              <a:gd name="connsiteY0" fmla="*/ 1655 h 6452298"/>
              <a:gd name="connsiteX1" fmla="*/ 4055920 w 6018062"/>
              <a:gd name="connsiteY1" fmla="*/ 0 h 6452298"/>
              <a:gd name="connsiteX2" fmla="*/ 6018062 w 6018062"/>
              <a:gd name="connsiteY2" fmla="*/ 6452298 h 6452298"/>
              <a:gd name="connsiteX3" fmla="*/ 579722 w 6018062"/>
              <a:gd name="connsiteY3" fmla="*/ 6442076 h 6452298"/>
              <a:gd name="connsiteX4" fmla="*/ 0 w 6018062"/>
              <a:gd name="connsiteY4" fmla="*/ 5862354 h 6452298"/>
              <a:gd name="connsiteX5" fmla="*/ 0 w 6018062"/>
              <a:gd name="connsiteY5" fmla="*/ 1655 h 6452298"/>
              <a:gd name="connsiteX0" fmla="*/ 0 w 4055973"/>
              <a:gd name="connsiteY0" fmla="*/ 1655 h 6452298"/>
              <a:gd name="connsiteX1" fmla="*/ 4055920 w 4055973"/>
              <a:gd name="connsiteY1" fmla="*/ 0 h 6452298"/>
              <a:gd name="connsiteX2" fmla="*/ 4046758 w 4055973"/>
              <a:gd name="connsiteY2" fmla="*/ 6452298 h 6452298"/>
              <a:gd name="connsiteX3" fmla="*/ 579722 w 4055973"/>
              <a:gd name="connsiteY3" fmla="*/ 6442076 h 6452298"/>
              <a:gd name="connsiteX4" fmla="*/ 0 w 4055973"/>
              <a:gd name="connsiteY4" fmla="*/ 5862354 h 6452298"/>
              <a:gd name="connsiteX5" fmla="*/ 0 w 4055973"/>
              <a:gd name="connsiteY5" fmla="*/ 1655 h 6452298"/>
              <a:gd name="connsiteX0" fmla="*/ 0 w 4055973"/>
              <a:gd name="connsiteY0" fmla="*/ 0 h 6652523"/>
              <a:gd name="connsiteX1" fmla="*/ 4055920 w 4055973"/>
              <a:gd name="connsiteY1" fmla="*/ 200225 h 6652523"/>
              <a:gd name="connsiteX2" fmla="*/ 4046758 w 4055973"/>
              <a:gd name="connsiteY2" fmla="*/ 6652523 h 6652523"/>
              <a:gd name="connsiteX3" fmla="*/ 579722 w 4055973"/>
              <a:gd name="connsiteY3" fmla="*/ 6642301 h 6652523"/>
              <a:gd name="connsiteX4" fmla="*/ 0 w 4055973"/>
              <a:gd name="connsiteY4" fmla="*/ 6062579 h 6652523"/>
              <a:gd name="connsiteX5" fmla="*/ 0 w 4055973"/>
              <a:gd name="connsiteY5" fmla="*/ 0 h 6652523"/>
              <a:gd name="connsiteX0" fmla="*/ 0 w 4046758"/>
              <a:gd name="connsiteY0" fmla="*/ 0 h 6652523"/>
              <a:gd name="connsiteX1" fmla="*/ 4044045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1655 h 6654178"/>
              <a:gd name="connsiteX1" fmla="*/ 3082144 w 4046758"/>
              <a:gd name="connsiteY1" fmla="*/ 0 h 6654178"/>
              <a:gd name="connsiteX2" fmla="*/ 4046758 w 4046758"/>
              <a:gd name="connsiteY2" fmla="*/ 6654178 h 6654178"/>
              <a:gd name="connsiteX3" fmla="*/ 579722 w 4046758"/>
              <a:gd name="connsiteY3" fmla="*/ 6643956 h 6654178"/>
              <a:gd name="connsiteX4" fmla="*/ 0 w 4046758"/>
              <a:gd name="connsiteY4" fmla="*/ 6064234 h 6654178"/>
              <a:gd name="connsiteX5" fmla="*/ 0 w 4046758"/>
              <a:gd name="connsiteY5" fmla="*/ 1655 h 6654178"/>
              <a:gd name="connsiteX0" fmla="*/ 0 w 4046758"/>
              <a:gd name="connsiteY0" fmla="*/ 0 h 6652523"/>
              <a:gd name="connsiteX1" fmla="*/ 2975266 w 4046758"/>
              <a:gd name="connsiteY1" fmla="*/ 93348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70268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82144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3082197"/>
              <a:gd name="connsiteY0" fmla="*/ 0 h 6652523"/>
              <a:gd name="connsiteX1" fmla="*/ 3082144 w 3082197"/>
              <a:gd name="connsiteY1" fmla="*/ 10220 h 6652523"/>
              <a:gd name="connsiteX2" fmla="*/ 3072982 w 3082197"/>
              <a:gd name="connsiteY2" fmla="*/ 6652523 h 6652523"/>
              <a:gd name="connsiteX3" fmla="*/ 579722 w 3082197"/>
              <a:gd name="connsiteY3" fmla="*/ 6642301 h 6652523"/>
              <a:gd name="connsiteX4" fmla="*/ 0 w 3082197"/>
              <a:gd name="connsiteY4" fmla="*/ 6062579 h 6652523"/>
              <a:gd name="connsiteX5" fmla="*/ 0 w 3082197"/>
              <a:gd name="connsiteY5" fmla="*/ 0 h 6652523"/>
              <a:gd name="connsiteX0" fmla="*/ 0 w 3072982"/>
              <a:gd name="connsiteY0" fmla="*/ 0 h 6652523"/>
              <a:gd name="connsiteX1" fmla="*/ 3010892 w 3072982"/>
              <a:gd name="connsiteY1" fmla="*/ 164599 h 6652523"/>
              <a:gd name="connsiteX2" fmla="*/ 3072982 w 3072982"/>
              <a:gd name="connsiteY2" fmla="*/ 6652523 h 6652523"/>
              <a:gd name="connsiteX3" fmla="*/ 579722 w 3072982"/>
              <a:gd name="connsiteY3" fmla="*/ 6642301 h 6652523"/>
              <a:gd name="connsiteX4" fmla="*/ 0 w 3072982"/>
              <a:gd name="connsiteY4" fmla="*/ 6062579 h 6652523"/>
              <a:gd name="connsiteX5" fmla="*/ 0 w 3072982"/>
              <a:gd name="connsiteY5" fmla="*/ 0 h 6652523"/>
              <a:gd name="connsiteX0" fmla="*/ 0 w 3082197"/>
              <a:gd name="connsiteY0" fmla="*/ 1656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656 h 6654179"/>
              <a:gd name="connsiteX0" fmla="*/ 0 w 3082197"/>
              <a:gd name="connsiteY0" fmla="*/ 1316107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316107 h 6654179"/>
              <a:gd name="connsiteX0" fmla="*/ 0 w 3082197"/>
              <a:gd name="connsiteY0" fmla="*/ 1657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1657 h 5339729"/>
              <a:gd name="connsiteX0" fmla="*/ 0 w 3082197"/>
              <a:gd name="connsiteY0" fmla="*/ 2202416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2202416 h 5339729"/>
              <a:gd name="connsiteX0" fmla="*/ 0 w 3082197"/>
              <a:gd name="connsiteY0" fmla="*/ 1656 h 3138969"/>
              <a:gd name="connsiteX1" fmla="*/ 3082144 w 3082197"/>
              <a:gd name="connsiteY1" fmla="*/ 0 h 3138969"/>
              <a:gd name="connsiteX2" fmla="*/ 3072982 w 3082197"/>
              <a:gd name="connsiteY2" fmla="*/ 3138969 h 3138969"/>
              <a:gd name="connsiteX3" fmla="*/ 579722 w 3082197"/>
              <a:gd name="connsiteY3" fmla="*/ 3128747 h 3138969"/>
              <a:gd name="connsiteX4" fmla="*/ 0 w 3082197"/>
              <a:gd name="connsiteY4" fmla="*/ 2549025 h 3138969"/>
              <a:gd name="connsiteX5" fmla="*/ 0 w 3082197"/>
              <a:gd name="connsiteY5" fmla="*/ 1656 h 3138969"/>
              <a:gd name="connsiteX0" fmla="*/ 0 w 3082145"/>
              <a:gd name="connsiteY0" fmla="*/ 1656 h 3150544"/>
              <a:gd name="connsiteX1" fmla="*/ 3082144 w 3082145"/>
              <a:gd name="connsiteY1" fmla="*/ 0 h 3150544"/>
              <a:gd name="connsiteX2" fmla="*/ 2772041 w 3082145"/>
              <a:gd name="connsiteY2" fmla="*/ 3150544 h 3150544"/>
              <a:gd name="connsiteX3" fmla="*/ 579722 w 3082145"/>
              <a:gd name="connsiteY3" fmla="*/ 3128747 h 3150544"/>
              <a:gd name="connsiteX4" fmla="*/ 0 w 3082145"/>
              <a:gd name="connsiteY4" fmla="*/ 2549025 h 3150544"/>
              <a:gd name="connsiteX5" fmla="*/ 0 w 3082145"/>
              <a:gd name="connsiteY5" fmla="*/ 1656 h 3150544"/>
              <a:gd name="connsiteX0" fmla="*/ 0 w 2772041"/>
              <a:gd name="connsiteY0" fmla="*/ 1656 h 3150544"/>
              <a:gd name="connsiteX1" fmla="*/ 2769627 w 2772041"/>
              <a:gd name="connsiteY1" fmla="*/ 0 h 3150544"/>
              <a:gd name="connsiteX2" fmla="*/ 2772041 w 2772041"/>
              <a:gd name="connsiteY2" fmla="*/ 3150544 h 3150544"/>
              <a:gd name="connsiteX3" fmla="*/ 579722 w 2772041"/>
              <a:gd name="connsiteY3" fmla="*/ 3128747 h 3150544"/>
              <a:gd name="connsiteX4" fmla="*/ 0 w 2772041"/>
              <a:gd name="connsiteY4" fmla="*/ 2549025 h 3150544"/>
              <a:gd name="connsiteX5" fmla="*/ 0 w 2772041"/>
              <a:gd name="connsiteY5" fmla="*/ 1656 h 3150544"/>
              <a:gd name="connsiteX0" fmla="*/ 0 w 2772041"/>
              <a:gd name="connsiteY0" fmla="*/ 1656 h 3138969"/>
              <a:gd name="connsiteX1" fmla="*/ 2769627 w 2772041"/>
              <a:gd name="connsiteY1" fmla="*/ 0 h 3138969"/>
              <a:gd name="connsiteX2" fmla="*/ 2772041 w 2772041"/>
              <a:gd name="connsiteY2" fmla="*/ 3138969 h 3138969"/>
              <a:gd name="connsiteX3" fmla="*/ 579722 w 2772041"/>
              <a:gd name="connsiteY3" fmla="*/ 3128747 h 3138969"/>
              <a:gd name="connsiteX4" fmla="*/ 0 w 2772041"/>
              <a:gd name="connsiteY4" fmla="*/ 2549025 h 3138969"/>
              <a:gd name="connsiteX5" fmla="*/ 0 w 2772041"/>
              <a:gd name="connsiteY5" fmla="*/ 1656 h 3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2041" h="3138969">
                <a:moveTo>
                  <a:pt x="0" y="1656"/>
                </a:moveTo>
                <a:lnTo>
                  <a:pt x="2769627" y="0"/>
                </a:lnTo>
                <a:cubicBezTo>
                  <a:pt x="2770532" y="2146807"/>
                  <a:pt x="2771136" y="992162"/>
                  <a:pt x="2772041" y="3138969"/>
                </a:cubicBezTo>
                <a:lnTo>
                  <a:pt x="579722" y="3128747"/>
                </a:lnTo>
                <a:cubicBezTo>
                  <a:pt x="259550" y="3128747"/>
                  <a:pt x="0" y="2869197"/>
                  <a:pt x="0" y="2549025"/>
                </a:cubicBezTo>
                <a:lnTo>
                  <a:pt x="0" y="1656"/>
                </a:lnTo>
                <a:close/>
              </a:path>
            </a:pathLst>
          </a:custGeom>
          <a:noFill/>
        </p:spPr>
        <p:txBody>
          <a:bodyPr>
            <a:normAutofit/>
          </a:bodyPr>
          <a:lstStyle>
            <a:lvl1pPr marL="0" marR="0" indent="0" algn="l" defTabSz="91415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sz="1400">
                <a:solidFill>
                  <a:schemeClr val="tx1"/>
                </a:solidFill>
              </a:defRPr>
            </a:lvl1pPr>
          </a:lstStyle>
          <a:p>
            <a:pPr marL="0" marR="0" lvl="0" indent="0" algn="l" defTabSz="91415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a:pPr>
            <a:r>
              <a:rPr lang="en-JP"/>
              <a:t>Insert Picture/Text Block</a:t>
            </a:r>
          </a:p>
          <a:p>
            <a:endParaRPr lang="en-JP"/>
          </a:p>
        </p:txBody>
      </p:sp>
      <p:sp>
        <p:nvSpPr>
          <p:cNvPr id="23" name="Picture Placeholder 9">
            <a:extLst>
              <a:ext uri="{FF2B5EF4-FFF2-40B4-BE49-F238E27FC236}">
                <a16:creationId xmlns:a16="http://schemas.microsoft.com/office/drawing/2014/main" id="{8D6B3691-FCAC-8A46-AA30-DEB2A719C7B2}"/>
              </a:ext>
            </a:extLst>
          </p:cNvPr>
          <p:cNvSpPr>
            <a:spLocks noGrp="1"/>
          </p:cNvSpPr>
          <p:nvPr>
            <p:ph type="pic" sz="quarter" idx="18" hasCustomPrompt="1"/>
          </p:nvPr>
        </p:nvSpPr>
        <p:spPr>
          <a:xfrm>
            <a:off x="311373" y="3076286"/>
            <a:ext cx="2772041" cy="3138969"/>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18553"/>
              <a:gd name="connsiteX1" fmla="*/ 8912928 w 8915642"/>
              <a:gd name="connsiteY1" fmla="*/ 176478 h 6618553"/>
              <a:gd name="connsiteX2" fmla="*/ 8915642 w 8915642"/>
              <a:gd name="connsiteY2" fmla="*/ 6616899 h 6618553"/>
              <a:gd name="connsiteX3" fmla="*/ 579722 w 8915642"/>
              <a:gd name="connsiteY3" fmla="*/ 6618553 h 6618553"/>
              <a:gd name="connsiteX4" fmla="*/ 0 w 8915642"/>
              <a:gd name="connsiteY4" fmla="*/ 6038831 h 6618553"/>
              <a:gd name="connsiteX5" fmla="*/ 0 w 8915642"/>
              <a:gd name="connsiteY5" fmla="*/ 1 h 6618553"/>
              <a:gd name="connsiteX0" fmla="*/ 0 w 8915642"/>
              <a:gd name="connsiteY0" fmla="*/ 25404 h 6643956"/>
              <a:gd name="connsiteX1" fmla="*/ 6015348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25404 h 6643956"/>
              <a:gd name="connsiteX0" fmla="*/ 0 w 8915642"/>
              <a:gd name="connsiteY0" fmla="*/ 1653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1653 h 6620205"/>
              <a:gd name="connsiteX0" fmla="*/ 0 w 8915642"/>
              <a:gd name="connsiteY0" fmla="*/ 96656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96656 h 6620205"/>
              <a:gd name="connsiteX0" fmla="*/ 0 w 8915642"/>
              <a:gd name="connsiteY0" fmla="*/ 0 h 6642302"/>
              <a:gd name="connsiteX1" fmla="*/ 6003473 w 8915642"/>
              <a:gd name="connsiteY1" fmla="*/ 22097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0 h 6642302"/>
              <a:gd name="connsiteX1" fmla="*/ 5932221 w 8915642"/>
              <a:gd name="connsiteY1" fmla="*/ 152725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1654 h 6643956"/>
              <a:gd name="connsiteX1" fmla="*/ 6003473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1654 h 6643956"/>
              <a:gd name="connsiteX0" fmla="*/ 0 w 6018062"/>
              <a:gd name="connsiteY0" fmla="*/ 1654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1654 h 6654178"/>
              <a:gd name="connsiteX0" fmla="*/ 0 w 6018062"/>
              <a:gd name="connsiteY0" fmla="*/ 203535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203535 h 6654178"/>
              <a:gd name="connsiteX0" fmla="*/ 0 w 6018062"/>
              <a:gd name="connsiteY0" fmla="*/ 1655 h 6452298"/>
              <a:gd name="connsiteX1" fmla="*/ 4055920 w 6018062"/>
              <a:gd name="connsiteY1" fmla="*/ 0 h 6452298"/>
              <a:gd name="connsiteX2" fmla="*/ 6018062 w 6018062"/>
              <a:gd name="connsiteY2" fmla="*/ 6452298 h 6452298"/>
              <a:gd name="connsiteX3" fmla="*/ 579722 w 6018062"/>
              <a:gd name="connsiteY3" fmla="*/ 6442076 h 6452298"/>
              <a:gd name="connsiteX4" fmla="*/ 0 w 6018062"/>
              <a:gd name="connsiteY4" fmla="*/ 5862354 h 6452298"/>
              <a:gd name="connsiteX5" fmla="*/ 0 w 6018062"/>
              <a:gd name="connsiteY5" fmla="*/ 1655 h 6452298"/>
              <a:gd name="connsiteX0" fmla="*/ 0 w 4055973"/>
              <a:gd name="connsiteY0" fmla="*/ 1655 h 6452298"/>
              <a:gd name="connsiteX1" fmla="*/ 4055920 w 4055973"/>
              <a:gd name="connsiteY1" fmla="*/ 0 h 6452298"/>
              <a:gd name="connsiteX2" fmla="*/ 4046758 w 4055973"/>
              <a:gd name="connsiteY2" fmla="*/ 6452298 h 6452298"/>
              <a:gd name="connsiteX3" fmla="*/ 579722 w 4055973"/>
              <a:gd name="connsiteY3" fmla="*/ 6442076 h 6452298"/>
              <a:gd name="connsiteX4" fmla="*/ 0 w 4055973"/>
              <a:gd name="connsiteY4" fmla="*/ 5862354 h 6452298"/>
              <a:gd name="connsiteX5" fmla="*/ 0 w 4055973"/>
              <a:gd name="connsiteY5" fmla="*/ 1655 h 6452298"/>
              <a:gd name="connsiteX0" fmla="*/ 0 w 4055973"/>
              <a:gd name="connsiteY0" fmla="*/ 0 h 6652523"/>
              <a:gd name="connsiteX1" fmla="*/ 4055920 w 4055973"/>
              <a:gd name="connsiteY1" fmla="*/ 200225 h 6652523"/>
              <a:gd name="connsiteX2" fmla="*/ 4046758 w 4055973"/>
              <a:gd name="connsiteY2" fmla="*/ 6652523 h 6652523"/>
              <a:gd name="connsiteX3" fmla="*/ 579722 w 4055973"/>
              <a:gd name="connsiteY3" fmla="*/ 6642301 h 6652523"/>
              <a:gd name="connsiteX4" fmla="*/ 0 w 4055973"/>
              <a:gd name="connsiteY4" fmla="*/ 6062579 h 6652523"/>
              <a:gd name="connsiteX5" fmla="*/ 0 w 4055973"/>
              <a:gd name="connsiteY5" fmla="*/ 0 h 6652523"/>
              <a:gd name="connsiteX0" fmla="*/ 0 w 4046758"/>
              <a:gd name="connsiteY0" fmla="*/ 0 h 6652523"/>
              <a:gd name="connsiteX1" fmla="*/ 4044045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1655 h 6654178"/>
              <a:gd name="connsiteX1" fmla="*/ 3082144 w 4046758"/>
              <a:gd name="connsiteY1" fmla="*/ 0 h 6654178"/>
              <a:gd name="connsiteX2" fmla="*/ 4046758 w 4046758"/>
              <a:gd name="connsiteY2" fmla="*/ 6654178 h 6654178"/>
              <a:gd name="connsiteX3" fmla="*/ 579722 w 4046758"/>
              <a:gd name="connsiteY3" fmla="*/ 6643956 h 6654178"/>
              <a:gd name="connsiteX4" fmla="*/ 0 w 4046758"/>
              <a:gd name="connsiteY4" fmla="*/ 6064234 h 6654178"/>
              <a:gd name="connsiteX5" fmla="*/ 0 w 4046758"/>
              <a:gd name="connsiteY5" fmla="*/ 1655 h 6654178"/>
              <a:gd name="connsiteX0" fmla="*/ 0 w 4046758"/>
              <a:gd name="connsiteY0" fmla="*/ 0 h 6652523"/>
              <a:gd name="connsiteX1" fmla="*/ 2975266 w 4046758"/>
              <a:gd name="connsiteY1" fmla="*/ 93348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70268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82144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3082197"/>
              <a:gd name="connsiteY0" fmla="*/ 0 h 6652523"/>
              <a:gd name="connsiteX1" fmla="*/ 3082144 w 3082197"/>
              <a:gd name="connsiteY1" fmla="*/ 10220 h 6652523"/>
              <a:gd name="connsiteX2" fmla="*/ 3072982 w 3082197"/>
              <a:gd name="connsiteY2" fmla="*/ 6652523 h 6652523"/>
              <a:gd name="connsiteX3" fmla="*/ 579722 w 3082197"/>
              <a:gd name="connsiteY3" fmla="*/ 6642301 h 6652523"/>
              <a:gd name="connsiteX4" fmla="*/ 0 w 3082197"/>
              <a:gd name="connsiteY4" fmla="*/ 6062579 h 6652523"/>
              <a:gd name="connsiteX5" fmla="*/ 0 w 3082197"/>
              <a:gd name="connsiteY5" fmla="*/ 0 h 6652523"/>
              <a:gd name="connsiteX0" fmla="*/ 0 w 3072982"/>
              <a:gd name="connsiteY0" fmla="*/ 0 h 6652523"/>
              <a:gd name="connsiteX1" fmla="*/ 3010892 w 3072982"/>
              <a:gd name="connsiteY1" fmla="*/ 164599 h 6652523"/>
              <a:gd name="connsiteX2" fmla="*/ 3072982 w 3072982"/>
              <a:gd name="connsiteY2" fmla="*/ 6652523 h 6652523"/>
              <a:gd name="connsiteX3" fmla="*/ 579722 w 3072982"/>
              <a:gd name="connsiteY3" fmla="*/ 6642301 h 6652523"/>
              <a:gd name="connsiteX4" fmla="*/ 0 w 3072982"/>
              <a:gd name="connsiteY4" fmla="*/ 6062579 h 6652523"/>
              <a:gd name="connsiteX5" fmla="*/ 0 w 3072982"/>
              <a:gd name="connsiteY5" fmla="*/ 0 h 6652523"/>
              <a:gd name="connsiteX0" fmla="*/ 0 w 3082197"/>
              <a:gd name="connsiteY0" fmla="*/ 1656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656 h 6654179"/>
              <a:gd name="connsiteX0" fmla="*/ 0 w 3082197"/>
              <a:gd name="connsiteY0" fmla="*/ 1316107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316107 h 6654179"/>
              <a:gd name="connsiteX0" fmla="*/ 0 w 3082197"/>
              <a:gd name="connsiteY0" fmla="*/ 1657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1657 h 5339729"/>
              <a:gd name="connsiteX0" fmla="*/ 0 w 3082197"/>
              <a:gd name="connsiteY0" fmla="*/ 2202416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2202416 h 5339729"/>
              <a:gd name="connsiteX0" fmla="*/ 0 w 3082197"/>
              <a:gd name="connsiteY0" fmla="*/ 1656 h 3138969"/>
              <a:gd name="connsiteX1" fmla="*/ 3082144 w 3082197"/>
              <a:gd name="connsiteY1" fmla="*/ 0 h 3138969"/>
              <a:gd name="connsiteX2" fmla="*/ 3072982 w 3082197"/>
              <a:gd name="connsiteY2" fmla="*/ 3138969 h 3138969"/>
              <a:gd name="connsiteX3" fmla="*/ 579722 w 3082197"/>
              <a:gd name="connsiteY3" fmla="*/ 3128747 h 3138969"/>
              <a:gd name="connsiteX4" fmla="*/ 0 w 3082197"/>
              <a:gd name="connsiteY4" fmla="*/ 2549025 h 3138969"/>
              <a:gd name="connsiteX5" fmla="*/ 0 w 3082197"/>
              <a:gd name="connsiteY5" fmla="*/ 1656 h 3138969"/>
              <a:gd name="connsiteX0" fmla="*/ 0 w 3082145"/>
              <a:gd name="connsiteY0" fmla="*/ 1656 h 3150544"/>
              <a:gd name="connsiteX1" fmla="*/ 3082144 w 3082145"/>
              <a:gd name="connsiteY1" fmla="*/ 0 h 3150544"/>
              <a:gd name="connsiteX2" fmla="*/ 2772041 w 3082145"/>
              <a:gd name="connsiteY2" fmla="*/ 3150544 h 3150544"/>
              <a:gd name="connsiteX3" fmla="*/ 579722 w 3082145"/>
              <a:gd name="connsiteY3" fmla="*/ 3128747 h 3150544"/>
              <a:gd name="connsiteX4" fmla="*/ 0 w 3082145"/>
              <a:gd name="connsiteY4" fmla="*/ 2549025 h 3150544"/>
              <a:gd name="connsiteX5" fmla="*/ 0 w 3082145"/>
              <a:gd name="connsiteY5" fmla="*/ 1656 h 3150544"/>
              <a:gd name="connsiteX0" fmla="*/ 0 w 2772041"/>
              <a:gd name="connsiteY0" fmla="*/ 1656 h 3150544"/>
              <a:gd name="connsiteX1" fmla="*/ 2769627 w 2772041"/>
              <a:gd name="connsiteY1" fmla="*/ 0 h 3150544"/>
              <a:gd name="connsiteX2" fmla="*/ 2772041 w 2772041"/>
              <a:gd name="connsiteY2" fmla="*/ 3150544 h 3150544"/>
              <a:gd name="connsiteX3" fmla="*/ 579722 w 2772041"/>
              <a:gd name="connsiteY3" fmla="*/ 3128747 h 3150544"/>
              <a:gd name="connsiteX4" fmla="*/ 0 w 2772041"/>
              <a:gd name="connsiteY4" fmla="*/ 2549025 h 3150544"/>
              <a:gd name="connsiteX5" fmla="*/ 0 w 2772041"/>
              <a:gd name="connsiteY5" fmla="*/ 1656 h 3150544"/>
              <a:gd name="connsiteX0" fmla="*/ 0 w 2772041"/>
              <a:gd name="connsiteY0" fmla="*/ 1656 h 3138969"/>
              <a:gd name="connsiteX1" fmla="*/ 2769627 w 2772041"/>
              <a:gd name="connsiteY1" fmla="*/ 0 h 3138969"/>
              <a:gd name="connsiteX2" fmla="*/ 2772041 w 2772041"/>
              <a:gd name="connsiteY2" fmla="*/ 3138969 h 3138969"/>
              <a:gd name="connsiteX3" fmla="*/ 579722 w 2772041"/>
              <a:gd name="connsiteY3" fmla="*/ 3128747 h 3138969"/>
              <a:gd name="connsiteX4" fmla="*/ 0 w 2772041"/>
              <a:gd name="connsiteY4" fmla="*/ 2549025 h 3138969"/>
              <a:gd name="connsiteX5" fmla="*/ 0 w 2772041"/>
              <a:gd name="connsiteY5" fmla="*/ 1656 h 3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2041" h="3138969">
                <a:moveTo>
                  <a:pt x="0" y="1656"/>
                </a:moveTo>
                <a:lnTo>
                  <a:pt x="2769627" y="0"/>
                </a:lnTo>
                <a:cubicBezTo>
                  <a:pt x="2770532" y="2146807"/>
                  <a:pt x="2771136" y="992162"/>
                  <a:pt x="2772041" y="3138969"/>
                </a:cubicBezTo>
                <a:lnTo>
                  <a:pt x="579722" y="3128747"/>
                </a:lnTo>
                <a:cubicBezTo>
                  <a:pt x="259550" y="3128747"/>
                  <a:pt x="0" y="2869197"/>
                  <a:pt x="0" y="2549025"/>
                </a:cubicBezTo>
                <a:lnTo>
                  <a:pt x="0" y="1656"/>
                </a:lnTo>
                <a:close/>
              </a:path>
            </a:pathLst>
          </a:custGeom>
          <a:noFill/>
        </p:spPr>
        <p:txBody>
          <a:bodyPr>
            <a:normAutofit/>
          </a:bodyPr>
          <a:lstStyle>
            <a:lvl1pPr marL="0" indent="0">
              <a:buNone/>
              <a:defRPr sz="1400">
                <a:solidFill>
                  <a:schemeClr val="tx1"/>
                </a:solidFill>
              </a:defRPr>
            </a:lvl1pPr>
          </a:lstStyle>
          <a:p>
            <a:r>
              <a:rPr lang="en-JP"/>
              <a:t>Insert Picture/Text Block</a:t>
            </a:r>
          </a:p>
        </p:txBody>
      </p:sp>
      <p:sp>
        <p:nvSpPr>
          <p:cNvPr id="24" name="Picture Placeholder 9">
            <a:extLst>
              <a:ext uri="{FF2B5EF4-FFF2-40B4-BE49-F238E27FC236}">
                <a16:creationId xmlns:a16="http://schemas.microsoft.com/office/drawing/2014/main" id="{AA8F528A-C9DE-0B46-881A-43E0F9B6F677}"/>
              </a:ext>
            </a:extLst>
          </p:cNvPr>
          <p:cNvSpPr>
            <a:spLocks noGrp="1"/>
          </p:cNvSpPr>
          <p:nvPr>
            <p:ph type="pic" sz="quarter" idx="19" hasCustomPrompt="1"/>
          </p:nvPr>
        </p:nvSpPr>
        <p:spPr>
          <a:xfrm>
            <a:off x="3244494" y="3076286"/>
            <a:ext cx="2772041" cy="3138969"/>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18553"/>
              <a:gd name="connsiteX1" fmla="*/ 8912928 w 8915642"/>
              <a:gd name="connsiteY1" fmla="*/ 176478 h 6618553"/>
              <a:gd name="connsiteX2" fmla="*/ 8915642 w 8915642"/>
              <a:gd name="connsiteY2" fmla="*/ 6616899 h 6618553"/>
              <a:gd name="connsiteX3" fmla="*/ 579722 w 8915642"/>
              <a:gd name="connsiteY3" fmla="*/ 6618553 h 6618553"/>
              <a:gd name="connsiteX4" fmla="*/ 0 w 8915642"/>
              <a:gd name="connsiteY4" fmla="*/ 6038831 h 6618553"/>
              <a:gd name="connsiteX5" fmla="*/ 0 w 8915642"/>
              <a:gd name="connsiteY5" fmla="*/ 1 h 6618553"/>
              <a:gd name="connsiteX0" fmla="*/ 0 w 8915642"/>
              <a:gd name="connsiteY0" fmla="*/ 25404 h 6643956"/>
              <a:gd name="connsiteX1" fmla="*/ 6015348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25404 h 6643956"/>
              <a:gd name="connsiteX0" fmla="*/ 0 w 8915642"/>
              <a:gd name="connsiteY0" fmla="*/ 1653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1653 h 6620205"/>
              <a:gd name="connsiteX0" fmla="*/ 0 w 8915642"/>
              <a:gd name="connsiteY0" fmla="*/ 96656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96656 h 6620205"/>
              <a:gd name="connsiteX0" fmla="*/ 0 w 8915642"/>
              <a:gd name="connsiteY0" fmla="*/ 0 h 6642302"/>
              <a:gd name="connsiteX1" fmla="*/ 6003473 w 8915642"/>
              <a:gd name="connsiteY1" fmla="*/ 22097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0 h 6642302"/>
              <a:gd name="connsiteX1" fmla="*/ 5932221 w 8915642"/>
              <a:gd name="connsiteY1" fmla="*/ 152725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1654 h 6643956"/>
              <a:gd name="connsiteX1" fmla="*/ 6003473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1654 h 6643956"/>
              <a:gd name="connsiteX0" fmla="*/ 0 w 6018062"/>
              <a:gd name="connsiteY0" fmla="*/ 1654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1654 h 6654178"/>
              <a:gd name="connsiteX0" fmla="*/ 0 w 6018062"/>
              <a:gd name="connsiteY0" fmla="*/ 203535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203535 h 6654178"/>
              <a:gd name="connsiteX0" fmla="*/ 0 w 6018062"/>
              <a:gd name="connsiteY0" fmla="*/ 1655 h 6452298"/>
              <a:gd name="connsiteX1" fmla="*/ 4055920 w 6018062"/>
              <a:gd name="connsiteY1" fmla="*/ 0 h 6452298"/>
              <a:gd name="connsiteX2" fmla="*/ 6018062 w 6018062"/>
              <a:gd name="connsiteY2" fmla="*/ 6452298 h 6452298"/>
              <a:gd name="connsiteX3" fmla="*/ 579722 w 6018062"/>
              <a:gd name="connsiteY3" fmla="*/ 6442076 h 6452298"/>
              <a:gd name="connsiteX4" fmla="*/ 0 w 6018062"/>
              <a:gd name="connsiteY4" fmla="*/ 5862354 h 6452298"/>
              <a:gd name="connsiteX5" fmla="*/ 0 w 6018062"/>
              <a:gd name="connsiteY5" fmla="*/ 1655 h 6452298"/>
              <a:gd name="connsiteX0" fmla="*/ 0 w 4055973"/>
              <a:gd name="connsiteY0" fmla="*/ 1655 h 6452298"/>
              <a:gd name="connsiteX1" fmla="*/ 4055920 w 4055973"/>
              <a:gd name="connsiteY1" fmla="*/ 0 h 6452298"/>
              <a:gd name="connsiteX2" fmla="*/ 4046758 w 4055973"/>
              <a:gd name="connsiteY2" fmla="*/ 6452298 h 6452298"/>
              <a:gd name="connsiteX3" fmla="*/ 579722 w 4055973"/>
              <a:gd name="connsiteY3" fmla="*/ 6442076 h 6452298"/>
              <a:gd name="connsiteX4" fmla="*/ 0 w 4055973"/>
              <a:gd name="connsiteY4" fmla="*/ 5862354 h 6452298"/>
              <a:gd name="connsiteX5" fmla="*/ 0 w 4055973"/>
              <a:gd name="connsiteY5" fmla="*/ 1655 h 6452298"/>
              <a:gd name="connsiteX0" fmla="*/ 0 w 4055973"/>
              <a:gd name="connsiteY0" fmla="*/ 0 h 6652523"/>
              <a:gd name="connsiteX1" fmla="*/ 4055920 w 4055973"/>
              <a:gd name="connsiteY1" fmla="*/ 200225 h 6652523"/>
              <a:gd name="connsiteX2" fmla="*/ 4046758 w 4055973"/>
              <a:gd name="connsiteY2" fmla="*/ 6652523 h 6652523"/>
              <a:gd name="connsiteX3" fmla="*/ 579722 w 4055973"/>
              <a:gd name="connsiteY3" fmla="*/ 6642301 h 6652523"/>
              <a:gd name="connsiteX4" fmla="*/ 0 w 4055973"/>
              <a:gd name="connsiteY4" fmla="*/ 6062579 h 6652523"/>
              <a:gd name="connsiteX5" fmla="*/ 0 w 4055973"/>
              <a:gd name="connsiteY5" fmla="*/ 0 h 6652523"/>
              <a:gd name="connsiteX0" fmla="*/ 0 w 4046758"/>
              <a:gd name="connsiteY0" fmla="*/ 0 h 6652523"/>
              <a:gd name="connsiteX1" fmla="*/ 4044045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1655 h 6654178"/>
              <a:gd name="connsiteX1" fmla="*/ 3082144 w 4046758"/>
              <a:gd name="connsiteY1" fmla="*/ 0 h 6654178"/>
              <a:gd name="connsiteX2" fmla="*/ 4046758 w 4046758"/>
              <a:gd name="connsiteY2" fmla="*/ 6654178 h 6654178"/>
              <a:gd name="connsiteX3" fmla="*/ 579722 w 4046758"/>
              <a:gd name="connsiteY3" fmla="*/ 6643956 h 6654178"/>
              <a:gd name="connsiteX4" fmla="*/ 0 w 4046758"/>
              <a:gd name="connsiteY4" fmla="*/ 6064234 h 6654178"/>
              <a:gd name="connsiteX5" fmla="*/ 0 w 4046758"/>
              <a:gd name="connsiteY5" fmla="*/ 1655 h 6654178"/>
              <a:gd name="connsiteX0" fmla="*/ 0 w 4046758"/>
              <a:gd name="connsiteY0" fmla="*/ 0 h 6652523"/>
              <a:gd name="connsiteX1" fmla="*/ 2975266 w 4046758"/>
              <a:gd name="connsiteY1" fmla="*/ 93348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70268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82144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3082197"/>
              <a:gd name="connsiteY0" fmla="*/ 0 h 6652523"/>
              <a:gd name="connsiteX1" fmla="*/ 3082144 w 3082197"/>
              <a:gd name="connsiteY1" fmla="*/ 10220 h 6652523"/>
              <a:gd name="connsiteX2" fmla="*/ 3072982 w 3082197"/>
              <a:gd name="connsiteY2" fmla="*/ 6652523 h 6652523"/>
              <a:gd name="connsiteX3" fmla="*/ 579722 w 3082197"/>
              <a:gd name="connsiteY3" fmla="*/ 6642301 h 6652523"/>
              <a:gd name="connsiteX4" fmla="*/ 0 w 3082197"/>
              <a:gd name="connsiteY4" fmla="*/ 6062579 h 6652523"/>
              <a:gd name="connsiteX5" fmla="*/ 0 w 3082197"/>
              <a:gd name="connsiteY5" fmla="*/ 0 h 6652523"/>
              <a:gd name="connsiteX0" fmla="*/ 0 w 3072982"/>
              <a:gd name="connsiteY0" fmla="*/ 0 h 6652523"/>
              <a:gd name="connsiteX1" fmla="*/ 3010892 w 3072982"/>
              <a:gd name="connsiteY1" fmla="*/ 164599 h 6652523"/>
              <a:gd name="connsiteX2" fmla="*/ 3072982 w 3072982"/>
              <a:gd name="connsiteY2" fmla="*/ 6652523 h 6652523"/>
              <a:gd name="connsiteX3" fmla="*/ 579722 w 3072982"/>
              <a:gd name="connsiteY3" fmla="*/ 6642301 h 6652523"/>
              <a:gd name="connsiteX4" fmla="*/ 0 w 3072982"/>
              <a:gd name="connsiteY4" fmla="*/ 6062579 h 6652523"/>
              <a:gd name="connsiteX5" fmla="*/ 0 w 3072982"/>
              <a:gd name="connsiteY5" fmla="*/ 0 h 6652523"/>
              <a:gd name="connsiteX0" fmla="*/ 0 w 3082197"/>
              <a:gd name="connsiteY0" fmla="*/ 1656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656 h 6654179"/>
              <a:gd name="connsiteX0" fmla="*/ 0 w 3082197"/>
              <a:gd name="connsiteY0" fmla="*/ 1316107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316107 h 6654179"/>
              <a:gd name="connsiteX0" fmla="*/ 0 w 3082197"/>
              <a:gd name="connsiteY0" fmla="*/ 1657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1657 h 5339729"/>
              <a:gd name="connsiteX0" fmla="*/ 0 w 3082197"/>
              <a:gd name="connsiteY0" fmla="*/ 2202416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2202416 h 5339729"/>
              <a:gd name="connsiteX0" fmla="*/ 0 w 3082197"/>
              <a:gd name="connsiteY0" fmla="*/ 1656 h 3138969"/>
              <a:gd name="connsiteX1" fmla="*/ 3082144 w 3082197"/>
              <a:gd name="connsiteY1" fmla="*/ 0 h 3138969"/>
              <a:gd name="connsiteX2" fmla="*/ 3072982 w 3082197"/>
              <a:gd name="connsiteY2" fmla="*/ 3138969 h 3138969"/>
              <a:gd name="connsiteX3" fmla="*/ 579722 w 3082197"/>
              <a:gd name="connsiteY3" fmla="*/ 3128747 h 3138969"/>
              <a:gd name="connsiteX4" fmla="*/ 0 w 3082197"/>
              <a:gd name="connsiteY4" fmla="*/ 2549025 h 3138969"/>
              <a:gd name="connsiteX5" fmla="*/ 0 w 3082197"/>
              <a:gd name="connsiteY5" fmla="*/ 1656 h 3138969"/>
              <a:gd name="connsiteX0" fmla="*/ 0 w 3082145"/>
              <a:gd name="connsiteY0" fmla="*/ 1656 h 3150544"/>
              <a:gd name="connsiteX1" fmla="*/ 3082144 w 3082145"/>
              <a:gd name="connsiteY1" fmla="*/ 0 h 3150544"/>
              <a:gd name="connsiteX2" fmla="*/ 2772041 w 3082145"/>
              <a:gd name="connsiteY2" fmla="*/ 3150544 h 3150544"/>
              <a:gd name="connsiteX3" fmla="*/ 579722 w 3082145"/>
              <a:gd name="connsiteY3" fmla="*/ 3128747 h 3150544"/>
              <a:gd name="connsiteX4" fmla="*/ 0 w 3082145"/>
              <a:gd name="connsiteY4" fmla="*/ 2549025 h 3150544"/>
              <a:gd name="connsiteX5" fmla="*/ 0 w 3082145"/>
              <a:gd name="connsiteY5" fmla="*/ 1656 h 3150544"/>
              <a:gd name="connsiteX0" fmla="*/ 0 w 2772041"/>
              <a:gd name="connsiteY0" fmla="*/ 1656 h 3150544"/>
              <a:gd name="connsiteX1" fmla="*/ 2769627 w 2772041"/>
              <a:gd name="connsiteY1" fmla="*/ 0 h 3150544"/>
              <a:gd name="connsiteX2" fmla="*/ 2772041 w 2772041"/>
              <a:gd name="connsiteY2" fmla="*/ 3150544 h 3150544"/>
              <a:gd name="connsiteX3" fmla="*/ 579722 w 2772041"/>
              <a:gd name="connsiteY3" fmla="*/ 3128747 h 3150544"/>
              <a:gd name="connsiteX4" fmla="*/ 0 w 2772041"/>
              <a:gd name="connsiteY4" fmla="*/ 2549025 h 3150544"/>
              <a:gd name="connsiteX5" fmla="*/ 0 w 2772041"/>
              <a:gd name="connsiteY5" fmla="*/ 1656 h 3150544"/>
              <a:gd name="connsiteX0" fmla="*/ 0 w 2772041"/>
              <a:gd name="connsiteY0" fmla="*/ 1656 h 3138969"/>
              <a:gd name="connsiteX1" fmla="*/ 2769627 w 2772041"/>
              <a:gd name="connsiteY1" fmla="*/ 0 h 3138969"/>
              <a:gd name="connsiteX2" fmla="*/ 2772041 w 2772041"/>
              <a:gd name="connsiteY2" fmla="*/ 3138969 h 3138969"/>
              <a:gd name="connsiteX3" fmla="*/ 579722 w 2772041"/>
              <a:gd name="connsiteY3" fmla="*/ 3128747 h 3138969"/>
              <a:gd name="connsiteX4" fmla="*/ 0 w 2772041"/>
              <a:gd name="connsiteY4" fmla="*/ 2549025 h 3138969"/>
              <a:gd name="connsiteX5" fmla="*/ 0 w 2772041"/>
              <a:gd name="connsiteY5" fmla="*/ 1656 h 3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2041" h="3138969">
                <a:moveTo>
                  <a:pt x="0" y="1656"/>
                </a:moveTo>
                <a:lnTo>
                  <a:pt x="2769627" y="0"/>
                </a:lnTo>
                <a:cubicBezTo>
                  <a:pt x="2770532" y="2146807"/>
                  <a:pt x="2771136" y="992162"/>
                  <a:pt x="2772041" y="3138969"/>
                </a:cubicBezTo>
                <a:lnTo>
                  <a:pt x="579722" y="3128747"/>
                </a:lnTo>
                <a:cubicBezTo>
                  <a:pt x="259550" y="3128747"/>
                  <a:pt x="0" y="2869197"/>
                  <a:pt x="0" y="2549025"/>
                </a:cubicBezTo>
                <a:lnTo>
                  <a:pt x="0" y="1656"/>
                </a:lnTo>
                <a:close/>
              </a:path>
            </a:pathLst>
          </a:custGeom>
          <a:noFill/>
        </p:spPr>
        <p:txBody>
          <a:bodyPr>
            <a:normAutofit/>
          </a:bodyPr>
          <a:lstStyle>
            <a:lvl1pPr marL="0" indent="0">
              <a:buNone/>
              <a:defRPr sz="1400">
                <a:solidFill>
                  <a:schemeClr val="tx1"/>
                </a:solidFill>
              </a:defRPr>
            </a:lvl1pPr>
          </a:lstStyle>
          <a:p>
            <a:r>
              <a:rPr lang="en-JP"/>
              <a:t>Insert Picture/Text Block</a:t>
            </a:r>
          </a:p>
        </p:txBody>
      </p:sp>
      <p:sp>
        <p:nvSpPr>
          <p:cNvPr id="25" name="Picture Placeholder 9">
            <a:extLst>
              <a:ext uri="{FF2B5EF4-FFF2-40B4-BE49-F238E27FC236}">
                <a16:creationId xmlns:a16="http://schemas.microsoft.com/office/drawing/2014/main" id="{E01CF285-75D7-154A-ACF2-9393FB0B38D0}"/>
              </a:ext>
            </a:extLst>
          </p:cNvPr>
          <p:cNvSpPr>
            <a:spLocks noGrp="1"/>
          </p:cNvSpPr>
          <p:nvPr>
            <p:ph type="pic" sz="quarter" idx="20" hasCustomPrompt="1"/>
          </p:nvPr>
        </p:nvSpPr>
        <p:spPr>
          <a:xfrm>
            <a:off x="6177615" y="3076286"/>
            <a:ext cx="2772041" cy="3138969"/>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18553"/>
              <a:gd name="connsiteX1" fmla="*/ 8912928 w 8915642"/>
              <a:gd name="connsiteY1" fmla="*/ 176478 h 6618553"/>
              <a:gd name="connsiteX2" fmla="*/ 8915642 w 8915642"/>
              <a:gd name="connsiteY2" fmla="*/ 6616899 h 6618553"/>
              <a:gd name="connsiteX3" fmla="*/ 579722 w 8915642"/>
              <a:gd name="connsiteY3" fmla="*/ 6618553 h 6618553"/>
              <a:gd name="connsiteX4" fmla="*/ 0 w 8915642"/>
              <a:gd name="connsiteY4" fmla="*/ 6038831 h 6618553"/>
              <a:gd name="connsiteX5" fmla="*/ 0 w 8915642"/>
              <a:gd name="connsiteY5" fmla="*/ 1 h 6618553"/>
              <a:gd name="connsiteX0" fmla="*/ 0 w 8915642"/>
              <a:gd name="connsiteY0" fmla="*/ 25404 h 6643956"/>
              <a:gd name="connsiteX1" fmla="*/ 6015348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25404 h 6643956"/>
              <a:gd name="connsiteX0" fmla="*/ 0 w 8915642"/>
              <a:gd name="connsiteY0" fmla="*/ 1653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1653 h 6620205"/>
              <a:gd name="connsiteX0" fmla="*/ 0 w 8915642"/>
              <a:gd name="connsiteY0" fmla="*/ 96656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96656 h 6620205"/>
              <a:gd name="connsiteX0" fmla="*/ 0 w 8915642"/>
              <a:gd name="connsiteY0" fmla="*/ 0 h 6642302"/>
              <a:gd name="connsiteX1" fmla="*/ 6003473 w 8915642"/>
              <a:gd name="connsiteY1" fmla="*/ 22097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0 h 6642302"/>
              <a:gd name="connsiteX1" fmla="*/ 5932221 w 8915642"/>
              <a:gd name="connsiteY1" fmla="*/ 152725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1654 h 6643956"/>
              <a:gd name="connsiteX1" fmla="*/ 6003473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1654 h 6643956"/>
              <a:gd name="connsiteX0" fmla="*/ 0 w 6018062"/>
              <a:gd name="connsiteY0" fmla="*/ 1654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1654 h 6654178"/>
              <a:gd name="connsiteX0" fmla="*/ 0 w 6018062"/>
              <a:gd name="connsiteY0" fmla="*/ 203535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203535 h 6654178"/>
              <a:gd name="connsiteX0" fmla="*/ 0 w 6018062"/>
              <a:gd name="connsiteY0" fmla="*/ 1655 h 6452298"/>
              <a:gd name="connsiteX1" fmla="*/ 4055920 w 6018062"/>
              <a:gd name="connsiteY1" fmla="*/ 0 h 6452298"/>
              <a:gd name="connsiteX2" fmla="*/ 6018062 w 6018062"/>
              <a:gd name="connsiteY2" fmla="*/ 6452298 h 6452298"/>
              <a:gd name="connsiteX3" fmla="*/ 579722 w 6018062"/>
              <a:gd name="connsiteY3" fmla="*/ 6442076 h 6452298"/>
              <a:gd name="connsiteX4" fmla="*/ 0 w 6018062"/>
              <a:gd name="connsiteY4" fmla="*/ 5862354 h 6452298"/>
              <a:gd name="connsiteX5" fmla="*/ 0 w 6018062"/>
              <a:gd name="connsiteY5" fmla="*/ 1655 h 6452298"/>
              <a:gd name="connsiteX0" fmla="*/ 0 w 4055973"/>
              <a:gd name="connsiteY0" fmla="*/ 1655 h 6452298"/>
              <a:gd name="connsiteX1" fmla="*/ 4055920 w 4055973"/>
              <a:gd name="connsiteY1" fmla="*/ 0 h 6452298"/>
              <a:gd name="connsiteX2" fmla="*/ 4046758 w 4055973"/>
              <a:gd name="connsiteY2" fmla="*/ 6452298 h 6452298"/>
              <a:gd name="connsiteX3" fmla="*/ 579722 w 4055973"/>
              <a:gd name="connsiteY3" fmla="*/ 6442076 h 6452298"/>
              <a:gd name="connsiteX4" fmla="*/ 0 w 4055973"/>
              <a:gd name="connsiteY4" fmla="*/ 5862354 h 6452298"/>
              <a:gd name="connsiteX5" fmla="*/ 0 w 4055973"/>
              <a:gd name="connsiteY5" fmla="*/ 1655 h 6452298"/>
              <a:gd name="connsiteX0" fmla="*/ 0 w 4055973"/>
              <a:gd name="connsiteY0" fmla="*/ 0 h 6652523"/>
              <a:gd name="connsiteX1" fmla="*/ 4055920 w 4055973"/>
              <a:gd name="connsiteY1" fmla="*/ 200225 h 6652523"/>
              <a:gd name="connsiteX2" fmla="*/ 4046758 w 4055973"/>
              <a:gd name="connsiteY2" fmla="*/ 6652523 h 6652523"/>
              <a:gd name="connsiteX3" fmla="*/ 579722 w 4055973"/>
              <a:gd name="connsiteY3" fmla="*/ 6642301 h 6652523"/>
              <a:gd name="connsiteX4" fmla="*/ 0 w 4055973"/>
              <a:gd name="connsiteY4" fmla="*/ 6062579 h 6652523"/>
              <a:gd name="connsiteX5" fmla="*/ 0 w 4055973"/>
              <a:gd name="connsiteY5" fmla="*/ 0 h 6652523"/>
              <a:gd name="connsiteX0" fmla="*/ 0 w 4046758"/>
              <a:gd name="connsiteY0" fmla="*/ 0 h 6652523"/>
              <a:gd name="connsiteX1" fmla="*/ 4044045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1655 h 6654178"/>
              <a:gd name="connsiteX1" fmla="*/ 3082144 w 4046758"/>
              <a:gd name="connsiteY1" fmla="*/ 0 h 6654178"/>
              <a:gd name="connsiteX2" fmla="*/ 4046758 w 4046758"/>
              <a:gd name="connsiteY2" fmla="*/ 6654178 h 6654178"/>
              <a:gd name="connsiteX3" fmla="*/ 579722 w 4046758"/>
              <a:gd name="connsiteY3" fmla="*/ 6643956 h 6654178"/>
              <a:gd name="connsiteX4" fmla="*/ 0 w 4046758"/>
              <a:gd name="connsiteY4" fmla="*/ 6064234 h 6654178"/>
              <a:gd name="connsiteX5" fmla="*/ 0 w 4046758"/>
              <a:gd name="connsiteY5" fmla="*/ 1655 h 6654178"/>
              <a:gd name="connsiteX0" fmla="*/ 0 w 4046758"/>
              <a:gd name="connsiteY0" fmla="*/ 0 h 6652523"/>
              <a:gd name="connsiteX1" fmla="*/ 2975266 w 4046758"/>
              <a:gd name="connsiteY1" fmla="*/ 93348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70268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82144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3082197"/>
              <a:gd name="connsiteY0" fmla="*/ 0 h 6652523"/>
              <a:gd name="connsiteX1" fmla="*/ 3082144 w 3082197"/>
              <a:gd name="connsiteY1" fmla="*/ 10220 h 6652523"/>
              <a:gd name="connsiteX2" fmla="*/ 3072982 w 3082197"/>
              <a:gd name="connsiteY2" fmla="*/ 6652523 h 6652523"/>
              <a:gd name="connsiteX3" fmla="*/ 579722 w 3082197"/>
              <a:gd name="connsiteY3" fmla="*/ 6642301 h 6652523"/>
              <a:gd name="connsiteX4" fmla="*/ 0 w 3082197"/>
              <a:gd name="connsiteY4" fmla="*/ 6062579 h 6652523"/>
              <a:gd name="connsiteX5" fmla="*/ 0 w 3082197"/>
              <a:gd name="connsiteY5" fmla="*/ 0 h 6652523"/>
              <a:gd name="connsiteX0" fmla="*/ 0 w 3072982"/>
              <a:gd name="connsiteY0" fmla="*/ 0 h 6652523"/>
              <a:gd name="connsiteX1" fmla="*/ 3010892 w 3072982"/>
              <a:gd name="connsiteY1" fmla="*/ 164599 h 6652523"/>
              <a:gd name="connsiteX2" fmla="*/ 3072982 w 3072982"/>
              <a:gd name="connsiteY2" fmla="*/ 6652523 h 6652523"/>
              <a:gd name="connsiteX3" fmla="*/ 579722 w 3072982"/>
              <a:gd name="connsiteY3" fmla="*/ 6642301 h 6652523"/>
              <a:gd name="connsiteX4" fmla="*/ 0 w 3072982"/>
              <a:gd name="connsiteY4" fmla="*/ 6062579 h 6652523"/>
              <a:gd name="connsiteX5" fmla="*/ 0 w 3072982"/>
              <a:gd name="connsiteY5" fmla="*/ 0 h 6652523"/>
              <a:gd name="connsiteX0" fmla="*/ 0 w 3082197"/>
              <a:gd name="connsiteY0" fmla="*/ 1656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656 h 6654179"/>
              <a:gd name="connsiteX0" fmla="*/ 0 w 3082197"/>
              <a:gd name="connsiteY0" fmla="*/ 1316107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316107 h 6654179"/>
              <a:gd name="connsiteX0" fmla="*/ 0 w 3082197"/>
              <a:gd name="connsiteY0" fmla="*/ 1657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1657 h 5339729"/>
              <a:gd name="connsiteX0" fmla="*/ 0 w 3082197"/>
              <a:gd name="connsiteY0" fmla="*/ 2202416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2202416 h 5339729"/>
              <a:gd name="connsiteX0" fmla="*/ 0 w 3082197"/>
              <a:gd name="connsiteY0" fmla="*/ 1656 h 3138969"/>
              <a:gd name="connsiteX1" fmla="*/ 3082144 w 3082197"/>
              <a:gd name="connsiteY1" fmla="*/ 0 h 3138969"/>
              <a:gd name="connsiteX2" fmla="*/ 3072982 w 3082197"/>
              <a:gd name="connsiteY2" fmla="*/ 3138969 h 3138969"/>
              <a:gd name="connsiteX3" fmla="*/ 579722 w 3082197"/>
              <a:gd name="connsiteY3" fmla="*/ 3128747 h 3138969"/>
              <a:gd name="connsiteX4" fmla="*/ 0 w 3082197"/>
              <a:gd name="connsiteY4" fmla="*/ 2549025 h 3138969"/>
              <a:gd name="connsiteX5" fmla="*/ 0 w 3082197"/>
              <a:gd name="connsiteY5" fmla="*/ 1656 h 3138969"/>
              <a:gd name="connsiteX0" fmla="*/ 0 w 3082145"/>
              <a:gd name="connsiteY0" fmla="*/ 1656 h 3150544"/>
              <a:gd name="connsiteX1" fmla="*/ 3082144 w 3082145"/>
              <a:gd name="connsiteY1" fmla="*/ 0 h 3150544"/>
              <a:gd name="connsiteX2" fmla="*/ 2772041 w 3082145"/>
              <a:gd name="connsiteY2" fmla="*/ 3150544 h 3150544"/>
              <a:gd name="connsiteX3" fmla="*/ 579722 w 3082145"/>
              <a:gd name="connsiteY3" fmla="*/ 3128747 h 3150544"/>
              <a:gd name="connsiteX4" fmla="*/ 0 w 3082145"/>
              <a:gd name="connsiteY4" fmla="*/ 2549025 h 3150544"/>
              <a:gd name="connsiteX5" fmla="*/ 0 w 3082145"/>
              <a:gd name="connsiteY5" fmla="*/ 1656 h 3150544"/>
              <a:gd name="connsiteX0" fmla="*/ 0 w 2772041"/>
              <a:gd name="connsiteY0" fmla="*/ 1656 h 3150544"/>
              <a:gd name="connsiteX1" fmla="*/ 2769627 w 2772041"/>
              <a:gd name="connsiteY1" fmla="*/ 0 h 3150544"/>
              <a:gd name="connsiteX2" fmla="*/ 2772041 w 2772041"/>
              <a:gd name="connsiteY2" fmla="*/ 3150544 h 3150544"/>
              <a:gd name="connsiteX3" fmla="*/ 579722 w 2772041"/>
              <a:gd name="connsiteY3" fmla="*/ 3128747 h 3150544"/>
              <a:gd name="connsiteX4" fmla="*/ 0 w 2772041"/>
              <a:gd name="connsiteY4" fmla="*/ 2549025 h 3150544"/>
              <a:gd name="connsiteX5" fmla="*/ 0 w 2772041"/>
              <a:gd name="connsiteY5" fmla="*/ 1656 h 3150544"/>
              <a:gd name="connsiteX0" fmla="*/ 0 w 2772041"/>
              <a:gd name="connsiteY0" fmla="*/ 1656 h 3138969"/>
              <a:gd name="connsiteX1" fmla="*/ 2769627 w 2772041"/>
              <a:gd name="connsiteY1" fmla="*/ 0 h 3138969"/>
              <a:gd name="connsiteX2" fmla="*/ 2772041 w 2772041"/>
              <a:gd name="connsiteY2" fmla="*/ 3138969 h 3138969"/>
              <a:gd name="connsiteX3" fmla="*/ 579722 w 2772041"/>
              <a:gd name="connsiteY3" fmla="*/ 3128747 h 3138969"/>
              <a:gd name="connsiteX4" fmla="*/ 0 w 2772041"/>
              <a:gd name="connsiteY4" fmla="*/ 2549025 h 3138969"/>
              <a:gd name="connsiteX5" fmla="*/ 0 w 2772041"/>
              <a:gd name="connsiteY5" fmla="*/ 1656 h 3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2041" h="3138969">
                <a:moveTo>
                  <a:pt x="0" y="1656"/>
                </a:moveTo>
                <a:lnTo>
                  <a:pt x="2769627" y="0"/>
                </a:lnTo>
                <a:cubicBezTo>
                  <a:pt x="2770532" y="2146807"/>
                  <a:pt x="2771136" y="992162"/>
                  <a:pt x="2772041" y="3138969"/>
                </a:cubicBezTo>
                <a:lnTo>
                  <a:pt x="579722" y="3128747"/>
                </a:lnTo>
                <a:cubicBezTo>
                  <a:pt x="259550" y="3128747"/>
                  <a:pt x="0" y="2869197"/>
                  <a:pt x="0" y="2549025"/>
                </a:cubicBezTo>
                <a:lnTo>
                  <a:pt x="0" y="1656"/>
                </a:lnTo>
                <a:close/>
              </a:path>
            </a:pathLst>
          </a:custGeom>
          <a:noFill/>
        </p:spPr>
        <p:txBody>
          <a:bodyPr>
            <a:normAutofit/>
          </a:bodyPr>
          <a:lstStyle>
            <a:lvl1pPr marL="0" indent="0">
              <a:buNone/>
              <a:defRPr sz="1400">
                <a:solidFill>
                  <a:schemeClr val="tx1"/>
                </a:solidFill>
              </a:defRPr>
            </a:lvl1pPr>
          </a:lstStyle>
          <a:p>
            <a:r>
              <a:rPr lang="en-US"/>
              <a:t>Insert Picture/Text Block</a:t>
            </a:r>
          </a:p>
          <a:p>
            <a:endParaRPr lang="en-US"/>
          </a:p>
          <a:p>
            <a:endParaRPr lang="en-JP"/>
          </a:p>
        </p:txBody>
      </p:sp>
      <p:pic>
        <p:nvPicPr>
          <p:cNvPr id="14" name="Picture 13" descr="Takeda">
            <a:extLst>
              <a:ext uri="{FF2B5EF4-FFF2-40B4-BE49-F238E27FC236}">
                <a16:creationId xmlns:a16="http://schemas.microsoft.com/office/drawing/2014/main" id="{47FD433F-488A-9D46-BDF0-87D0F082AE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
        <p:nvSpPr>
          <p:cNvPr id="18" name="タイトル プレースホルダ 1">
            <a:extLst>
              <a:ext uri="{FF2B5EF4-FFF2-40B4-BE49-F238E27FC236}">
                <a16:creationId xmlns:a16="http://schemas.microsoft.com/office/drawing/2014/main" id="{4FBB8310-69E6-7C4E-A4B1-C022B6FEE2CE}"/>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7" name="Footer Placeholder 8">
            <a:extLst>
              <a:ext uri="{FF2B5EF4-FFF2-40B4-BE49-F238E27FC236}">
                <a16:creationId xmlns:a16="http://schemas.microsoft.com/office/drawing/2014/main" id="{4EF39473-C435-3C4E-9C7B-048D52C3CC92}"/>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sp>
        <p:nvSpPr>
          <p:cNvPr id="21" name="Rectangle 20">
            <a:extLst>
              <a:ext uri="{FF2B5EF4-FFF2-40B4-BE49-F238E27FC236}">
                <a16:creationId xmlns:a16="http://schemas.microsoft.com/office/drawing/2014/main" id="{0FEF9AE6-D84E-9F43-9506-6676EC51B210}"/>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8" name="スライド番号プレースホルダ 5">
            <a:extLst>
              <a:ext uri="{FF2B5EF4-FFF2-40B4-BE49-F238E27FC236}">
                <a16:creationId xmlns:a16="http://schemas.microsoft.com/office/drawing/2014/main" id="{F964ADE6-9B0D-EC45-959C-FEEA5CDDFBA9}"/>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9" name="Text Placeholder 6">
            <a:extLst>
              <a:ext uri="{FF2B5EF4-FFF2-40B4-BE49-F238E27FC236}">
                <a16:creationId xmlns:a16="http://schemas.microsoft.com/office/drawing/2014/main" id="{870D8562-3CE7-7044-9BB0-2068A81BF5CB}"/>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9" name="Text Placeholder 2">
            <a:extLst>
              <a:ext uri="{FF2B5EF4-FFF2-40B4-BE49-F238E27FC236}">
                <a16:creationId xmlns:a16="http://schemas.microsoft.com/office/drawing/2014/main" id="{099C450B-0755-7D4A-9672-E700D6F2E50A}"/>
              </a:ext>
            </a:extLst>
          </p:cNvPr>
          <p:cNvSpPr>
            <a:spLocks noGrp="1"/>
          </p:cNvSpPr>
          <p:nvPr>
            <p:ph type="body" sz="quarter" idx="21" hasCustomPrompt="1"/>
          </p:nvPr>
        </p:nvSpPr>
        <p:spPr>
          <a:xfrm>
            <a:off x="311150" y="1491373"/>
            <a:ext cx="11569699"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20" name="Text Placeholder 6">
            <a:extLst>
              <a:ext uri="{FF2B5EF4-FFF2-40B4-BE49-F238E27FC236}">
                <a16:creationId xmlns:a16="http://schemas.microsoft.com/office/drawing/2014/main" id="{705B1BEB-AC9F-9643-A446-ABE1DDB96144}"/>
              </a:ext>
            </a:extLst>
          </p:cNvPr>
          <p:cNvSpPr>
            <a:spLocks noGrp="1"/>
          </p:cNvSpPr>
          <p:nvPr>
            <p:ph type="body" sz="quarter" idx="22" hasCustomPrompt="1"/>
          </p:nvPr>
        </p:nvSpPr>
        <p:spPr>
          <a:xfrm>
            <a:off x="311149" y="1093767"/>
            <a:ext cx="11569699"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3592908877"/>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dvanced Chart Full Width">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A6D4E593-FDCC-D14E-9C5E-5F309E415C26}"/>
              </a:ext>
            </a:extLst>
          </p:cNvPr>
          <p:cNvSpPr>
            <a:spLocks noGrp="1"/>
          </p:cNvSpPr>
          <p:nvPr>
            <p:ph type="chart" sz="quarter" idx="21" hasCustomPrompt="1"/>
          </p:nvPr>
        </p:nvSpPr>
        <p:spPr>
          <a:xfrm>
            <a:off x="309223" y="3076286"/>
            <a:ext cx="11571628" cy="3340389"/>
          </a:xfrm>
          <a:prstGeom prst="rect">
            <a:avLst/>
          </a:prstGeom>
        </p:spPr>
        <p:txBody>
          <a:bodyPr>
            <a:normAutofit/>
          </a:bodyPr>
          <a:lstStyle>
            <a:lvl1pPr marL="0" indent="0">
              <a:buNone/>
              <a:defRPr sz="1400"/>
            </a:lvl1pPr>
          </a:lstStyle>
          <a:p>
            <a:r>
              <a:rPr lang="en-JP"/>
              <a:t>Insert Chart</a:t>
            </a:r>
          </a:p>
        </p:txBody>
      </p:sp>
      <p:pic>
        <p:nvPicPr>
          <p:cNvPr id="11" name="Picture 10" descr="Takeda">
            <a:extLst>
              <a:ext uri="{FF2B5EF4-FFF2-40B4-BE49-F238E27FC236}">
                <a16:creationId xmlns:a16="http://schemas.microsoft.com/office/drawing/2014/main" id="{7EBA21A8-EE4B-6E4B-A794-3FEA5B1599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
        <p:nvSpPr>
          <p:cNvPr id="12" name="タイトル プレースホルダ 1">
            <a:extLst>
              <a:ext uri="{FF2B5EF4-FFF2-40B4-BE49-F238E27FC236}">
                <a16:creationId xmlns:a16="http://schemas.microsoft.com/office/drawing/2014/main" id="{75E45CD2-2EBD-AE47-837E-9F752C565F73}"/>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7" name="Footer Placeholder 8">
            <a:extLst>
              <a:ext uri="{FF2B5EF4-FFF2-40B4-BE49-F238E27FC236}">
                <a16:creationId xmlns:a16="http://schemas.microsoft.com/office/drawing/2014/main" id="{2DC26CE8-1DEF-EE42-861C-B0406E8DC23D}"/>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sp>
        <p:nvSpPr>
          <p:cNvPr id="20" name="Rectangle 19">
            <a:extLst>
              <a:ext uri="{FF2B5EF4-FFF2-40B4-BE49-F238E27FC236}">
                <a16:creationId xmlns:a16="http://schemas.microsoft.com/office/drawing/2014/main" id="{4436966D-3DF0-4D41-9D26-4860D147F807}"/>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3" name="スライド番号プレースホルダ 5">
            <a:extLst>
              <a:ext uri="{FF2B5EF4-FFF2-40B4-BE49-F238E27FC236}">
                <a16:creationId xmlns:a16="http://schemas.microsoft.com/office/drawing/2014/main" id="{600920FB-2D44-F645-865D-89FFECB09573}"/>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4" name="Text Placeholder 6">
            <a:extLst>
              <a:ext uri="{FF2B5EF4-FFF2-40B4-BE49-F238E27FC236}">
                <a16:creationId xmlns:a16="http://schemas.microsoft.com/office/drawing/2014/main" id="{07DE8F7E-1418-1C4C-A62B-2385714992F7}"/>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4" name="Text Placeholder 2">
            <a:extLst>
              <a:ext uri="{FF2B5EF4-FFF2-40B4-BE49-F238E27FC236}">
                <a16:creationId xmlns:a16="http://schemas.microsoft.com/office/drawing/2014/main" id="{628A960D-6A45-6744-9BDB-7070B443CC64}"/>
              </a:ext>
            </a:extLst>
          </p:cNvPr>
          <p:cNvSpPr>
            <a:spLocks noGrp="1"/>
          </p:cNvSpPr>
          <p:nvPr>
            <p:ph type="body" sz="quarter" idx="20" hasCustomPrompt="1"/>
          </p:nvPr>
        </p:nvSpPr>
        <p:spPr>
          <a:xfrm>
            <a:off x="311150" y="1491373"/>
            <a:ext cx="11569699"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15" name="Text Placeholder 6">
            <a:extLst>
              <a:ext uri="{FF2B5EF4-FFF2-40B4-BE49-F238E27FC236}">
                <a16:creationId xmlns:a16="http://schemas.microsoft.com/office/drawing/2014/main" id="{21493179-5EA4-604B-A9DF-BDA818F0166A}"/>
              </a:ext>
            </a:extLst>
          </p:cNvPr>
          <p:cNvSpPr>
            <a:spLocks noGrp="1"/>
          </p:cNvSpPr>
          <p:nvPr>
            <p:ph type="body" sz="quarter" idx="22" hasCustomPrompt="1"/>
          </p:nvPr>
        </p:nvSpPr>
        <p:spPr>
          <a:xfrm>
            <a:off x="311149" y="1093767"/>
            <a:ext cx="11569699"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858494556"/>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dvanced Chart 2/3">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A6D4E593-FDCC-D14E-9C5E-5F309E415C26}"/>
              </a:ext>
            </a:extLst>
          </p:cNvPr>
          <p:cNvSpPr>
            <a:spLocks noGrp="1"/>
          </p:cNvSpPr>
          <p:nvPr>
            <p:ph type="chart" sz="quarter" idx="21" hasCustomPrompt="1"/>
          </p:nvPr>
        </p:nvSpPr>
        <p:spPr>
          <a:xfrm>
            <a:off x="4227225" y="1093767"/>
            <a:ext cx="7653625" cy="5322908"/>
          </a:xfrm>
          <a:prstGeom prst="rect">
            <a:avLst/>
          </a:prstGeom>
        </p:spPr>
        <p:txBody>
          <a:bodyPr>
            <a:normAutofit/>
          </a:bodyPr>
          <a:lstStyle>
            <a:lvl1pPr marL="0" indent="0">
              <a:buNone/>
              <a:defRPr sz="1400"/>
            </a:lvl1pPr>
          </a:lstStyle>
          <a:p>
            <a:r>
              <a:rPr lang="en-JP"/>
              <a:t>Insert Chart</a:t>
            </a:r>
          </a:p>
        </p:txBody>
      </p:sp>
      <p:sp>
        <p:nvSpPr>
          <p:cNvPr id="9" name="Text Placeholder 6">
            <a:extLst>
              <a:ext uri="{FF2B5EF4-FFF2-40B4-BE49-F238E27FC236}">
                <a16:creationId xmlns:a16="http://schemas.microsoft.com/office/drawing/2014/main" id="{EF65D74B-37DA-0D46-8B56-9B362C84E6B9}"/>
              </a:ext>
            </a:extLst>
          </p:cNvPr>
          <p:cNvSpPr>
            <a:spLocks noGrp="1"/>
          </p:cNvSpPr>
          <p:nvPr>
            <p:ph type="body" sz="quarter" idx="14" hasCustomPrompt="1"/>
          </p:nvPr>
        </p:nvSpPr>
        <p:spPr>
          <a:xfrm>
            <a:off x="311150" y="3178298"/>
            <a:ext cx="3751966"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Title</a:t>
            </a:r>
          </a:p>
        </p:txBody>
      </p:sp>
      <p:sp>
        <p:nvSpPr>
          <p:cNvPr id="10" name="Text Placeholder 6">
            <a:extLst>
              <a:ext uri="{FF2B5EF4-FFF2-40B4-BE49-F238E27FC236}">
                <a16:creationId xmlns:a16="http://schemas.microsoft.com/office/drawing/2014/main" id="{BF5F6A26-5AAA-884F-A319-DE9881530AA7}"/>
              </a:ext>
            </a:extLst>
          </p:cNvPr>
          <p:cNvSpPr>
            <a:spLocks noGrp="1"/>
          </p:cNvSpPr>
          <p:nvPr>
            <p:ph type="body" sz="quarter" idx="15" hasCustomPrompt="1"/>
          </p:nvPr>
        </p:nvSpPr>
        <p:spPr>
          <a:xfrm>
            <a:off x="311150" y="3575904"/>
            <a:ext cx="3751966"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a:t>
            </a:r>
          </a:p>
        </p:txBody>
      </p:sp>
      <p:pic>
        <p:nvPicPr>
          <p:cNvPr id="12" name="Picture 11" descr="Takeda">
            <a:extLst>
              <a:ext uri="{FF2B5EF4-FFF2-40B4-BE49-F238E27FC236}">
                <a16:creationId xmlns:a16="http://schemas.microsoft.com/office/drawing/2014/main" id="{5D7AA9CA-E651-9E48-B0F3-BDDA45B353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
        <p:nvSpPr>
          <p:cNvPr id="13" name="タイトル プレースホルダ 1">
            <a:extLst>
              <a:ext uri="{FF2B5EF4-FFF2-40B4-BE49-F238E27FC236}">
                <a16:creationId xmlns:a16="http://schemas.microsoft.com/office/drawing/2014/main" id="{2256F400-EDA8-7F44-BF13-278518497C9E}"/>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5" name="Footer Placeholder 8">
            <a:extLst>
              <a:ext uri="{FF2B5EF4-FFF2-40B4-BE49-F238E27FC236}">
                <a16:creationId xmlns:a16="http://schemas.microsoft.com/office/drawing/2014/main" id="{7136781B-A49B-0A42-B748-01C379A12FF6}"/>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sp>
        <p:nvSpPr>
          <p:cNvPr id="21" name="Rectangle 20">
            <a:extLst>
              <a:ext uri="{FF2B5EF4-FFF2-40B4-BE49-F238E27FC236}">
                <a16:creationId xmlns:a16="http://schemas.microsoft.com/office/drawing/2014/main" id="{EAC2B0AC-7801-6C42-BA03-0669DC118159}"/>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4" name="スライド番号プレースホルダ 5">
            <a:extLst>
              <a:ext uri="{FF2B5EF4-FFF2-40B4-BE49-F238E27FC236}">
                <a16:creationId xmlns:a16="http://schemas.microsoft.com/office/drawing/2014/main" id="{71FCF96E-3BB8-0745-B029-6B6BE4291274}"/>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5" name="Text Placeholder 6">
            <a:extLst>
              <a:ext uri="{FF2B5EF4-FFF2-40B4-BE49-F238E27FC236}">
                <a16:creationId xmlns:a16="http://schemas.microsoft.com/office/drawing/2014/main" id="{875659DC-941F-AA40-8336-C3B1BF32BAD6}"/>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7" name="Text Placeholder 2">
            <a:extLst>
              <a:ext uri="{FF2B5EF4-FFF2-40B4-BE49-F238E27FC236}">
                <a16:creationId xmlns:a16="http://schemas.microsoft.com/office/drawing/2014/main" id="{45375A5A-6A84-7145-B49C-982F84619406}"/>
              </a:ext>
            </a:extLst>
          </p:cNvPr>
          <p:cNvSpPr>
            <a:spLocks noGrp="1"/>
          </p:cNvSpPr>
          <p:nvPr>
            <p:ph type="body" sz="quarter" idx="20" hasCustomPrompt="1"/>
          </p:nvPr>
        </p:nvSpPr>
        <p:spPr>
          <a:xfrm>
            <a:off x="311151" y="1491373"/>
            <a:ext cx="3751965"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18" name="Text Placeholder 6">
            <a:extLst>
              <a:ext uri="{FF2B5EF4-FFF2-40B4-BE49-F238E27FC236}">
                <a16:creationId xmlns:a16="http://schemas.microsoft.com/office/drawing/2014/main" id="{5F7E9041-544E-3547-AC30-65F55E91E1ED}"/>
              </a:ext>
            </a:extLst>
          </p:cNvPr>
          <p:cNvSpPr>
            <a:spLocks noGrp="1"/>
          </p:cNvSpPr>
          <p:nvPr>
            <p:ph type="body" sz="quarter" idx="22" hasCustomPrompt="1"/>
          </p:nvPr>
        </p:nvSpPr>
        <p:spPr>
          <a:xfrm>
            <a:off x="311150" y="1093767"/>
            <a:ext cx="3751965"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212768141"/>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dvanced Chart 2 Column">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A6D4E593-FDCC-D14E-9C5E-5F309E415C26}"/>
              </a:ext>
            </a:extLst>
          </p:cNvPr>
          <p:cNvSpPr>
            <a:spLocks noGrp="1"/>
          </p:cNvSpPr>
          <p:nvPr>
            <p:ph type="chart" sz="quarter" idx="21" hasCustomPrompt="1"/>
          </p:nvPr>
        </p:nvSpPr>
        <p:spPr>
          <a:xfrm>
            <a:off x="309223" y="3076286"/>
            <a:ext cx="5708650" cy="3340389"/>
          </a:xfrm>
          <a:prstGeom prst="rect">
            <a:avLst/>
          </a:prstGeom>
        </p:spPr>
        <p:txBody>
          <a:bodyPr>
            <a:normAutofit/>
          </a:bodyPr>
          <a:lstStyle>
            <a:lvl1pPr marL="0" indent="0">
              <a:buNone/>
              <a:defRPr sz="1400"/>
            </a:lvl1pPr>
          </a:lstStyle>
          <a:p>
            <a:r>
              <a:rPr lang="en-JP"/>
              <a:t>Insert Chart</a:t>
            </a:r>
          </a:p>
        </p:txBody>
      </p:sp>
      <p:sp>
        <p:nvSpPr>
          <p:cNvPr id="9" name="Chart Placeholder 7">
            <a:extLst>
              <a:ext uri="{FF2B5EF4-FFF2-40B4-BE49-F238E27FC236}">
                <a16:creationId xmlns:a16="http://schemas.microsoft.com/office/drawing/2014/main" id="{F1FC7466-185A-8B44-ABF0-5410C1127700}"/>
              </a:ext>
            </a:extLst>
          </p:cNvPr>
          <p:cNvSpPr>
            <a:spLocks noGrp="1"/>
          </p:cNvSpPr>
          <p:nvPr>
            <p:ph type="chart" sz="quarter" idx="22" hasCustomPrompt="1"/>
          </p:nvPr>
        </p:nvSpPr>
        <p:spPr>
          <a:xfrm>
            <a:off x="6206170" y="3076286"/>
            <a:ext cx="5708650" cy="3340389"/>
          </a:xfrm>
          <a:prstGeom prst="rect">
            <a:avLst/>
          </a:prstGeom>
        </p:spPr>
        <p:txBody>
          <a:bodyPr>
            <a:normAutofit/>
          </a:bodyPr>
          <a:lstStyle>
            <a:lvl1pPr marL="0" indent="0">
              <a:buNone/>
              <a:defRPr sz="1400"/>
            </a:lvl1pPr>
          </a:lstStyle>
          <a:p>
            <a:r>
              <a:rPr lang="en-JP"/>
              <a:t>Insert Chart</a:t>
            </a:r>
          </a:p>
        </p:txBody>
      </p:sp>
      <p:pic>
        <p:nvPicPr>
          <p:cNvPr id="10" name="Picture 9" descr="Takeda">
            <a:extLst>
              <a:ext uri="{FF2B5EF4-FFF2-40B4-BE49-F238E27FC236}">
                <a16:creationId xmlns:a16="http://schemas.microsoft.com/office/drawing/2014/main" id="{F183604A-2112-D443-8B35-2DFEE7121A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
        <p:nvSpPr>
          <p:cNvPr id="12" name="タイトル プレースホルダ 1">
            <a:extLst>
              <a:ext uri="{FF2B5EF4-FFF2-40B4-BE49-F238E27FC236}">
                <a16:creationId xmlns:a16="http://schemas.microsoft.com/office/drawing/2014/main" id="{906CE02B-33D8-B048-A73D-781A3402C2B1}"/>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4" name="Footer Placeholder 8">
            <a:extLst>
              <a:ext uri="{FF2B5EF4-FFF2-40B4-BE49-F238E27FC236}">
                <a16:creationId xmlns:a16="http://schemas.microsoft.com/office/drawing/2014/main" id="{C2587943-8F51-3542-B7BE-5781719445F9}"/>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sp>
        <p:nvSpPr>
          <p:cNvPr id="17" name="Rectangle 16">
            <a:extLst>
              <a:ext uri="{FF2B5EF4-FFF2-40B4-BE49-F238E27FC236}">
                <a16:creationId xmlns:a16="http://schemas.microsoft.com/office/drawing/2014/main" id="{B679FB0B-7616-F04F-9B4C-586869A82E96}"/>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2" name="スライド番号プレースホルダ 5">
            <a:extLst>
              <a:ext uri="{FF2B5EF4-FFF2-40B4-BE49-F238E27FC236}">
                <a16:creationId xmlns:a16="http://schemas.microsoft.com/office/drawing/2014/main" id="{8AFBB1AB-19B7-1347-93F8-D14235DD2317}"/>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3" name="Text Placeholder 6">
            <a:extLst>
              <a:ext uri="{FF2B5EF4-FFF2-40B4-BE49-F238E27FC236}">
                <a16:creationId xmlns:a16="http://schemas.microsoft.com/office/drawing/2014/main" id="{1C168495-CA79-E440-A93B-B87B36748352}"/>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5" name="Text Placeholder 2">
            <a:extLst>
              <a:ext uri="{FF2B5EF4-FFF2-40B4-BE49-F238E27FC236}">
                <a16:creationId xmlns:a16="http://schemas.microsoft.com/office/drawing/2014/main" id="{F6F06E4B-A978-4E46-AE6C-67B54F7E34D5}"/>
              </a:ext>
            </a:extLst>
          </p:cNvPr>
          <p:cNvSpPr>
            <a:spLocks noGrp="1"/>
          </p:cNvSpPr>
          <p:nvPr>
            <p:ph type="body" sz="quarter" idx="20" hasCustomPrompt="1"/>
          </p:nvPr>
        </p:nvSpPr>
        <p:spPr>
          <a:xfrm>
            <a:off x="311150" y="1491373"/>
            <a:ext cx="11603669" cy="1464957"/>
          </a:xfrm>
        </p:spPr>
        <p:txBody>
          <a:bodyPr tIns="0" rIns="0" bIns="0" numCol="2"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18" name="Text Placeholder 6">
            <a:extLst>
              <a:ext uri="{FF2B5EF4-FFF2-40B4-BE49-F238E27FC236}">
                <a16:creationId xmlns:a16="http://schemas.microsoft.com/office/drawing/2014/main" id="{3FF373A1-4E48-6C48-A075-153436CF76DC}"/>
              </a:ext>
            </a:extLst>
          </p:cNvPr>
          <p:cNvSpPr>
            <a:spLocks noGrp="1"/>
          </p:cNvSpPr>
          <p:nvPr>
            <p:ph type="body" sz="quarter" idx="23" hasCustomPrompt="1"/>
          </p:nvPr>
        </p:nvSpPr>
        <p:spPr>
          <a:xfrm>
            <a:off x="311149" y="1093767"/>
            <a:ext cx="11603669"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110215248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8F36-233F-4698-9ECF-C5A5339828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6E172C-DFCF-4A13-8D21-11A6AD8E8C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3D2D2-15FF-4D3D-A6A1-FA40855AD5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7BEE54-8C94-43BB-B001-5698C0221D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FF1F2A-41EA-4D17-BA5E-CC07D4CEE4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0C6AD9-DE70-4EE2-85BD-1BA2A5DC6E87}"/>
              </a:ext>
            </a:extLst>
          </p:cNvPr>
          <p:cNvSpPr>
            <a:spLocks noGrp="1"/>
          </p:cNvSpPr>
          <p:nvPr>
            <p:ph type="dt" sz="half" idx="10"/>
          </p:nvPr>
        </p:nvSpPr>
        <p:spPr/>
        <p:txBody>
          <a:bodyPr/>
          <a:lstStyle/>
          <a:p>
            <a:fld id="{CD6A3F3C-4DC5-4818-9714-505E2435BC59}" type="datetime1">
              <a:rPr lang="en-US" smtClean="0"/>
              <a:t>10/7/2025</a:t>
            </a:fld>
            <a:endParaRPr lang="en-US"/>
          </a:p>
        </p:txBody>
      </p:sp>
      <p:sp>
        <p:nvSpPr>
          <p:cNvPr id="8" name="Footer Placeholder 7">
            <a:extLst>
              <a:ext uri="{FF2B5EF4-FFF2-40B4-BE49-F238E27FC236}">
                <a16:creationId xmlns:a16="http://schemas.microsoft.com/office/drawing/2014/main" id="{13328493-48C9-4385-B45E-5830EEEB8D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AFEAED-B108-4C3F-A307-E59257851066}"/>
              </a:ext>
            </a:extLst>
          </p:cNvPr>
          <p:cNvSpPr>
            <a:spLocks noGrp="1"/>
          </p:cNvSpPr>
          <p:nvPr>
            <p:ph type="sldNum" sz="quarter" idx="12"/>
          </p:nvPr>
        </p:nvSpPr>
        <p:spPr/>
        <p:txBody>
          <a:bodyPr/>
          <a:lstStyle/>
          <a:p>
            <a:fld id="{8CB67F14-D419-4064-AEDB-7BD6EC5634D4}" type="slidenum">
              <a:rPr lang="en-US" smtClean="0"/>
              <a:t>‹#›</a:t>
            </a:fld>
            <a:endParaRPr lang="en-US"/>
          </a:p>
        </p:txBody>
      </p:sp>
    </p:spTree>
    <p:extLst>
      <p:ext uri="{BB962C8B-B14F-4D97-AF65-F5344CB8AC3E}">
        <p14:creationId xmlns:p14="http://schemas.microsoft.com/office/powerpoint/2010/main" val="30256777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dvanced Chart 3 Column">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A6D4E593-FDCC-D14E-9C5E-5F309E415C26}"/>
              </a:ext>
            </a:extLst>
          </p:cNvPr>
          <p:cNvSpPr>
            <a:spLocks noGrp="1"/>
          </p:cNvSpPr>
          <p:nvPr>
            <p:ph type="chart" sz="quarter" idx="21" hasCustomPrompt="1"/>
          </p:nvPr>
        </p:nvSpPr>
        <p:spPr>
          <a:xfrm>
            <a:off x="309224" y="3076286"/>
            <a:ext cx="3757810" cy="3340389"/>
          </a:xfrm>
          <a:prstGeom prst="rect">
            <a:avLst/>
          </a:prstGeom>
        </p:spPr>
        <p:txBody>
          <a:bodyPr>
            <a:normAutofit/>
          </a:bodyPr>
          <a:lstStyle>
            <a:lvl1pPr marL="0" indent="0">
              <a:buNone/>
              <a:defRPr sz="1400"/>
            </a:lvl1pPr>
          </a:lstStyle>
          <a:p>
            <a:r>
              <a:rPr lang="en-JP"/>
              <a:t>Insert Chart</a:t>
            </a:r>
          </a:p>
        </p:txBody>
      </p:sp>
      <p:sp>
        <p:nvSpPr>
          <p:cNvPr id="10" name="Chart Placeholder 7">
            <a:extLst>
              <a:ext uri="{FF2B5EF4-FFF2-40B4-BE49-F238E27FC236}">
                <a16:creationId xmlns:a16="http://schemas.microsoft.com/office/drawing/2014/main" id="{8D9BD23C-1777-C442-B4B0-BADF450483EA}"/>
              </a:ext>
            </a:extLst>
          </p:cNvPr>
          <p:cNvSpPr>
            <a:spLocks noGrp="1"/>
          </p:cNvSpPr>
          <p:nvPr>
            <p:ph type="chart" sz="quarter" idx="22" hasCustomPrompt="1"/>
          </p:nvPr>
        </p:nvSpPr>
        <p:spPr>
          <a:xfrm>
            <a:off x="4217095" y="3076286"/>
            <a:ext cx="3757810" cy="3340389"/>
          </a:xfrm>
          <a:prstGeom prst="rect">
            <a:avLst/>
          </a:prstGeom>
        </p:spPr>
        <p:txBody>
          <a:bodyPr>
            <a:normAutofit/>
          </a:bodyPr>
          <a:lstStyle>
            <a:lvl1pPr marL="0" indent="0">
              <a:buNone/>
              <a:defRPr sz="1400"/>
            </a:lvl1pPr>
          </a:lstStyle>
          <a:p>
            <a:r>
              <a:rPr lang="en-JP"/>
              <a:t>Insert Chart</a:t>
            </a:r>
          </a:p>
        </p:txBody>
      </p:sp>
      <p:sp>
        <p:nvSpPr>
          <p:cNvPr id="11" name="Chart Placeholder 7">
            <a:extLst>
              <a:ext uri="{FF2B5EF4-FFF2-40B4-BE49-F238E27FC236}">
                <a16:creationId xmlns:a16="http://schemas.microsoft.com/office/drawing/2014/main" id="{2D7D413C-2FF1-204A-83C6-B7426603B7C2}"/>
              </a:ext>
            </a:extLst>
          </p:cNvPr>
          <p:cNvSpPr>
            <a:spLocks noGrp="1"/>
          </p:cNvSpPr>
          <p:nvPr>
            <p:ph type="chart" sz="quarter" idx="23" hasCustomPrompt="1"/>
          </p:nvPr>
        </p:nvSpPr>
        <p:spPr>
          <a:xfrm>
            <a:off x="8123041" y="3076286"/>
            <a:ext cx="3757810" cy="3340389"/>
          </a:xfrm>
          <a:prstGeom prst="rect">
            <a:avLst/>
          </a:prstGeom>
        </p:spPr>
        <p:txBody>
          <a:bodyPr>
            <a:normAutofit/>
          </a:bodyPr>
          <a:lstStyle>
            <a:lvl1pPr marL="0" indent="0">
              <a:buNone/>
              <a:defRPr sz="1400"/>
            </a:lvl1pPr>
          </a:lstStyle>
          <a:p>
            <a:r>
              <a:rPr lang="en-JP"/>
              <a:t>Insert Chart</a:t>
            </a:r>
          </a:p>
        </p:txBody>
      </p:sp>
      <p:pic>
        <p:nvPicPr>
          <p:cNvPr id="13" name="Picture 12" descr="Takeda">
            <a:extLst>
              <a:ext uri="{FF2B5EF4-FFF2-40B4-BE49-F238E27FC236}">
                <a16:creationId xmlns:a16="http://schemas.microsoft.com/office/drawing/2014/main" id="{0C4979BF-EBB2-214C-8087-7AC4B2163D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
        <p:nvSpPr>
          <p:cNvPr id="17" name="タイトル プレースホルダ 1">
            <a:extLst>
              <a:ext uri="{FF2B5EF4-FFF2-40B4-BE49-F238E27FC236}">
                <a16:creationId xmlns:a16="http://schemas.microsoft.com/office/drawing/2014/main" id="{2FFB1535-D35E-D242-B225-DDF1C53BB8D4}"/>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9" name="Footer Placeholder 8">
            <a:extLst>
              <a:ext uri="{FF2B5EF4-FFF2-40B4-BE49-F238E27FC236}">
                <a16:creationId xmlns:a16="http://schemas.microsoft.com/office/drawing/2014/main" id="{47DB5E3C-7053-3645-A234-760F5ED1236A}"/>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sp>
        <p:nvSpPr>
          <p:cNvPr id="22" name="Rectangle 21">
            <a:extLst>
              <a:ext uri="{FF2B5EF4-FFF2-40B4-BE49-F238E27FC236}">
                <a16:creationId xmlns:a16="http://schemas.microsoft.com/office/drawing/2014/main" id="{DEFC8CB7-67E9-8A46-B53F-F34ACE18BE87}"/>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5" name="スライド番号プレースホルダ 5">
            <a:extLst>
              <a:ext uri="{FF2B5EF4-FFF2-40B4-BE49-F238E27FC236}">
                <a16:creationId xmlns:a16="http://schemas.microsoft.com/office/drawing/2014/main" id="{5EB1023E-4E73-AD49-83B0-D7B458250C6F}"/>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6" name="Text Placeholder 6">
            <a:extLst>
              <a:ext uri="{FF2B5EF4-FFF2-40B4-BE49-F238E27FC236}">
                <a16:creationId xmlns:a16="http://schemas.microsoft.com/office/drawing/2014/main" id="{4942DB0C-137A-4E4C-B926-77CEECC512A8}"/>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5" name="Text Placeholder 2">
            <a:extLst>
              <a:ext uri="{FF2B5EF4-FFF2-40B4-BE49-F238E27FC236}">
                <a16:creationId xmlns:a16="http://schemas.microsoft.com/office/drawing/2014/main" id="{AD1171B1-AEC6-164D-8FE0-E0B9353A55BF}"/>
              </a:ext>
            </a:extLst>
          </p:cNvPr>
          <p:cNvSpPr>
            <a:spLocks noGrp="1"/>
          </p:cNvSpPr>
          <p:nvPr>
            <p:ph type="body" sz="quarter" idx="20" hasCustomPrompt="1"/>
          </p:nvPr>
        </p:nvSpPr>
        <p:spPr>
          <a:xfrm>
            <a:off x="311150" y="1491373"/>
            <a:ext cx="11569699" cy="1464957"/>
          </a:xfrm>
        </p:spPr>
        <p:txBody>
          <a:bodyPr tIns="0" rIns="0" bIns="0" numCol="2"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18" name="Text Placeholder 6">
            <a:extLst>
              <a:ext uri="{FF2B5EF4-FFF2-40B4-BE49-F238E27FC236}">
                <a16:creationId xmlns:a16="http://schemas.microsoft.com/office/drawing/2014/main" id="{66C4AA1F-8B09-5544-9C70-388A6E2940C9}"/>
              </a:ext>
            </a:extLst>
          </p:cNvPr>
          <p:cNvSpPr>
            <a:spLocks noGrp="1"/>
          </p:cNvSpPr>
          <p:nvPr>
            <p:ph type="body" sz="quarter" idx="24" hasCustomPrompt="1"/>
          </p:nvPr>
        </p:nvSpPr>
        <p:spPr>
          <a:xfrm>
            <a:off x="311149" y="1093767"/>
            <a:ext cx="11569699"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325128708"/>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Page 1">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82B9CECE-7D8F-8C4A-AFC6-A963B1F05594}"/>
              </a:ext>
            </a:extLst>
          </p:cNvPr>
          <p:cNvSpPr/>
          <p:nvPr userDrawn="1"/>
        </p:nvSpPr>
        <p:spPr>
          <a:xfrm>
            <a:off x="0" y="61263"/>
            <a:ext cx="255181" cy="849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chemeClr val="accent1"/>
              </a:solidFill>
            </a:endParaRPr>
          </a:p>
        </p:txBody>
      </p:sp>
      <p:sp>
        <p:nvSpPr>
          <p:cNvPr id="10" name="Picture Placeholder 9">
            <a:extLst>
              <a:ext uri="{FF2B5EF4-FFF2-40B4-BE49-F238E27FC236}">
                <a16:creationId xmlns:a16="http://schemas.microsoft.com/office/drawing/2014/main" id="{91E79114-5B74-9547-8292-DAB8965D43FD}"/>
              </a:ext>
            </a:extLst>
          </p:cNvPr>
          <p:cNvSpPr>
            <a:spLocks noGrp="1"/>
          </p:cNvSpPr>
          <p:nvPr>
            <p:ph type="pic" sz="quarter" idx="10"/>
          </p:nvPr>
        </p:nvSpPr>
        <p:spPr>
          <a:xfrm>
            <a:off x="749005" y="506"/>
            <a:ext cx="11459359" cy="3428494"/>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64472"/>
              <a:gd name="connsiteY0" fmla="*/ 0 h 6630428"/>
              <a:gd name="connsiteX1" fmla="*/ 11864472 w 11864472"/>
              <a:gd name="connsiteY1" fmla="*/ 188353 h 6630428"/>
              <a:gd name="connsiteX2" fmla="*/ 11855613 w 11864472"/>
              <a:gd name="connsiteY2" fmla="*/ 6628774 h 6630428"/>
              <a:gd name="connsiteX3" fmla="*/ 579722 w 11864472"/>
              <a:gd name="connsiteY3" fmla="*/ 6630428 h 6630428"/>
              <a:gd name="connsiteX4" fmla="*/ 0 w 11864472"/>
              <a:gd name="connsiteY4" fmla="*/ 6050706 h 6630428"/>
              <a:gd name="connsiteX5" fmla="*/ 0 w 11864472"/>
              <a:gd name="connsiteY5" fmla="*/ 0 h 6630428"/>
              <a:gd name="connsiteX0" fmla="*/ 0 w 11864472"/>
              <a:gd name="connsiteY0" fmla="*/ 13527 h 6643955"/>
              <a:gd name="connsiteX1" fmla="*/ 11864472 w 11864472"/>
              <a:gd name="connsiteY1" fmla="*/ 0 h 6643955"/>
              <a:gd name="connsiteX2" fmla="*/ 11855613 w 11864472"/>
              <a:gd name="connsiteY2" fmla="*/ 6642301 h 6643955"/>
              <a:gd name="connsiteX3" fmla="*/ 579722 w 11864472"/>
              <a:gd name="connsiteY3" fmla="*/ 6643955 h 6643955"/>
              <a:gd name="connsiteX4" fmla="*/ 0 w 11864472"/>
              <a:gd name="connsiteY4" fmla="*/ 6064233 h 6643955"/>
              <a:gd name="connsiteX5" fmla="*/ 0 w 11864472"/>
              <a:gd name="connsiteY5" fmla="*/ 13527 h 6643955"/>
              <a:gd name="connsiteX0" fmla="*/ 0 w 11864472"/>
              <a:gd name="connsiteY0" fmla="*/ 1319813 h 6643955"/>
              <a:gd name="connsiteX1" fmla="*/ 11864472 w 11864472"/>
              <a:gd name="connsiteY1" fmla="*/ 0 h 6643955"/>
              <a:gd name="connsiteX2" fmla="*/ 11855613 w 11864472"/>
              <a:gd name="connsiteY2" fmla="*/ 6642301 h 6643955"/>
              <a:gd name="connsiteX3" fmla="*/ 579722 w 11864472"/>
              <a:gd name="connsiteY3" fmla="*/ 6643955 h 6643955"/>
              <a:gd name="connsiteX4" fmla="*/ 0 w 11864472"/>
              <a:gd name="connsiteY4" fmla="*/ 6064233 h 6643955"/>
              <a:gd name="connsiteX5" fmla="*/ 0 w 11864472"/>
              <a:gd name="connsiteY5" fmla="*/ 1319813 h 6643955"/>
              <a:gd name="connsiteX0" fmla="*/ 0 w 11864472"/>
              <a:gd name="connsiteY0" fmla="*/ 13527 h 5337669"/>
              <a:gd name="connsiteX1" fmla="*/ 11864472 w 11864472"/>
              <a:gd name="connsiteY1" fmla="*/ 0 h 5337669"/>
              <a:gd name="connsiteX2" fmla="*/ 11855613 w 11864472"/>
              <a:gd name="connsiteY2" fmla="*/ 5336015 h 5337669"/>
              <a:gd name="connsiteX3" fmla="*/ 579722 w 11864472"/>
              <a:gd name="connsiteY3" fmla="*/ 5337669 h 5337669"/>
              <a:gd name="connsiteX4" fmla="*/ 0 w 11864472"/>
              <a:gd name="connsiteY4" fmla="*/ 4757947 h 5337669"/>
              <a:gd name="connsiteX5" fmla="*/ 0 w 11864472"/>
              <a:gd name="connsiteY5" fmla="*/ 13527 h 5337669"/>
              <a:gd name="connsiteX0" fmla="*/ 0 w 11864472"/>
              <a:gd name="connsiteY0" fmla="*/ 1652 h 5337669"/>
              <a:gd name="connsiteX1" fmla="*/ 11864472 w 11864472"/>
              <a:gd name="connsiteY1" fmla="*/ 0 h 5337669"/>
              <a:gd name="connsiteX2" fmla="*/ 11855613 w 11864472"/>
              <a:gd name="connsiteY2" fmla="*/ 5336015 h 5337669"/>
              <a:gd name="connsiteX3" fmla="*/ 579722 w 11864472"/>
              <a:gd name="connsiteY3" fmla="*/ 5337669 h 5337669"/>
              <a:gd name="connsiteX4" fmla="*/ 0 w 11864472"/>
              <a:gd name="connsiteY4" fmla="*/ 4757947 h 5337669"/>
              <a:gd name="connsiteX5" fmla="*/ 0 w 11864472"/>
              <a:gd name="connsiteY5" fmla="*/ 1652 h 5337669"/>
              <a:gd name="connsiteX0" fmla="*/ 0 w 11864472"/>
              <a:gd name="connsiteY0" fmla="*/ 2201927 h 5337669"/>
              <a:gd name="connsiteX1" fmla="*/ 11864472 w 11864472"/>
              <a:gd name="connsiteY1" fmla="*/ 0 h 5337669"/>
              <a:gd name="connsiteX2" fmla="*/ 11855613 w 11864472"/>
              <a:gd name="connsiteY2" fmla="*/ 5336015 h 5337669"/>
              <a:gd name="connsiteX3" fmla="*/ 579722 w 11864472"/>
              <a:gd name="connsiteY3" fmla="*/ 5337669 h 5337669"/>
              <a:gd name="connsiteX4" fmla="*/ 0 w 11864472"/>
              <a:gd name="connsiteY4" fmla="*/ 4757947 h 5337669"/>
              <a:gd name="connsiteX5" fmla="*/ 0 w 11864472"/>
              <a:gd name="connsiteY5" fmla="*/ 2201927 h 5337669"/>
              <a:gd name="connsiteX0" fmla="*/ 0 w 11864472"/>
              <a:gd name="connsiteY0" fmla="*/ 1652 h 3137394"/>
              <a:gd name="connsiteX1" fmla="*/ 11864472 w 11864472"/>
              <a:gd name="connsiteY1" fmla="*/ 0 h 3137394"/>
              <a:gd name="connsiteX2" fmla="*/ 11855613 w 11864472"/>
              <a:gd name="connsiteY2" fmla="*/ 3135740 h 3137394"/>
              <a:gd name="connsiteX3" fmla="*/ 579722 w 11864472"/>
              <a:gd name="connsiteY3" fmla="*/ 3137394 h 3137394"/>
              <a:gd name="connsiteX4" fmla="*/ 0 w 11864472"/>
              <a:gd name="connsiteY4" fmla="*/ 2557672 h 3137394"/>
              <a:gd name="connsiteX5" fmla="*/ 0 w 11864472"/>
              <a:gd name="connsiteY5" fmla="*/ 1652 h 3137394"/>
              <a:gd name="connsiteX0" fmla="*/ 0 w 11864472"/>
              <a:gd name="connsiteY0" fmla="*/ 0 h 3420555"/>
              <a:gd name="connsiteX1" fmla="*/ 11864472 w 11864472"/>
              <a:gd name="connsiteY1" fmla="*/ 283161 h 3420555"/>
              <a:gd name="connsiteX2" fmla="*/ 11855613 w 11864472"/>
              <a:gd name="connsiteY2" fmla="*/ 3418901 h 3420555"/>
              <a:gd name="connsiteX3" fmla="*/ 579722 w 11864472"/>
              <a:gd name="connsiteY3" fmla="*/ 3420555 h 3420555"/>
              <a:gd name="connsiteX4" fmla="*/ 0 w 11864472"/>
              <a:gd name="connsiteY4" fmla="*/ 2840833 h 3420555"/>
              <a:gd name="connsiteX5" fmla="*/ 0 w 11864472"/>
              <a:gd name="connsiteY5" fmla="*/ 0 h 3420555"/>
              <a:gd name="connsiteX0" fmla="*/ 0 w 11864472"/>
              <a:gd name="connsiteY0" fmla="*/ 1652 h 3422207"/>
              <a:gd name="connsiteX1" fmla="*/ 11864472 w 11864472"/>
              <a:gd name="connsiteY1" fmla="*/ 0 h 3422207"/>
              <a:gd name="connsiteX2" fmla="*/ 11855613 w 11864472"/>
              <a:gd name="connsiteY2" fmla="*/ 3420553 h 3422207"/>
              <a:gd name="connsiteX3" fmla="*/ 579722 w 11864472"/>
              <a:gd name="connsiteY3" fmla="*/ 3422207 h 3422207"/>
              <a:gd name="connsiteX4" fmla="*/ 0 w 11864472"/>
              <a:gd name="connsiteY4" fmla="*/ 2842485 h 3422207"/>
              <a:gd name="connsiteX5" fmla="*/ 0 w 11864472"/>
              <a:gd name="connsiteY5" fmla="*/ 1652 h 3422207"/>
              <a:gd name="connsiteX0" fmla="*/ 0 w 11855613"/>
              <a:gd name="connsiteY0" fmla="*/ 0 h 3420555"/>
              <a:gd name="connsiteX1" fmla="*/ 11834492 w 11855613"/>
              <a:gd name="connsiteY1" fmla="*/ 58309 h 3420555"/>
              <a:gd name="connsiteX2" fmla="*/ 11855613 w 11855613"/>
              <a:gd name="connsiteY2" fmla="*/ 3418901 h 3420555"/>
              <a:gd name="connsiteX3" fmla="*/ 579722 w 11855613"/>
              <a:gd name="connsiteY3" fmla="*/ 3420555 h 3420555"/>
              <a:gd name="connsiteX4" fmla="*/ 0 w 11855613"/>
              <a:gd name="connsiteY4" fmla="*/ 2840833 h 3420555"/>
              <a:gd name="connsiteX5" fmla="*/ 0 w 11855613"/>
              <a:gd name="connsiteY5" fmla="*/ 0 h 3420555"/>
              <a:gd name="connsiteX0" fmla="*/ 0 w 11855613"/>
              <a:gd name="connsiteY0" fmla="*/ 1652 h 3362246"/>
              <a:gd name="connsiteX1" fmla="*/ 11834492 w 11855613"/>
              <a:gd name="connsiteY1" fmla="*/ 0 h 3362246"/>
              <a:gd name="connsiteX2" fmla="*/ 11855613 w 11855613"/>
              <a:gd name="connsiteY2" fmla="*/ 3360592 h 3362246"/>
              <a:gd name="connsiteX3" fmla="*/ 579722 w 11855613"/>
              <a:gd name="connsiteY3" fmla="*/ 3362246 h 3362246"/>
              <a:gd name="connsiteX4" fmla="*/ 0 w 11855613"/>
              <a:gd name="connsiteY4" fmla="*/ 2782524 h 3362246"/>
              <a:gd name="connsiteX5" fmla="*/ 0 w 11855613"/>
              <a:gd name="connsiteY5" fmla="*/ 1652 h 3362246"/>
              <a:gd name="connsiteX0" fmla="*/ 0 w 11864473"/>
              <a:gd name="connsiteY0" fmla="*/ 0 h 3360594"/>
              <a:gd name="connsiteX1" fmla="*/ 11864473 w 11864473"/>
              <a:gd name="connsiteY1" fmla="*/ 13338 h 3360594"/>
              <a:gd name="connsiteX2" fmla="*/ 11855613 w 11864473"/>
              <a:gd name="connsiteY2" fmla="*/ 3358940 h 3360594"/>
              <a:gd name="connsiteX3" fmla="*/ 579722 w 11864473"/>
              <a:gd name="connsiteY3" fmla="*/ 3360594 h 3360594"/>
              <a:gd name="connsiteX4" fmla="*/ 0 w 11864473"/>
              <a:gd name="connsiteY4" fmla="*/ 2780872 h 3360594"/>
              <a:gd name="connsiteX5" fmla="*/ 0 w 11864473"/>
              <a:gd name="connsiteY5" fmla="*/ 0 h 3360594"/>
              <a:gd name="connsiteX0" fmla="*/ 0 w 11864473"/>
              <a:gd name="connsiteY0" fmla="*/ 1652 h 3362246"/>
              <a:gd name="connsiteX1" fmla="*/ 11864473 w 11864473"/>
              <a:gd name="connsiteY1" fmla="*/ 0 h 3362246"/>
              <a:gd name="connsiteX2" fmla="*/ 11855613 w 11864473"/>
              <a:gd name="connsiteY2" fmla="*/ 3360592 h 3362246"/>
              <a:gd name="connsiteX3" fmla="*/ 579722 w 11864473"/>
              <a:gd name="connsiteY3" fmla="*/ 3362246 h 3362246"/>
              <a:gd name="connsiteX4" fmla="*/ 0 w 11864473"/>
              <a:gd name="connsiteY4" fmla="*/ 2782524 h 3362246"/>
              <a:gd name="connsiteX5" fmla="*/ 0 w 11864473"/>
              <a:gd name="connsiteY5" fmla="*/ 1652 h 3362246"/>
              <a:gd name="connsiteX0" fmla="*/ 0 w 11855629"/>
              <a:gd name="connsiteY0" fmla="*/ 1652 h 3362246"/>
              <a:gd name="connsiteX1" fmla="*/ 11459359 w 11855629"/>
              <a:gd name="connsiteY1" fmla="*/ 0 h 3362246"/>
              <a:gd name="connsiteX2" fmla="*/ 11855613 w 11855629"/>
              <a:gd name="connsiteY2" fmla="*/ 3360592 h 3362246"/>
              <a:gd name="connsiteX3" fmla="*/ 579722 w 11855629"/>
              <a:gd name="connsiteY3" fmla="*/ 3362246 h 3362246"/>
              <a:gd name="connsiteX4" fmla="*/ 0 w 11855629"/>
              <a:gd name="connsiteY4" fmla="*/ 2782524 h 3362246"/>
              <a:gd name="connsiteX5" fmla="*/ 0 w 11855629"/>
              <a:gd name="connsiteY5" fmla="*/ 1652 h 3362246"/>
              <a:gd name="connsiteX0" fmla="*/ 0 w 11459359"/>
              <a:gd name="connsiteY0" fmla="*/ 1652 h 3362246"/>
              <a:gd name="connsiteX1" fmla="*/ 11459359 w 11459359"/>
              <a:gd name="connsiteY1" fmla="*/ 0 h 3362246"/>
              <a:gd name="connsiteX2" fmla="*/ 11438924 w 11459359"/>
              <a:gd name="connsiteY2" fmla="*/ 3360592 h 3362246"/>
              <a:gd name="connsiteX3" fmla="*/ 579722 w 11459359"/>
              <a:gd name="connsiteY3" fmla="*/ 3362246 h 3362246"/>
              <a:gd name="connsiteX4" fmla="*/ 0 w 11459359"/>
              <a:gd name="connsiteY4" fmla="*/ 2782524 h 3362246"/>
              <a:gd name="connsiteX5" fmla="*/ 0 w 11459359"/>
              <a:gd name="connsiteY5" fmla="*/ 1652 h 336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9359" h="3362246">
                <a:moveTo>
                  <a:pt x="0" y="1652"/>
                </a:moveTo>
                <a:lnTo>
                  <a:pt x="11459359" y="0"/>
                </a:lnTo>
                <a:cubicBezTo>
                  <a:pt x="11456406" y="1115201"/>
                  <a:pt x="11441877" y="2245391"/>
                  <a:pt x="11438924" y="3360592"/>
                </a:cubicBezTo>
                <a:lnTo>
                  <a:pt x="579722" y="3362246"/>
                </a:lnTo>
                <a:cubicBezTo>
                  <a:pt x="259550" y="3362246"/>
                  <a:pt x="0" y="3102696"/>
                  <a:pt x="0" y="2782524"/>
                </a:cubicBezTo>
                <a:lnTo>
                  <a:pt x="0" y="1652"/>
                </a:lnTo>
                <a:close/>
              </a:path>
            </a:pathLst>
          </a:custGeom>
          <a:noFill/>
        </p:spPr>
        <p:txBody>
          <a:bodyPr/>
          <a:lstStyle>
            <a:lvl1pPr marL="0" indent="0">
              <a:buNone/>
              <a:defRPr sz="2400">
                <a:solidFill>
                  <a:schemeClr val="bg1"/>
                </a:solidFill>
              </a:defRPr>
            </a:lvl1pPr>
          </a:lstStyle>
          <a:p>
            <a:endParaRPr lang="en-JP"/>
          </a:p>
        </p:txBody>
      </p:sp>
      <p:pic>
        <p:nvPicPr>
          <p:cNvPr id="18" name="Picture 17" descr="Takeda">
            <a:extLst>
              <a:ext uri="{FF2B5EF4-FFF2-40B4-BE49-F238E27FC236}">
                <a16:creationId xmlns:a16="http://schemas.microsoft.com/office/drawing/2014/main" id="{5F9376FC-2A9F-C644-AD88-C6E1B65B4D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90516" y="3362752"/>
            <a:ext cx="2251710" cy="1248865"/>
          </a:xfrm>
          <a:prstGeom prst="rect">
            <a:avLst/>
          </a:prstGeom>
        </p:spPr>
      </p:pic>
      <p:sp>
        <p:nvSpPr>
          <p:cNvPr id="15" name="Title 1">
            <a:extLst>
              <a:ext uri="{FF2B5EF4-FFF2-40B4-BE49-F238E27FC236}">
                <a16:creationId xmlns:a16="http://schemas.microsoft.com/office/drawing/2014/main" id="{9F5E8E0A-41D4-8346-9248-0B9AAC71238D}"/>
              </a:ext>
            </a:extLst>
          </p:cNvPr>
          <p:cNvSpPr>
            <a:spLocks noGrp="1"/>
          </p:cNvSpPr>
          <p:nvPr>
            <p:ph type="ctrTitle" hasCustomPrompt="1"/>
          </p:nvPr>
        </p:nvSpPr>
        <p:spPr>
          <a:xfrm>
            <a:off x="1194730" y="3956816"/>
            <a:ext cx="7699670" cy="1125969"/>
          </a:xfrm>
          <a:prstGeom prst="rect">
            <a:avLst/>
          </a:prstGeom>
        </p:spPr>
        <p:txBody>
          <a:bodyPr wrap="square" lIns="0" tIns="0" rIns="0" bIns="0" anchor="t" anchorCtr="0">
            <a:normAutofit/>
          </a:bodyPr>
          <a:lstStyle>
            <a:lvl1pPr>
              <a:lnSpc>
                <a:spcPts val="3800"/>
              </a:lnSpc>
              <a:defRPr sz="3600" b="1" i="0" baseline="0">
                <a:solidFill>
                  <a:schemeClr val="tx1"/>
                </a:solidFill>
                <a:latin typeface="Calibri" panose="020F0502020204030204" pitchFamily="34" charset="0"/>
                <a:ea typeface="メイリオ" pitchFamily="50" charset="-128"/>
                <a:cs typeface="Calibri" pitchFamily="34" charset="0"/>
              </a:defRPr>
            </a:lvl1pPr>
          </a:lstStyle>
          <a:p>
            <a:r>
              <a:rPr lang="en-GB"/>
              <a:t>Click to add title</a:t>
            </a:r>
          </a:p>
        </p:txBody>
      </p:sp>
      <p:sp>
        <p:nvSpPr>
          <p:cNvPr id="17" name="Rectangle 16">
            <a:extLst>
              <a:ext uri="{FF2B5EF4-FFF2-40B4-BE49-F238E27FC236}">
                <a16:creationId xmlns:a16="http://schemas.microsoft.com/office/drawing/2014/main" id="{F5A63B8E-5554-A04E-B4C5-97ECEE58B6CC}"/>
              </a:ext>
            </a:extLst>
          </p:cNvPr>
          <p:cNvSpPr/>
          <p:nvPr userDrawn="1"/>
        </p:nvSpPr>
        <p:spPr>
          <a:xfrm>
            <a:off x="749005" y="3764031"/>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pic>
        <p:nvPicPr>
          <p:cNvPr id="21" name="Picture 20">
            <a:extLst>
              <a:ext uri="{FF2B5EF4-FFF2-40B4-BE49-F238E27FC236}">
                <a16:creationId xmlns:a16="http://schemas.microsoft.com/office/drawing/2014/main" id="{C2637423-F180-3943-B758-C8CCFA816E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71921" y="6357944"/>
            <a:ext cx="1958578" cy="117462"/>
          </a:xfrm>
          <a:prstGeom prst="rect">
            <a:avLst/>
          </a:prstGeom>
        </p:spPr>
      </p:pic>
      <p:sp>
        <p:nvSpPr>
          <p:cNvPr id="23" name="Text Placeholder 2">
            <a:extLst>
              <a:ext uri="{FF2B5EF4-FFF2-40B4-BE49-F238E27FC236}">
                <a16:creationId xmlns:a16="http://schemas.microsoft.com/office/drawing/2014/main" id="{F7327E43-4F43-914D-BE65-DB0ADB5A5E11}"/>
              </a:ext>
            </a:extLst>
          </p:cNvPr>
          <p:cNvSpPr>
            <a:spLocks noGrp="1"/>
          </p:cNvSpPr>
          <p:nvPr>
            <p:ph type="body" sz="quarter" idx="23" hasCustomPrompt="1"/>
          </p:nvPr>
        </p:nvSpPr>
        <p:spPr>
          <a:xfrm>
            <a:off x="1194728" y="5489711"/>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Title of Position</a:t>
            </a:r>
          </a:p>
        </p:txBody>
      </p:sp>
      <p:sp>
        <p:nvSpPr>
          <p:cNvPr id="24" name="Text Placeholder 2">
            <a:extLst>
              <a:ext uri="{FF2B5EF4-FFF2-40B4-BE49-F238E27FC236}">
                <a16:creationId xmlns:a16="http://schemas.microsoft.com/office/drawing/2014/main" id="{4A23AA60-6137-8841-B2ED-51B2F2E5C1BB}"/>
              </a:ext>
            </a:extLst>
          </p:cNvPr>
          <p:cNvSpPr>
            <a:spLocks noGrp="1"/>
          </p:cNvSpPr>
          <p:nvPr>
            <p:ph type="body" sz="quarter" idx="24" hasCustomPrompt="1"/>
          </p:nvPr>
        </p:nvSpPr>
        <p:spPr>
          <a:xfrm>
            <a:off x="1194728" y="5748725"/>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Department</a:t>
            </a:r>
          </a:p>
        </p:txBody>
      </p:sp>
      <p:sp>
        <p:nvSpPr>
          <p:cNvPr id="25" name="Text Placeholder 2">
            <a:extLst>
              <a:ext uri="{FF2B5EF4-FFF2-40B4-BE49-F238E27FC236}">
                <a16:creationId xmlns:a16="http://schemas.microsoft.com/office/drawing/2014/main" id="{BB4FEAB2-22C6-3446-B4D2-5B610A729BCC}"/>
              </a:ext>
            </a:extLst>
          </p:cNvPr>
          <p:cNvSpPr>
            <a:spLocks noGrp="1"/>
          </p:cNvSpPr>
          <p:nvPr>
            <p:ph type="body" sz="quarter" idx="25" hasCustomPrompt="1"/>
          </p:nvPr>
        </p:nvSpPr>
        <p:spPr>
          <a:xfrm>
            <a:off x="1194728" y="6003212"/>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Date</a:t>
            </a:r>
          </a:p>
        </p:txBody>
      </p:sp>
      <p:sp>
        <p:nvSpPr>
          <p:cNvPr id="28" name="Text Placeholder 2">
            <a:extLst>
              <a:ext uri="{FF2B5EF4-FFF2-40B4-BE49-F238E27FC236}">
                <a16:creationId xmlns:a16="http://schemas.microsoft.com/office/drawing/2014/main" id="{4085F378-E668-A648-B7B1-8C76C309ED6D}"/>
              </a:ext>
            </a:extLst>
          </p:cNvPr>
          <p:cNvSpPr>
            <a:spLocks noGrp="1"/>
          </p:cNvSpPr>
          <p:nvPr>
            <p:ph type="body" sz="quarter" idx="26" hasCustomPrompt="1"/>
          </p:nvPr>
        </p:nvSpPr>
        <p:spPr>
          <a:xfrm>
            <a:off x="1194728" y="5231190"/>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Presenter Name</a:t>
            </a:r>
          </a:p>
        </p:txBody>
      </p:sp>
    </p:spTree>
    <p:extLst>
      <p:ext uri="{BB962C8B-B14F-4D97-AF65-F5344CB8AC3E}">
        <p14:creationId xmlns:p14="http://schemas.microsoft.com/office/powerpoint/2010/main" val="1542926715"/>
      </p:ext>
    </p:extLst>
  </p:cSld>
  <p:clrMapOvr>
    <a:masterClrMapping/>
  </p:clrMapOvr>
  <p:transition spd="slow">
    <p:push dir="u"/>
  </p:transition>
  <p:extLst>
    <p:ext uri="{DCECCB84-F9BA-43D5-87BE-67443E8EF086}">
      <p15:sldGuideLst xmlns:p15="http://schemas.microsoft.com/office/powerpoint/2012/main">
        <p15:guide id="1" orient="horz" pos="4065">
          <p15:clr>
            <a:srgbClr val="FBAE40"/>
          </p15:clr>
        </p15:guide>
        <p15:guide id="2" orient="horz" pos="2364">
          <p15:clr>
            <a:srgbClr val="FBAE40"/>
          </p15:clr>
        </p15:guide>
        <p15:guide id="3"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Tree>
    <p:extLst>
      <p:ext uri="{BB962C8B-B14F-4D97-AF65-F5344CB8AC3E}">
        <p14:creationId xmlns:p14="http://schemas.microsoft.com/office/powerpoint/2010/main" val="9900317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ext &amp; Content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9545" y="446260"/>
            <a:ext cx="10473022" cy="571836"/>
          </a:xfrm>
        </p:spPr>
        <p:txBody>
          <a:bodyPr/>
          <a:lstStyle>
            <a:lvl1pPr>
              <a:defRPr>
                <a:solidFill>
                  <a:schemeClr val="accent4"/>
                </a:solidFill>
              </a:defRPr>
            </a:lvl1pPr>
          </a:lstStyle>
          <a:p>
            <a:r>
              <a:rPr lang="en-US"/>
              <a:t>&lt;Title &amp; content layout&gt;</a:t>
            </a:r>
          </a:p>
        </p:txBody>
      </p:sp>
      <p:sp>
        <p:nvSpPr>
          <p:cNvPr id="3" name="Content Placeholder 2"/>
          <p:cNvSpPr>
            <a:spLocks noGrp="1"/>
          </p:cNvSpPr>
          <p:nvPr>
            <p:ph idx="1"/>
          </p:nvPr>
        </p:nvSpPr>
        <p:spPr>
          <a:xfrm>
            <a:off x="619544" y="1853399"/>
            <a:ext cx="10963490" cy="4290227"/>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262813" y="6433581"/>
            <a:ext cx="372540" cy="289247"/>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D97F68-CC38-3C48-B083-3B4A1457065E}" type="slidenum">
              <a:rPr kumimoji="0" lang="en-US" sz="900" b="0" i="0" u="none" strike="noStrike" kern="600" cap="none" spc="10" normalizeH="0" baseline="0" noProof="0" smtClean="0">
                <a:ln>
                  <a:noFill/>
                </a:ln>
                <a:solidFill>
                  <a:srgbClr val="000000"/>
                </a:solidFill>
                <a:effectLst/>
                <a:uLnTx/>
                <a:uFillTx/>
                <a:latin typeface="Arial Narrow"/>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600" cap="none" spc="10" normalizeH="0" baseline="0" noProof="0">
              <a:ln>
                <a:noFill/>
              </a:ln>
              <a:solidFill>
                <a:srgbClr val="000000"/>
              </a:solidFill>
              <a:effectLst/>
              <a:uLnTx/>
              <a:uFillTx/>
              <a:latin typeface="Arial Narrow"/>
              <a:ea typeface="+mn-ea"/>
              <a:cs typeface="+mn-cs"/>
            </a:endParaRPr>
          </a:p>
        </p:txBody>
      </p:sp>
      <p:sp>
        <p:nvSpPr>
          <p:cNvPr id="18" name="Content Placeholder 17">
            <a:extLst>
              <a:ext uri="{FF2B5EF4-FFF2-40B4-BE49-F238E27FC236}">
                <a16:creationId xmlns:a16="http://schemas.microsoft.com/office/drawing/2014/main" id="{758EC78A-7227-4B9A-95F5-309DFF59C7AB}"/>
              </a:ext>
            </a:extLst>
          </p:cNvPr>
          <p:cNvSpPr>
            <a:spLocks noGrp="1"/>
          </p:cNvSpPr>
          <p:nvPr>
            <p:ph sz="quarter" idx="13"/>
          </p:nvPr>
        </p:nvSpPr>
        <p:spPr>
          <a:xfrm>
            <a:off x="619125" y="1014984"/>
            <a:ext cx="10963275" cy="571500"/>
          </a:xfrm>
        </p:spPr>
        <p:txBody>
          <a:bodyPr/>
          <a:lstStyle>
            <a:lvl1pPr>
              <a:defRPr i="1"/>
            </a:lvl1pPr>
            <a:lvl2pPr>
              <a:defRPr i="1"/>
            </a:lvl2pPr>
            <a:lvl3pPr>
              <a:defRPr i="1"/>
            </a:lvl3pPr>
            <a:lvl4pPr>
              <a:defRPr i="1"/>
            </a:lvl4pPr>
            <a:lvl5pPr>
              <a:defRPr i="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bjClassifierImageBottom">
            <a:extLst>
              <a:ext uri="{FF2B5EF4-FFF2-40B4-BE49-F238E27FC236}">
                <a16:creationId xmlns:a16="http://schemas.microsoft.com/office/drawing/2014/main" id="{6A44A89C-5AD9-4976-A4CE-CB392F661F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00" y="6468336"/>
            <a:ext cx="792549" cy="326164"/>
          </a:xfrm>
          <a:prstGeom prst="rect">
            <a:avLst/>
          </a:prstGeom>
        </p:spPr>
      </p:pic>
    </p:spTree>
    <p:custDataLst>
      <p:tags r:id="rId1"/>
    </p:custDataLst>
    <p:extLst>
      <p:ext uri="{BB962C8B-B14F-4D97-AF65-F5344CB8AC3E}">
        <p14:creationId xmlns:p14="http://schemas.microsoft.com/office/powerpoint/2010/main" val="27962427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916467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700" b="1" i="0" baseline="0" err="1">
              <a:solidFill>
                <a:schemeClr val="bg1"/>
              </a:solidFill>
              <a:latin typeface="Calibri" panose="020F0502020204030204" pitchFamily="34" charset="0"/>
              <a:ea typeface="+mj-ea"/>
              <a:cs typeface="+mj-cs"/>
              <a:sym typeface="Calibri" panose="020F050202020403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1082528" cy="731520"/>
          </a:xfrm>
        </p:spPr>
        <p:txBody>
          <a:bodyPr vert="horz" wrap="square" lIns="0" tIns="0" rIns="0" bIns="0" rtlCol="0" anchor="ctr" anchorCtr="0">
            <a:no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884725"/>
            <a:ext cx="11082528" cy="246221"/>
          </a:xfrm>
          <a:prstGeom prst="rect">
            <a:avLst/>
          </a:prstGeom>
        </p:spPr>
        <p:txBody>
          <a:bodyPr vert="horz" wrap="square" lIns="0" tIns="0" rIns="0" bIns="0" rtlCol="0">
            <a:spAutoFit/>
          </a:bodyPr>
          <a:lstStyle>
            <a:lvl1pPr>
              <a:defRPr lang="en-US" sz="1600" b="0" dirty="0"/>
            </a:lvl1pPr>
          </a:lstStyle>
          <a:p>
            <a:pPr lvl="0">
              <a:buNone/>
            </a:pPr>
            <a:r>
              <a:rPr lang="en-US"/>
              <a:t>Click to edit Master subtitle style</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a:t>Add tracker</a:t>
            </a:r>
          </a:p>
        </p:txBody>
      </p:sp>
      <p:sp>
        <p:nvSpPr>
          <p:cNvPr id="10" name="5. Source" hidden="1">
            <a:extLst>
              <a:ext uri="{FF2B5EF4-FFF2-40B4-BE49-F238E27FC236}">
                <a16:creationId xmlns:a16="http://schemas.microsoft.com/office/drawing/2014/main" id="{B742FD1E-2165-4AB1-8A30-619C4B90E182}"/>
              </a:ext>
            </a:extLst>
          </p:cNvPr>
          <p:cNvSpPr txBox="1"/>
          <p:nvPr userDrawn="1">
            <p:custDataLst>
              <p:tags r:id="rId6"/>
            </p:custDataLst>
          </p:nvPr>
        </p:nvSpPr>
        <p:spPr>
          <a:xfrm>
            <a:off x="554735" y="64479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Tree>
    <p:extLst>
      <p:ext uri="{BB962C8B-B14F-4D97-AF65-F5344CB8AC3E}">
        <p14:creationId xmlns:p14="http://schemas.microsoft.com/office/powerpoint/2010/main" val="36230966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82B9CECE-7D8F-8C4A-AFC6-A963B1F05594}"/>
              </a:ext>
            </a:extLst>
          </p:cNvPr>
          <p:cNvSpPr/>
          <p:nvPr userDrawn="1"/>
        </p:nvSpPr>
        <p:spPr>
          <a:xfrm>
            <a:off x="0" y="61263"/>
            <a:ext cx="255181" cy="849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chemeClr val="accent1"/>
              </a:solidFill>
            </a:endParaRPr>
          </a:p>
        </p:txBody>
      </p:sp>
      <p:sp>
        <p:nvSpPr>
          <p:cNvPr id="10" name="Picture Placeholder 9">
            <a:extLst>
              <a:ext uri="{FF2B5EF4-FFF2-40B4-BE49-F238E27FC236}">
                <a16:creationId xmlns:a16="http://schemas.microsoft.com/office/drawing/2014/main" id="{91E79114-5B74-9547-8292-DAB8965D43FD}"/>
              </a:ext>
            </a:extLst>
          </p:cNvPr>
          <p:cNvSpPr>
            <a:spLocks noGrp="1"/>
          </p:cNvSpPr>
          <p:nvPr>
            <p:ph type="pic" sz="quarter" idx="10"/>
          </p:nvPr>
        </p:nvSpPr>
        <p:spPr>
          <a:xfrm>
            <a:off x="749005" y="506"/>
            <a:ext cx="11459359" cy="3428494"/>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64472"/>
              <a:gd name="connsiteY0" fmla="*/ 0 h 6630428"/>
              <a:gd name="connsiteX1" fmla="*/ 11864472 w 11864472"/>
              <a:gd name="connsiteY1" fmla="*/ 188353 h 6630428"/>
              <a:gd name="connsiteX2" fmla="*/ 11855613 w 11864472"/>
              <a:gd name="connsiteY2" fmla="*/ 6628774 h 6630428"/>
              <a:gd name="connsiteX3" fmla="*/ 579722 w 11864472"/>
              <a:gd name="connsiteY3" fmla="*/ 6630428 h 6630428"/>
              <a:gd name="connsiteX4" fmla="*/ 0 w 11864472"/>
              <a:gd name="connsiteY4" fmla="*/ 6050706 h 6630428"/>
              <a:gd name="connsiteX5" fmla="*/ 0 w 11864472"/>
              <a:gd name="connsiteY5" fmla="*/ 0 h 6630428"/>
              <a:gd name="connsiteX0" fmla="*/ 0 w 11864472"/>
              <a:gd name="connsiteY0" fmla="*/ 13527 h 6643955"/>
              <a:gd name="connsiteX1" fmla="*/ 11864472 w 11864472"/>
              <a:gd name="connsiteY1" fmla="*/ 0 h 6643955"/>
              <a:gd name="connsiteX2" fmla="*/ 11855613 w 11864472"/>
              <a:gd name="connsiteY2" fmla="*/ 6642301 h 6643955"/>
              <a:gd name="connsiteX3" fmla="*/ 579722 w 11864472"/>
              <a:gd name="connsiteY3" fmla="*/ 6643955 h 6643955"/>
              <a:gd name="connsiteX4" fmla="*/ 0 w 11864472"/>
              <a:gd name="connsiteY4" fmla="*/ 6064233 h 6643955"/>
              <a:gd name="connsiteX5" fmla="*/ 0 w 11864472"/>
              <a:gd name="connsiteY5" fmla="*/ 13527 h 6643955"/>
              <a:gd name="connsiteX0" fmla="*/ 0 w 11864472"/>
              <a:gd name="connsiteY0" fmla="*/ 1319813 h 6643955"/>
              <a:gd name="connsiteX1" fmla="*/ 11864472 w 11864472"/>
              <a:gd name="connsiteY1" fmla="*/ 0 h 6643955"/>
              <a:gd name="connsiteX2" fmla="*/ 11855613 w 11864472"/>
              <a:gd name="connsiteY2" fmla="*/ 6642301 h 6643955"/>
              <a:gd name="connsiteX3" fmla="*/ 579722 w 11864472"/>
              <a:gd name="connsiteY3" fmla="*/ 6643955 h 6643955"/>
              <a:gd name="connsiteX4" fmla="*/ 0 w 11864472"/>
              <a:gd name="connsiteY4" fmla="*/ 6064233 h 6643955"/>
              <a:gd name="connsiteX5" fmla="*/ 0 w 11864472"/>
              <a:gd name="connsiteY5" fmla="*/ 1319813 h 6643955"/>
              <a:gd name="connsiteX0" fmla="*/ 0 w 11864472"/>
              <a:gd name="connsiteY0" fmla="*/ 13527 h 5337669"/>
              <a:gd name="connsiteX1" fmla="*/ 11864472 w 11864472"/>
              <a:gd name="connsiteY1" fmla="*/ 0 h 5337669"/>
              <a:gd name="connsiteX2" fmla="*/ 11855613 w 11864472"/>
              <a:gd name="connsiteY2" fmla="*/ 5336015 h 5337669"/>
              <a:gd name="connsiteX3" fmla="*/ 579722 w 11864472"/>
              <a:gd name="connsiteY3" fmla="*/ 5337669 h 5337669"/>
              <a:gd name="connsiteX4" fmla="*/ 0 w 11864472"/>
              <a:gd name="connsiteY4" fmla="*/ 4757947 h 5337669"/>
              <a:gd name="connsiteX5" fmla="*/ 0 w 11864472"/>
              <a:gd name="connsiteY5" fmla="*/ 13527 h 5337669"/>
              <a:gd name="connsiteX0" fmla="*/ 0 w 11864472"/>
              <a:gd name="connsiteY0" fmla="*/ 1652 h 5337669"/>
              <a:gd name="connsiteX1" fmla="*/ 11864472 w 11864472"/>
              <a:gd name="connsiteY1" fmla="*/ 0 h 5337669"/>
              <a:gd name="connsiteX2" fmla="*/ 11855613 w 11864472"/>
              <a:gd name="connsiteY2" fmla="*/ 5336015 h 5337669"/>
              <a:gd name="connsiteX3" fmla="*/ 579722 w 11864472"/>
              <a:gd name="connsiteY3" fmla="*/ 5337669 h 5337669"/>
              <a:gd name="connsiteX4" fmla="*/ 0 w 11864472"/>
              <a:gd name="connsiteY4" fmla="*/ 4757947 h 5337669"/>
              <a:gd name="connsiteX5" fmla="*/ 0 w 11864472"/>
              <a:gd name="connsiteY5" fmla="*/ 1652 h 5337669"/>
              <a:gd name="connsiteX0" fmla="*/ 0 w 11864472"/>
              <a:gd name="connsiteY0" fmla="*/ 2201927 h 5337669"/>
              <a:gd name="connsiteX1" fmla="*/ 11864472 w 11864472"/>
              <a:gd name="connsiteY1" fmla="*/ 0 h 5337669"/>
              <a:gd name="connsiteX2" fmla="*/ 11855613 w 11864472"/>
              <a:gd name="connsiteY2" fmla="*/ 5336015 h 5337669"/>
              <a:gd name="connsiteX3" fmla="*/ 579722 w 11864472"/>
              <a:gd name="connsiteY3" fmla="*/ 5337669 h 5337669"/>
              <a:gd name="connsiteX4" fmla="*/ 0 w 11864472"/>
              <a:gd name="connsiteY4" fmla="*/ 4757947 h 5337669"/>
              <a:gd name="connsiteX5" fmla="*/ 0 w 11864472"/>
              <a:gd name="connsiteY5" fmla="*/ 2201927 h 5337669"/>
              <a:gd name="connsiteX0" fmla="*/ 0 w 11864472"/>
              <a:gd name="connsiteY0" fmla="*/ 1652 h 3137394"/>
              <a:gd name="connsiteX1" fmla="*/ 11864472 w 11864472"/>
              <a:gd name="connsiteY1" fmla="*/ 0 h 3137394"/>
              <a:gd name="connsiteX2" fmla="*/ 11855613 w 11864472"/>
              <a:gd name="connsiteY2" fmla="*/ 3135740 h 3137394"/>
              <a:gd name="connsiteX3" fmla="*/ 579722 w 11864472"/>
              <a:gd name="connsiteY3" fmla="*/ 3137394 h 3137394"/>
              <a:gd name="connsiteX4" fmla="*/ 0 w 11864472"/>
              <a:gd name="connsiteY4" fmla="*/ 2557672 h 3137394"/>
              <a:gd name="connsiteX5" fmla="*/ 0 w 11864472"/>
              <a:gd name="connsiteY5" fmla="*/ 1652 h 3137394"/>
              <a:gd name="connsiteX0" fmla="*/ 0 w 11864472"/>
              <a:gd name="connsiteY0" fmla="*/ 0 h 3420555"/>
              <a:gd name="connsiteX1" fmla="*/ 11864472 w 11864472"/>
              <a:gd name="connsiteY1" fmla="*/ 283161 h 3420555"/>
              <a:gd name="connsiteX2" fmla="*/ 11855613 w 11864472"/>
              <a:gd name="connsiteY2" fmla="*/ 3418901 h 3420555"/>
              <a:gd name="connsiteX3" fmla="*/ 579722 w 11864472"/>
              <a:gd name="connsiteY3" fmla="*/ 3420555 h 3420555"/>
              <a:gd name="connsiteX4" fmla="*/ 0 w 11864472"/>
              <a:gd name="connsiteY4" fmla="*/ 2840833 h 3420555"/>
              <a:gd name="connsiteX5" fmla="*/ 0 w 11864472"/>
              <a:gd name="connsiteY5" fmla="*/ 0 h 3420555"/>
              <a:gd name="connsiteX0" fmla="*/ 0 w 11864472"/>
              <a:gd name="connsiteY0" fmla="*/ 1652 h 3422207"/>
              <a:gd name="connsiteX1" fmla="*/ 11864472 w 11864472"/>
              <a:gd name="connsiteY1" fmla="*/ 0 h 3422207"/>
              <a:gd name="connsiteX2" fmla="*/ 11855613 w 11864472"/>
              <a:gd name="connsiteY2" fmla="*/ 3420553 h 3422207"/>
              <a:gd name="connsiteX3" fmla="*/ 579722 w 11864472"/>
              <a:gd name="connsiteY3" fmla="*/ 3422207 h 3422207"/>
              <a:gd name="connsiteX4" fmla="*/ 0 w 11864472"/>
              <a:gd name="connsiteY4" fmla="*/ 2842485 h 3422207"/>
              <a:gd name="connsiteX5" fmla="*/ 0 w 11864472"/>
              <a:gd name="connsiteY5" fmla="*/ 1652 h 3422207"/>
              <a:gd name="connsiteX0" fmla="*/ 0 w 11855613"/>
              <a:gd name="connsiteY0" fmla="*/ 0 h 3420555"/>
              <a:gd name="connsiteX1" fmla="*/ 11834492 w 11855613"/>
              <a:gd name="connsiteY1" fmla="*/ 58309 h 3420555"/>
              <a:gd name="connsiteX2" fmla="*/ 11855613 w 11855613"/>
              <a:gd name="connsiteY2" fmla="*/ 3418901 h 3420555"/>
              <a:gd name="connsiteX3" fmla="*/ 579722 w 11855613"/>
              <a:gd name="connsiteY3" fmla="*/ 3420555 h 3420555"/>
              <a:gd name="connsiteX4" fmla="*/ 0 w 11855613"/>
              <a:gd name="connsiteY4" fmla="*/ 2840833 h 3420555"/>
              <a:gd name="connsiteX5" fmla="*/ 0 w 11855613"/>
              <a:gd name="connsiteY5" fmla="*/ 0 h 3420555"/>
              <a:gd name="connsiteX0" fmla="*/ 0 w 11855613"/>
              <a:gd name="connsiteY0" fmla="*/ 1652 h 3362246"/>
              <a:gd name="connsiteX1" fmla="*/ 11834492 w 11855613"/>
              <a:gd name="connsiteY1" fmla="*/ 0 h 3362246"/>
              <a:gd name="connsiteX2" fmla="*/ 11855613 w 11855613"/>
              <a:gd name="connsiteY2" fmla="*/ 3360592 h 3362246"/>
              <a:gd name="connsiteX3" fmla="*/ 579722 w 11855613"/>
              <a:gd name="connsiteY3" fmla="*/ 3362246 h 3362246"/>
              <a:gd name="connsiteX4" fmla="*/ 0 w 11855613"/>
              <a:gd name="connsiteY4" fmla="*/ 2782524 h 3362246"/>
              <a:gd name="connsiteX5" fmla="*/ 0 w 11855613"/>
              <a:gd name="connsiteY5" fmla="*/ 1652 h 3362246"/>
              <a:gd name="connsiteX0" fmla="*/ 0 w 11864473"/>
              <a:gd name="connsiteY0" fmla="*/ 0 h 3360594"/>
              <a:gd name="connsiteX1" fmla="*/ 11864473 w 11864473"/>
              <a:gd name="connsiteY1" fmla="*/ 13338 h 3360594"/>
              <a:gd name="connsiteX2" fmla="*/ 11855613 w 11864473"/>
              <a:gd name="connsiteY2" fmla="*/ 3358940 h 3360594"/>
              <a:gd name="connsiteX3" fmla="*/ 579722 w 11864473"/>
              <a:gd name="connsiteY3" fmla="*/ 3360594 h 3360594"/>
              <a:gd name="connsiteX4" fmla="*/ 0 w 11864473"/>
              <a:gd name="connsiteY4" fmla="*/ 2780872 h 3360594"/>
              <a:gd name="connsiteX5" fmla="*/ 0 w 11864473"/>
              <a:gd name="connsiteY5" fmla="*/ 0 h 3360594"/>
              <a:gd name="connsiteX0" fmla="*/ 0 w 11864473"/>
              <a:gd name="connsiteY0" fmla="*/ 1652 h 3362246"/>
              <a:gd name="connsiteX1" fmla="*/ 11864473 w 11864473"/>
              <a:gd name="connsiteY1" fmla="*/ 0 h 3362246"/>
              <a:gd name="connsiteX2" fmla="*/ 11855613 w 11864473"/>
              <a:gd name="connsiteY2" fmla="*/ 3360592 h 3362246"/>
              <a:gd name="connsiteX3" fmla="*/ 579722 w 11864473"/>
              <a:gd name="connsiteY3" fmla="*/ 3362246 h 3362246"/>
              <a:gd name="connsiteX4" fmla="*/ 0 w 11864473"/>
              <a:gd name="connsiteY4" fmla="*/ 2782524 h 3362246"/>
              <a:gd name="connsiteX5" fmla="*/ 0 w 11864473"/>
              <a:gd name="connsiteY5" fmla="*/ 1652 h 3362246"/>
              <a:gd name="connsiteX0" fmla="*/ 0 w 11855629"/>
              <a:gd name="connsiteY0" fmla="*/ 1652 h 3362246"/>
              <a:gd name="connsiteX1" fmla="*/ 11459359 w 11855629"/>
              <a:gd name="connsiteY1" fmla="*/ 0 h 3362246"/>
              <a:gd name="connsiteX2" fmla="*/ 11855613 w 11855629"/>
              <a:gd name="connsiteY2" fmla="*/ 3360592 h 3362246"/>
              <a:gd name="connsiteX3" fmla="*/ 579722 w 11855629"/>
              <a:gd name="connsiteY3" fmla="*/ 3362246 h 3362246"/>
              <a:gd name="connsiteX4" fmla="*/ 0 w 11855629"/>
              <a:gd name="connsiteY4" fmla="*/ 2782524 h 3362246"/>
              <a:gd name="connsiteX5" fmla="*/ 0 w 11855629"/>
              <a:gd name="connsiteY5" fmla="*/ 1652 h 3362246"/>
              <a:gd name="connsiteX0" fmla="*/ 0 w 11459359"/>
              <a:gd name="connsiteY0" fmla="*/ 1652 h 3362246"/>
              <a:gd name="connsiteX1" fmla="*/ 11459359 w 11459359"/>
              <a:gd name="connsiteY1" fmla="*/ 0 h 3362246"/>
              <a:gd name="connsiteX2" fmla="*/ 11438924 w 11459359"/>
              <a:gd name="connsiteY2" fmla="*/ 3360592 h 3362246"/>
              <a:gd name="connsiteX3" fmla="*/ 579722 w 11459359"/>
              <a:gd name="connsiteY3" fmla="*/ 3362246 h 3362246"/>
              <a:gd name="connsiteX4" fmla="*/ 0 w 11459359"/>
              <a:gd name="connsiteY4" fmla="*/ 2782524 h 3362246"/>
              <a:gd name="connsiteX5" fmla="*/ 0 w 11459359"/>
              <a:gd name="connsiteY5" fmla="*/ 1652 h 336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9359" h="3362246">
                <a:moveTo>
                  <a:pt x="0" y="1652"/>
                </a:moveTo>
                <a:lnTo>
                  <a:pt x="11459359" y="0"/>
                </a:lnTo>
                <a:cubicBezTo>
                  <a:pt x="11456406" y="1115201"/>
                  <a:pt x="11441877" y="2245391"/>
                  <a:pt x="11438924" y="3360592"/>
                </a:cubicBezTo>
                <a:lnTo>
                  <a:pt x="579722" y="3362246"/>
                </a:lnTo>
                <a:cubicBezTo>
                  <a:pt x="259550" y="3362246"/>
                  <a:pt x="0" y="3102696"/>
                  <a:pt x="0" y="2782524"/>
                </a:cubicBezTo>
                <a:lnTo>
                  <a:pt x="0" y="1652"/>
                </a:lnTo>
                <a:close/>
              </a:path>
            </a:pathLst>
          </a:custGeom>
          <a:noFill/>
        </p:spPr>
        <p:txBody>
          <a:bodyPr/>
          <a:lstStyle>
            <a:lvl1pPr marL="0" indent="0">
              <a:buNone/>
              <a:defRPr sz="2400">
                <a:solidFill>
                  <a:schemeClr val="bg1"/>
                </a:solidFill>
              </a:defRPr>
            </a:lvl1pPr>
          </a:lstStyle>
          <a:p>
            <a:r>
              <a:rPr lang="en-US"/>
              <a:t>Click icon to add picture</a:t>
            </a:r>
            <a:endParaRPr lang="en-JP"/>
          </a:p>
        </p:txBody>
      </p:sp>
      <p:pic>
        <p:nvPicPr>
          <p:cNvPr id="18" name="Picture 17" descr="Takeda">
            <a:extLst>
              <a:ext uri="{FF2B5EF4-FFF2-40B4-BE49-F238E27FC236}">
                <a16:creationId xmlns:a16="http://schemas.microsoft.com/office/drawing/2014/main" id="{5F9376FC-2A9F-C644-AD88-C6E1B65B4D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90516" y="3362752"/>
            <a:ext cx="2251710" cy="1248865"/>
          </a:xfrm>
          <a:prstGeom prst="rect">
            <a:avLst/>
          </a:prstGeom>
        </p:spPr>
      </p:pic>
      <p:sp>
        <p:nvSpPr>
          <p:cNvPr id="15" name="Title 1">
            <a:extLst>
              <a:ext uri="{FF2B5EF4-FFF2-40B4-BE49-F238E27FC236}">
                <a16:creationId xmlns:a16="http://schemas.microsoft.com/office/drawing/2014/main" id="{9F5E8E0A-41D4-8346-9248-0B9AAC71238D}"/>
              </a:ext>
            </a:extLst>
          </p:cNvPr>
          <p:cNvSpPr>
            <a:spLocks noGrp="1"/>
          </p:cNvSpPr>
          <p:nvPr>
            <p:ph type="ctrTitle" hasCustomPrompt="1"/>
          </p:nvPr>
        </p:nvSpPr>
        <p:spPr>
          <a:xfrm>
            <a:off x="1194730" y="3956816"/>
            <a:ext cx="7699670" cy="1015681"/>
          </a:xfrm>
          <a:prstGeom prst="rect">
            <a:avLst/>
          </a:prstGeom>
        </p:spPr>
        <p:txBody>
          <a:bodyPr wrap="square" lIns="0" tIns="0" rIns="0" bIns="0" anchor="t" anchorCtr="0">
            <a:normAutofit/>
          </a:bodyPr>
          <a:lstStyle>
            <a:lvl1pPr>
              <a:lnSpc>
                <a:spcPts val="3800"/>
              </a:lnSpc>
              <a:defRPr sz="3600" b="1" i="0" baseline="0">
                <a:solidFill>
                  <a:schemeClr val="tx1"/>
                </a:solidFill>
                <a:latin typeface="Calibri" panose="020F0502020204030204" pitchFamily="34" charset="0"/>
                <a:ea typeface="メイリオ" pitchFamily="50" charset="-128"/>
                <a:cs typeface="Calibri" pitchFamily="34" charset="0"/>
              </a:defRPr>
            </a:lvl1pPr>
          </a:lstStyle>
          <a:p>
            <a:r>
              <a:rPr lang="en-GB"/>
              <a:t>Click to Add </a:t>
            </a:r>
            <a:br>
              <a:rPr lang="en-GB"/>
            </a:br>
            <a:r>
              <a:rPr lang="en-GB"/>
              <a:t>Title</a:t>
            </a:r>
          </a:p>
        </p:txBody>
      </p:sp>
      <p:sp>
        <p:nvSpPr>
          <p:cNvPr id="17" name="Rectangle 16">
            <a:extLst>
              <a:ext uri="{FF2B5EF4-FFF2-40B4-BE49-F238E27FC236}">
                <a16:creationId xmlns:a16="http://schemas.microsoft.com/office/drawing/2014/main" id="{F5A63B8E-5554-A04E-B4C5-97ECEE58B6CC}"/>
              </a:ext>
            </a:extLst>
          </p:cNvPr>
          <p:cNvSpPr/>
          <p:nvPr userDrawn="1"/>
        </p:nvSpPr>
        <p:spPr>
          <a:xfrm>
            <a:off x="749005" y="3764031"/>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pic>
        <p:nvPicPr>
          <p:cNvPr id="21" name="Picture 20">
            <a:extLst>
              <a:ext uri="{FF2B5EF4-FFF2-40B4-BE49-F238E27FC236}">
                <a16:creationId xmlns:a16="http://schemas.microsoft.com/office/drawing/2014/main" id="{C2637423-F180-3943-B758-C8CCFA816E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71921" y="6357944"/>
            <a:ext cx="1958578" cy="117462"/>
          </a:xfrm>
          <a:prstGeom prst="rect">
            <a:avLst/>
          </a:prstGeom>
        </p:spPr>
      </p:pic>
      <p:sp>
        <p:nvSpPr>
          <p:cNvPr id="23" name="Text Placeholder 2">
            <a:extLst>
              <a:ext uri="{FF2B5EF4-FFF2-40B4-BE49-F238E27FC236}">
                <a16:creationId xmlns:a16="http://schemas.microsoft.com/office/drawing/2014/main" id="{F7327E43-4F43-914D-BE65-DB0ADB5A5E11}"/>
              </a:ext>
            </a:extLst>
          </p:cNvPr>
          <p:cNvSpPr>
            <a:spLocks noGrp="1"/>
          </p:cNvSpPr>
          <p:nvPr>
            <p:ph type="body" sz="quarter" idx="23" hasCustomPrompt="1"/>
          </p:nvPr>
        </p:nvSpPr>
        <p:spPr>
          <a:xfrm>
            <a:off x="1194728" y="5256031"/>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Title of Position</a:t>
            </a:r>
          </a:p>
        </p:txBody>
      </p:sp>
      <p:sp>
        <p:nvSpPr>
          <p:cNvPr id="24" name="Text Placeholder 2">
            <a:extLst>
              <a:ext uri="{FF2B5EF4-FFF2-40B4-BE49-F238E27FC236}">
                <a16:creationId xmlns:a16="http://schemas.microsoft.com/office/drawing/2014/main" id="{4A23AA60-6137-8841-B2ED-51B2F2E5C1BB}"/>
              </a:ext>
            </a:extLst>
          </p:cNvPr>
          <p:cNvSpPr>
            <a:spLocks noGrp="1"/>
          </p:cNvSpPr>
          <p:nvPr>
            <p:ph type="body" sz="quarter" idx="24" hasCustomPrompt="1"/>
          </p:nvPr>
        </p:nvSpPr>
        <p:spPr>
          <a:xfrm>
            <a:off x="1194728" y="5515045"/>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Department</a:t>
            </a:r>
          </a:p>
        </p:txBody>
      </p:sp>
      <p:sp>
        <p:nvSpPr>
          <p:cNvPr id="25" name="Text Placeholder 2">
            <a:extLst>
              <a:ext uri="{FF2B5EF4-FFF2-40B4-BE49-F238E27FC236}">
                <a16:creationId xmlns:a16="http://schemas.microsoft.com/office/drawing/2014/main" id="{BB4FEAB2-22C6-3446-B4D2-5B610A729BCC}"/>
              </a:ext>
            </a:extLst>
          </p:cNvPr>
          <p:cNvSpPr>
            <a:spLocks noGrp="1"/>
          </p:cNvSpPr>
          <p:nvPr>
            <p:ph type="body" sz="quarter" idx="25" hasCustomPrompt="1"/>
          </p:nvPr>
        </p:nvSpPr>
        <p:spPr>
          <a:xfrm>
            <a:off x="1194728" y="5769532"/>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Date</a:t>
            </a:r>
          </a:p>
        </p:txBody>
      </p:sp>
      <p:sp>
        <p:nvSpPr>
          <p:cNvPr id="28" name="Text Placeholder 2">
            <a:extLst>
              <a:ext uri="{FF2B5EF4-FFF2-40B4-BE49-F238E27FC236}">
                <a16:creationId xmlns:a16="http://schemas.microsoft.com/office/drawing/2014/main" id="{4085F378-E668-A648-B7B1-8C76C309ED6D}"/>
              </a:ext>
            </a:extLst>
          </p:cNvPr>
          <p:cNvSpPr>
            <a:spLocks noGrp="1"/>
          </p:cNvSpPr>
          <p:nvPr>
            <p:ph type="body" sz="quarter" idx="26" hasCustomPrompt="1"/>
          </p:nvPr>
        </p:nvSpPr>
        <p:spPr>
          <a:xfrm>
            <a:off x="1194728" y="4997510"/>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Presenter Name</a:t>
            </a:r>
          </a:p>
        </p:txBody>
      </p:sp>
      <p:sp>
        <p:nvSpPr>
          <p:cNvPr id="13" name="Text Placeholder 2">
            <a:extLst>
              <a:ext uri="{FF2B5EF4-FFF2-40B4-BE49-F238E27FC236}">
                <a16:creationId xmlns:a16="http://schemas.microsoft.com/office/drawing/2014/main" id="{C1E31EF6-BED5-C14F-94AD-4E5C55B85515}"/>
              </a:ext>
            </a:extLst>
          </p:cNvPr>
          <p:cNvSpPr>
            <a:spLocks noGrp="1"/>
          </p:cNvSpPr>
          <p:nvPr>
            <p:ph type="body" sz="quarter" idx="16" hasCustomPrompt="1"/>
          </p:nvPr>
        </p:nvSpPr>
        <p:spPr>
          <a:xfrm>
            <a:off x="1194728" y="6027352"/>
            <a:ext cx="7699670" cy="234001"/>
          </a:xfrm>
        </p:spPr>
        <p:txBody>
          <a:bodyPr tIns="0" rIns="0" bIns="0" anchor="ctr" anchorCtr="0">
            <a:noAutofit/>
          </a:bodyPr>
          <a:lstStyle>
            <a:lvl1pPr marL="0" marR="0" indent="0" algn="l" defTabSz="91415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sz="800"/>
            </a:lvl1pPr>
            <a:lvl2pPr>
              <a:defRPr sz="800"/>
            </a:lvl2pPr>
            <a:lvl3pPr>
              <a:defRPr sz="800"/>
            </a:lvl3pPr>
            <a:lvl4pPr>
              <a:defRPr sz="800"/>
            </a:lvl4pPr>
            <a:lvl5pPr>
              <a:defRPr sz="800"/>
            </a:lvl5pPr>
          </a:lstStyle>
          <a:p>
            <a:pPr marL="0" marR="0" lvl="0" indent="0" algn="l" defTabSz="91415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a:pPr>
            <a:r>
              <a:rPr lang="en-US"/>
              <a:t>Private and confidential. For internal use only.</a:t>
            </a:r>
          </a:p>
        </p:txBody>
      </p:sp>
    </p:spTree>
    <p:extLst>
      <p:ext uri="{BB962C8B-B14F-4D97-AF65-F5344CB8AC3E}">
        <p14:creationId xmlns:p14="http://schemas.microsoft.com/office/powerpoint/2010/main" val="3129632442"/>
      </p:ext>
    </p:extLst>
  </p:cSld>
  <p:clrMapOvr>
    <a:masterClrMapping/>
  </p:clrMapOvr>
  <p:transition spd="slow">
    <p:push dir="u"/>
  </p:transition>
  <p:extLst>
    <p:ext uri="{DCECCB84-F9BA-43D5-87BE-67443E8EF086}">
      <p15:sldGuideLst xmlns:p15="http://schemas.microsoft.com/office/powerpoint/2012/main">
        <p15:guide id="1" orient="horz" pos="4065">
          <p15:clr>
            <a:srgbClr val="FBAE40"/>
          </p15:clr>
        </p15:guide>
        <p15:guide id="2" orient="horz" pos="2364">
          <p15:clr>
            <a:srgbClr val="FBAE40"/>
          </p15:clr>
        </p15:guide>
        <p15:guide id="3" orient="horz" pos="216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Page 2 ">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E02383DA-65B3-044E-9E1B-2CC00A0B1CC6}"/>
              </a:ext>
            </a:extLst>
          </p:cNvPr>
          <p:cNvSpPr>
            <a:spLocks noGrp="1"/>
          </p:cNvSpPr>
          <p:nvPr>
            <p:ph type="ctrTitle" hasCustomPrompt="1"/>
          </p:nvPr>
        </p:nvSpPr>
        <p:spPr>
          <a:xfrm>
            <a:off x="1194730" y="2303030"/>
            <a:ext cx="4354731" cy="1125969"/>
          </a:xfrm>
          <a:prstGeom prst="rect">
            <a:avLst/>
          </a:prstGeom>
        </p:spPr>
        <p:txBody>
          <a:bodyPr wrap="square" lIns="0" tIns="0" rIns="0" bIns="0" anchor="t" anchorCtr="0">
            <a:normAutofit/>
          </a:bodyPr>
          <a:lstStyle>
            <a:lvl1pPr>
              <a:lnSpc>
                <a:spcPts val="3800"/>
              </a:lnSpc>
              <a:defRPr sz="3600" b="1" i="0" baseline="0">
                <a:solidFill>
                  <a:schemeClr val="tx1"/>
                </a:solidFill>
                <a:latin typeface="Calibri" panose="020F0502020204030204" pitchFamily="34" charset="0"/>
                <a:ea typeface="メイリオ" pitchFamily="50" charset="-128"/>
                <a:cs typeface="Calibri" pitchFamily="34" charset="0"/>
              </a:defRPr>
            </a:lvl1pPr>
          </a:lstStyle>
          <a:p>
            <a:r>
              <a:rPr lang="en-GB"/>
              <a:t>Click to add title</a:t>
            </a:r>
          </a:p>
        </p:txBody>
      </p:sp>
      <p:sp>
        <p:nvSpPr>
          <p:cNvPr id="20" name="Picture Placeholder 3">
            <a:extLst>
              <a:ext uri="{FF2B5EF4-FFF2-40B4-BE49-F238E27FC236}">
                <a16:creationId xmlns:a16="http://schemas.microsoft.com/office/drawing/2014/main" id="{902F3095-EA6E-F94A-AF04-18ED691DEB75}"/>
              </a:ext>
            </a:extLst>
          </p:cNvPr>
          <p:cNvSpPr>
            <a:spLocks noGrp="1"/>
          </p:cNvSpPr>
          <p:nvPr>
            <p:ph type="pic" sz="quarter" idx="17"/>
          </p:nvPr>
        </p:nvSpPr>
        <p:spPr>
          <a:xfrm>
            <a:off x="5866513" y="376180"/>
            <a:ext cx="6326533" cy="6108535"/>
          </a:xfrm>
          <a:custGeom>
            <a:avLst/>
            <a:gdLst>
              <a:gd name="connsiteX0" fmla="*/ 0 w 6462532"/>
              <a:gd name="connsiteY0" fmla="*/ 3052818 h 6105636"/>
              <a:gd name="connsiteX1" fmla="*/ 3052818 w 6462532"/>
              <a:gd name="connsiteY1" fmla="*/ 0 h 6105636"/>
              <a:gd name="connsiteX2" fmla="*/ 3409714 w 6462532"/>
              <a:gd name="connsiteY2" fmla="*/ 0 h 6105636"/>
              <a:gd name="connsiteX3" fmla="*/ 6462532 w 6462532"/>
              <a:gd name="connsiteY3" fmla="*/ 3052818 h 6105636"/>
              <a:gd name="connsiteX4" fmla="*/ 6462532 w 6462532"/>
              <a:gd name="connsiteY4" fmla="*/ 3052818 h 6105636"/>
              <a:gd name="connsiteX5" fmla="*/ 3409714 w 6462532"/>
              <a:gd name="connsiteY5" fmla="*/ 6105636 h 6105636"/>
              <a:gd name="connsiteX6" fmla="*/ 3052818 w 6462532"/>
              <a:gd name="connsiteY6" fmla="*/ 6105636 h 6105636"/>
              <a:gd name="connsiteX7" fmla="*/ 0 w 6462532"/>
              <a:gd name="connsiteY7" fmla="*/ 3052818 h 6105636"/>
              <a:gd name="connsiteX0" fmla="*/ 0 w 7309764"/>
              <a:gd name="connsiteY0" fmla="*/ 3052818 h 6105636"/>
              <a:gd name="connsiteX1" fmla="*/ 3052818 w 7309764"/>
              <a:gd name="connsiteY1" fmla="*/ 0 h 6105636"/>
              <a:gd name="connsiteX2" fmla="*/ 6592752 w 7309764"/>
              <a:gd name="connsiteY2" fmla="*/ 46298 h 6105636"/>
              <a:gd name="connsiteX3" fmla="*/ 6462532 w 7309764"/>
              <a:gd name="connsiteY3" fmla="*/ 3052818 h 6105636"/>
              <a:gd name="connsiteX4" fmla="*/ 6462532 w 7309764"/>
              <a:gd name="connsiteY4" fmla="*/ 3052818 h 6105636"/>
              <a:gd name="connsiteX5" fmla="*/ 3409714 w 7309764"/>
              <a:gd name="connsiteY5" fmla="*/ 6105636 h 6105636"/>
              <a:gd name="connsiteX6" fmla="*/ 3052818 w 7309764"/>
              <a:gd name="connsiteY6" fmla="*/ 6105636 h 6105636"/>
              <a:gd name="connsiteX7" fmla="*/ 0 w 7309764"/>
              <a:gd name="connsiteY7" fmla="*/ 3052818 h 6105636"/>
              <a:gd name="connsiteX0" fmla="*/ 0 w 7309764"/>
              <a:gd name="connsiteY0" fmla="*/ 3060215 h 6113033"/>
              <a:gd name="connsiteX1" fmla="*/ 3052818 w 7309764"/>
              <a:gd name="connsiteY1" fmla="*/ 7397 h 6113033"/>
              <a:gd name="connsiteX2" fmla="*/ 6592752 w 7309764"/>
              <a:gd name="connsiteY2" fmla="*/ 53695 h 6113033"/>
              <a:gd name="connsiteX3" fmla="*/ 6462532 w 7309764"/>
              <a:gd name="connsiteY3" fmla="*/ 3060215 h 6113033"/>
              <a:gd name="connsiteX4" fmla="*/ 6462532 w 7309764"/>
              <a:gd name="connsiteY4" fmla="*/ 3060215 h 6113033"/>
              <a:gd name="connsiteX5" fmla="*/ 3409714 w 7309764"/>
              <a:gd name="connsiteY5" fmla="*/ 6113033 h 6113033"/>
              <a:gd name="connsiteX6" fmla="*/ 3052818 w 7309764"/>
              <a:gd name="connsiteY6" fmla="*/ 6113033 h 6113033"/>
              <a:gd name="connsiteX7" fmla="*/ 0 w 7309764"/>
              <a:gd name="connsiteY7" fmla="*/ 3060215 h 6113033"/>
              <a:gd name="connsiteX0" fmla="*/ 0 w 7309764"/>
              <a:gd name="connsiteY0" fmla="*/ 3052818 h 6105636"/>
              <a:gd name="connsiteX1" fmla="*/ 3052818 w 7309764"/>
              <a:gd name="connsiteY1" fmla="*/ 0 h 6105636"/>
              <a:gd name="connsiteX2" fmla="*/ 6592752 w 7309764"/>
              <a:gd name="connsiteY2" fmla="*/ 46298 h 6105636"/>
              <a:gd name="connsiteX3" fmla="*/ 6462532 w 7309764"/>
              <a:gd name="connsiteY3" fmla="*/ 3052818 h 6105636"/>
              <a:gd name="connsiteX4" fmla="*/ 6462532 w 7309764"/>
              <a:gd name="connsiteY4" fmla="*/ 3052818 h 6105636"/>
              <a:gd name="connsiteX5" fmla="*/ 3409714 w 7309764"/>
              <a:gd name="connsiteY5" fmla="*/ 6105636 h 6105636"/>
              <a:gd name="connsiteX6" fmla="*/ 3052818 w 7309764"/>
              <a:gd name="connsiteY6" fmla="*/ 6105636 h 6105636"/>
              <a:gd name="connsiteX7" fmla="*/ 0 w 7309764"/>
              <a:gd name="connsiteY7" fmla="*/ 3052818 h 6105636"/>
              <a:gd name="connsiteX0" fmla="*/ 0 w 7162978"/>
              <a:gd name="connsiteY0" fmla="*/ 3052818 h 6105636"/>
              <a:gd name="connsiteX1" fmla="*/ 3052818 w 7162978"/>
              <a:gd name="connsiteY1" fmla="*/ 0 h 6105636"/>
              <a:gd name="connsiteX2" fmla="*/ 6395982 w 7162978"/>
              <a:gd name="connsiteY2" fmla="*/ 11574 h 6105636"/>
              <a:gd name="connsiteX3" fmla="*/ 6462532 w 7162978"/>
              <a:gd name="connsiteY3" fmla="*/ 3052818 h 6105636"/>
              <a:gd name="connsiteX4" fmla="*/ 6462532 w 7162978"/>
              <a:gd name="connsiteY4" fmla="*/ 3052818 h 6105636"/>
              <a:gd name="connsiteX5" fmla="*/ 3409714 w 7162978"/>
              <a:gd name="connsiteY5" fmla="*/ 6105636 h 6105636"/>
              <a:gd name="connsiteX6" fmla="*/ 3052818 w 7162978"/>
              <a:gd name="connsiteY6" fmla="*/ 6105636 h 6105636"/>
              <a:gd name="connsiteX7" fmla="*/ 0 w 7162978"/>
              <a:gd name="connsiteY7" fmla="*/ 3052818 h 6105636"/>
              <a:gd name="connsiteX0" fmla="*/ 0 w 7162978"/>
              <a:gd name="connsiteY0" fmla="*/ 3052818 h 6105636"/>
              <a:gd name="connsiteX1" fmla="*/ 3052818 w 7162978"/>
              <a:gd name="connsiteY1" fmla="*/ 0 h 6105636"/>
              <a:gd name="connsiteX2" fmla="*/ 6395982 w 7162978"/>
              <a:gd name="connsiteY2" fmla="*/ 11574 h 6105636"/>
              <a:gd name="connsiteX3" fmla="*/ 6462532 w 7162978"/>
              <a:gd name="connsiteY3" fmla="*/ 3052818 h 6105636"/>
              <a:gd name="connsiteX4" fmla="*/ 6462532 w 7162978"/>
              <a:gd name="connsiteY4" fmla="*/ 3052818 h 6105636"/>
              <a:gd name="connsiteX5" fmla="*/ 3409714 w 7162978"/>
              <a:gd name="connsiteY5" fmla="*/ 6105636 h 6105636"/>
              <a:gd name="connsiteX6" fmla="*/ 3052818 w 7162978"/>
              <a:gd name="connsiteY6" fmla="*/ 6105636 h 6105636"/>
              <a:gd name="connsiteX7" fmla="*/ 0 w 7162978"/>
              <a:gd name="connsiteY7" fmla="*/ 3052818 h 6105636"/>
              <a:gd name="connsiteX0" fmla="*/ 0 w 7162978"/>
              <a:gd name="connsiteY0" fmla="*/ 3052818 h 6105636"/>
              <a:gd name="connsiteX1" fmla="*/ 3052818 w 7162978"/>
              <a:gd name="connsiteY1" fmla="*/ 0 h 6105636"/>
              <a:gd name="connsiteX2" fmla="*/ 6395982 w 7162978"/>
              <a:gd name="connsiteY2" fmla="*/ 11574 h 6105636"/>
              <a:gd name="connsiteX3" fmla="*/ 6462532 w 7162978"/>
              <a:gd name="connsiteY3" fmla="*/ 3052818 h 6105636"/>
              <a:gd name="connsiteX4" fmla="*/ 6462532 w 7162978"/>
              <a:gd name="connsiteY4" fmla="*/ 3052818 h 6105636"/>
              <a:gd name="connsiteX5" fmla="*/ 3409714 w 7162978"/>
              <a:gd name="connsiteY5" fmla="*/ 6105636 h 6105636"/>
              <a:gd name="connsiteX6" fmla="*/ 3052818 w 7162978"/>
              <a:gd name="connsiteY6" fmla="*/ 6105636 h 6105636"/>
              <a:gd name="connsiteX7" fmla="*/ 0 w 7162978"/>
              <a:gd name="connsiteY7" fmla="*/ 3052818 h 6105636"/>
              <a:gd name="connsiteX0" fmla="*/ 0 w 7162978"/>
              <a:gd name="connsiteY0" fmla="*/ 3052818 h 6105636"/>
              <a:gd name="connsiteX1" fmla="*/ 3052818 w 7162978"/>
              <a:gd name="connsiteY1" fmla="*/ 0 h 6105636"/>
              <a:gd name="connsiteX2" fmla="*/ 6395982 w 7162978"/>
              <a:gd name="connsiteY2" fmla="*/ 11574 h 6105636"/>
              <a:gd name="connsiteX3" fmla="*/ 6462532 w 7162978"/>
              <a:gd name="connsiteY3" fmla="*/ 3052818 h 6105636"/>
              <a:gd name="connsiteX4" fmla="*/ 6462532 w 7162978"/>
              <a:gd name="connsiteY4" fmla="*/ 3052818 h 6105636"/>
              <a:gd name="connsiteX5" fmla="*/ 3409714 w 7162978"/>
              <a:gd name="connsiteY5" fmla="*/ 6105636 h 6105636"/>
              <a:gd name="connsiteX6" fmla="*/ 3052818 w 7162978"/>
              <a:gd name="connsiteY6" fmla="*/ 6105636 h 6105636"/>
              <a:gd name="connsiteX7" fmla="*/ 0 w 7162978"/>
              <a:gd name="connsiteY7" fmla="*/ 3052818 h 6105636"/>
              <a:gd name="connsiteX0" fmla="*/ 0 w 6750471"/>
              <a:gd name="connsiteY0" fmla="*/ 3052818 h 6105636"/>
              <a:gd name="connsiteX1" fmla="*/ 3052818 w 6750471"/>
              <a:gd name="connsiteY1" fmla="*/ 0 h 6105636"/>
              <a:gd name="connsiteX2" fmla="*/ 6395982 w 6750471"/>
              <a:gd name="connsiteY2" fmla="*/ 11574 h 6105636"/>
              <a:gd name="connsiteX3" fmla="*/ 6462532 w 6750471"/>
              <a:gd name="connsiteY3" fmla="*/ 3052818 h 6105636"/>
              <a:gd name="connsiteX4" fmla="*/ 6462532 w 6750471"/>
              <a:gd name="connsiteY4" fmla="*/ 3052818 h 6105636"/>
              <a:gd name="connsiteX5" fmla="*/ 3409714 w 6750471"/>
              <a:gd name="connsiteY5" fmla="*/ 6105636 h 6105636"/>
              <a:gd name="connsiteX6" fmla="*/ 3052818 w 6750471"/>
              <a:gd name="connsiteY6" fmla="*/ 6105636 h 6105636"/>
              <a:gd name="connsiteX7" fmla="*/ 0 w 6750471"/>
              <a:gd name="connsiteY7" fmla="*/ 3052818 h 6105636"/>
              <a:gd name="connsiteX0" fmla="*/ 0 w 6462532"/>
              <a:gd name="connsiteY0" fmla="*/ 3052818 h 6105636"/>
              <a:gd name="connsiteX1" fmla="*/ 3052818 w 6462532"/>
              <a:gd name="connsiteY1" fmla="*/ 0 h 6105636"/>
              <a:gd name="connsiteX2" fmla="*/ 6395982 w 6462532"/>
              <a:gd name="connsiteY2" fmla="*/ 11574 h 6105636"/>
              <a:gd name="connsiteX3" fmla="*/ 6462532 w 6462532"/>
              <a:gd name="connsiteY3" fmla="*/ 3052818 h 6105636"/>
              <a:gd name="connsiteX4" fmla="*/ 6462532 w 6462532"/>
              <a:gd name="connsiteY4" fmla="*/ 3052818 h 6105636"/>
              <a:gd name="connsiteX5" fmla="*/ 3409714 w 6462532"/>
              <a:gd name="connsiteY5" fmla="*/ 6105636 h 6105636"/>
              <a:gd name="connsiteX6" fmla="*/ 3052818 w 6462532"/>
              <a:gd name="connsiteY6" fmla="*/ 6105636 h 6105636"/>
              <a:gd name="connsiteX7" fmla="*/ 0 w 6462532"/>
              <a:gd name="connsiteY7" fmla="*/ 3052818 h 6105636"/>
              <a:gd name="connsiteX0" fmla="*/ 0 w 6477004"/>
              <a:gd name="connsiteY0" fmla="*/ 3052819 h 6105637"/>
              <a:gd name="connsiteX1" fmla="*/ 3052818 w 6477004"/>
              <a:gd name="connsiteY1" fmla="*/ 1 h 6105637"/>
              <a:gd name="connsiteX2" fmla="*/ 6477004 w 6477004"/>
              <a:gd name="connsiteY2" fmla="*/ 0 h 6105637"/>
              <a:gd name="connsiteX3" fmla="*/ 6462532 w 6477004"/>
              <a:gd name="connsiteY3" fmla="*/ 3052819 h 6105637"/>
              <a:gd name="connsiteX4" fmla="*/ 6462532 w 6477004"/>
              <a:gd name="connsiteY4" fmla="*/ 3052819 h 6105637"/>
              <a:gd name="connsiteX5" fmla="*/ 3409714 w 6477004"/>
              <a:gd name="connsiteY5" fmla="*/ 6105637 h 6105637"/>
              <a:gd name="connsiteX6" fmla="*/ 3052818 w 6477004"/>
              <a:gd name="connsiteY6" fmla="*/ 6105637 h 6105637"/>
              <a:gd name="connsiteX7" fmla="*/ 0 w 6477004"/>
              <a:gd name="connsiteY7" fmla="*/ 3052819 h 6105637"/>
              <a:gd name="connsiteX0" fmla="*/ 0 w 6477004"/>
              <a:gd name="connsiteY0" fmla="*/ 3052819 h 6105637"/>
              <a:gd name="connsiteX1" fmla="*/ 3052818 w 6477004"/>
              <a:gd name="connsiteY1" fmla="*/ 1 h 6105637"/>
              <a:gd name="connsiteX2" fmla="*/ 6477004 w 6477004"/>
              <a:gd name="connsiteY2" fmla="*/ 0 h 6105637"/>
              <a:gd name="connsiteX3" fmla="*/ 6462532 w 6477004"/>
              <a:gd name="connsiteY3" fmla="*/ 3052819 h 6105637"/>
              <a:gd name="connsiteX4" fmla="*/ 5756477 w 6477004"/>
              <a:gd name="connsiteY4" fmla="*/ 3018095 h 6105637"/>
              <a:gd name="connsiteX5" fmla="*/ 3409714 w 6477004"/>
              <a:gd name="connsiteY5" fmla="*/ 6105637 h 6105637"/>
              <a:gd name="connsiteX6" fmla="*/ 3052818 w 6477004"/>
              <a:gd name="connsiteY6" fmla="*/ 6105637 h 6105637"/>
              <a:gd name="connsiteX7" fmla="*/ 0 w 6477004"/>
              <a:gd name="connsiteY7" fmla="*/ 3052819 h 6105637"/>
              <a:gd name="connsiteX0" fmla="*/ 0 w 6477004"/>
              <a:gd name="connsiteY0" fmla="*/ 3052819 h 6105637"/>
              <a:gd name="connsiteX1" fmla="*/ 3052818 w 6477004"/>
              <a:gd name="connsiteY1" fmla="*/ 1 h 6105637"/>
              <a:gd name="connsiteX2" fmla="*/ 6477004 w 6477004"/>
              <a:gd name="connsiteY2" fmla="*/ 0 h 6105637"/>
              <a:gd name="connsiteX3" fmla="*/ 6462532 w 6477004"/>
              <a:gd name="connsiteY3" fmla="*/ 3052819 h 6105637"/>
              <a:gd name="connsiteX4" fmla="*/ 3409714 w 6477004"/>
              <a:gd name="connsiteY4" fmla="*/ 6105637 h 6105637"/>
              <a:gd name="connsiteX5" fmla="*/ 3052818 w 6477004"/>
              <a:gd name="connsiteY5" fmla="*/ 6105637 h 6105637"/>
              <a:gd name="connsiteX6" fmla="*/ 0 w 6477004"/>
              <a:gd name="connsiteY6" fmla="*/ 3052819 h 6105637"/>
              <a:gd name="connsiteX0" fmla="*/ 0 w 6477004"/>
              <a:gd name="connsiteY0" fmla="*/ 3052819 h 6108535"/>
              <a:gd name="connsiteX1" fmla="*/ 3052818 w 6477004"/>
              <a:gd name="connsiteY1" fmla="*/ 1 h 6108535"/>
              <a:gd name="connsiteX2" fmla="*/ 6477004 w 6477004"/>
              <a:gd name="connsiteY2" fmla="*/ 0 h 6108535"/>
              <a:gd name="connsiteX3" fmla="*/ 6462532 w 6477004"/>
              <a:gd name="connsiteY3" fmla="*/ 6108535 h 6108535"/>
              <a:gd name="connsiteX4" fmla="*/ 3409714 w 6477004"/>
              <a:gd name="connsiteY4" fmla="*/ 6105637 h 6108535"/>
              <a:gd name="connsiteX5" fmla="*/ 3052818 w 6477004"/>
              <a:gd name="connsiteY5" fmla="*/ 6105637 h 6108535"/>
              <a:gd name="connsiteX6" fmla="*/ 0 w 6477004"/>
              <a:gd name="connsiteY6" fmla="*/ 3052819 h 6108535"/>
              <a:gd name="connsiteX0" fmla="*/ 0 w 6477004"/>
              <a:gd name="connsiteY0" fmla="*/ 3052819 h 6108535"/>
              <a:gd name="connsiteX1" fmla="*/ 3052818 w 6477004"/>
              <a:gd name="connsiteY1" fmla="*/ 1 h 6108535"/>
              <a:gd name="connsiteX2" fmla="*/ 6477004 w 6477004"/>
              <a:gd name="connsiteY2" fmla="*/ 0 h 6108535"/>
              <a:gd name="connsiteX3" fmla="*/ 6323635 w 6477004"/>
              <a:gd name="connsiteY3" fmla="*/ 6108535 h 6108535"/>
              <a:gd name="connsiteX4" fmla="*/ 3409714 w 6477004"/>
              <a:gd name="connsiteY4" fmla="*/ 6105637 h 6108535"/>
              <a:gd name="connsiteX5" fmla="*/ 3052818 w 6477004"/>
              <a:gd name="connsiteY5" fmla="*/ 6105637 h 6108535"/>
              <a:gd name="connsiteX6" fmla="*/ 0 w 6477004"/>
              <a:gd name="connsiteY6" fmla="*/ 3052819 h 6108535"/>
              <a:gd name="connsiteX0" fmla="*/ 0 w 6326533"/>
              <a:gd name="connsiteY0" fmla="*/ 3052819 h 6108535"/>
              <a:gd name="connsiteX1" fmla="*/ 3052818 w 6326533"/>
              <a:gd name="connsiteY1" fmla="*/ 1 h 6108535"/>
              <a:gd name="connsiteX2" fmla="*/ 6326533 w 6326533"/>
              <a:gd name="connsiteY2" fmla="*/ 0 h 6108535"/>
              <a:gd name="connsiteX3" fmla="*/ 6323635 w 6326533"/>
              <a:gd name="connsiteY3" fmla="*/ 6108535 h 6108535"/>
              <a:gd name="connsiteX4" fmla="*/ 3409714 w 6326533"/>
              <a:gd name="connsiteY4" fmla="*/ 6105637 h 6108535"/>
              <a:gd name="connsiteX5" fmla="*/ 3052818 w 6326533"/>
              <a:gd name="connsiteY5" fmla="*/ 6105637 h 6108535"/>
              <a:gd name="connsiteX6" fmla="*/ 0 w 6326533"/>
              <a:gd name="connsiteY6" fmla="*/ 3052819 h 610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6533" h="6108535">
                <a:moveTo>
                  <a:pt x="0" y="3052819"/>
                </a:moveTo>
                <a:cubicBezTo>
                  <a:pt x="0" y="1366794"/>
                  <a:pt x="1366793" y="1"/>
                  <a:pt x="3052818" y="1"/>
                </a:cubicBezTo>
                <a:lnTo>
                  <a:pt x="6326533" y="0"/>
                </a:lnTo>
                <a:lnTo>
                  <a:pt x="6323635" y="6108535"/>
                </a:lnTo>
                <a:lnTo>
                  <a:pt x="3409714" y="6105637"/>
                </a:lnTo>
                <a:lnTo>
                  <a:pt x="3052818" y="6105637"/>
                </a:lnTo>
                <a:cubicBezTo>
                  <a:pt x="1366793" y="6105637"/>
                  <a:pt x="0" y="4738844"/>
                  <a:pt x="0" y="3052819"/>
                </a:cubicBezTo>
                <a:close/>
              </a:path>
            </a:pathLst>
          </a:custGeom>
          <a:noFill/>
        </p:spPr>
        <p:txBody>
          <a:bodyPr>
            <a:normAutofit/>
          </a:bodyPr>
          <a:lstStyle>
            <a:lvl1pPr marL="0" indent="0">
              <a:buNone/>
              <a:defRPr sz="2400">
                <a:solidFill>
                  <a:schemeClr val="bg1"/>
                </a:solidFill>
              </a:defRPr>
            </a:lvl1pPr>
          </a:lstStyle>
          <a:p>
            <a:r>
              <a:rPr lang="en-US"/>
              <a:t>Click icon to add picture</a:t>
            </a:r>
          </a:p>
        </p:txBody>
      </p:sp>
      <p:pic>
        <p:nvPicPr>
          <p:cNvPr id="9" name="Picture 8" descr="Takeda">
            <a:extLst>
              <a:ext uri="{FF2B5EF4-FFF2-40B4-BE49-F238E27FC236}">
                <a16:creationId xmlns:a16="http://schemas.microsoft.com/office/drawing/2014/main" id="{F83AE827-0C93-0344-8F1E-82C9D7F8CD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417" y="-10972"/>
            <a:ext cx="2251710" cy="1248865"/>
          </a:xfrm>
          <a:prstGeom prst="rect">
            <a:avLst/>
          </a:prstGeom>
        </p:spPr>
      </p:pic>
      <p:pic>
        <p:nvPicPr>
          <p:cNvPr id="19" name="Picture 18">
            <a:extLst>
              <a:ext uri="{FF2B5EF4-FFF2-40B4-BE49-F238E27FC236}">
                <a16:creationId xmlns:a16="http://schemas.microsoft.com/office/drawing/2014/main" id="{C219044E-3CA3-8043-AF11-ED42DE4ECF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4730" y="6367253"/>
            <a:ext cx="1958578" cy="117462"/>
          </a:xfrm>
          <a:prstGeom prst="rect">
            <a:avLst/>
          </a:prstGeom>
        </p:spPr>
      </p:pic>
      <p:sp>
        <p:nvSpPr>
          <p:cNvPr id="28" name="Rectangle 27">
            <a:extLst>
              <a:ext uri="{FF2B5EF4-FFF2-40B4-BE49-F238E27FC236}">
                <a16:creationId xmlns:a16="http://schemas.microsoft.com/office/drawing/2014/main" id="{92F9C2FE-7E43-3948-92F0-0CEA804BDBFE}"/>
              </a:ext>
            </a:extLst>
          </p:cNvPr>
          <p:cNvSpPr/>
          <p:nvPr userDrawn="1"/>
        </p:nvSpPr>
        <p:spPr>
          <a:xfrm>
            <a:off x="749005" y="2110246"/>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sp>
        <p:nvSpPr>
          <p:cNvPr id="29" name="Text Placeholder 2">
            <a:extLst>
              <a:ext uri="{FF2B5EF4-FFF2-40B4-BE49-F238E27FC236}">
                <a16:creationId xmlns:a16="http://schemas.microsoft.com/office/drawing/2014/main" id="{8F239D86-1AC3-1D48-9675-22CEFBB263F8}"/>
              </a:ext>
            </a:extLst>
          </p:cNvPr>
          <p:cNvSpPr>
            <a:spLocks noGrp="1"/>
          </p:cNvSpPr>
          <p:nvPr>
            <p:ph type="body" sz="quarter" idx="27" hasCustomPrompt="1"/>
          </p:nvPr>
        </p:nvSpPr>
        <p:spPr>
          <a:xfrm>
            <a:off x="1194729" y="3835926"/>
            <a:ext cx="4354732"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Title of Position</a:t>
            </a:r>
          </a:p>
        </p:txBody>
      </p:sp>
      <p:sp>
        <p:nvSpPr>
          <p:cNvPr id="30" name="Text Placeholder 2">
            <a:extLst>
              <a:ext uri="{FF2B5EF4-FFF2-40B4-BE49-F238E27FC236}">
                <a16:creationId xmlns:a16="http://schemas.microsoft.com/office/drawing/2014/main" id="{91BF6710-27B9-2444-8317-2C64F0D30847}"/>
              </a:ext>
            </a:extLst>
          </p:cNvPr>
          <p:cNvSpPr>
            <a:spLocks noGrp="1"/>
          </p:cNvSpPr>
          <p:nvPr>
            <p:ph type="body" sz="quarter" idx="28" hasCustomPrompt="1"/>
          </p:nvPr>
        </p:nvSpPr>
        <p:spPr>
          <a:xfrm>
            <a:off x="1194729" y="4094940"/>
            <a:ext cx="4354732"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Department</a:t>
            </a:r>
          </a:p>
        </p:txBody>
      </p:sp>
      <p:sp>
        <p:nvSpPr>
          <p:cNvPr id="31" name="Text Placeholder 2">
            <a:extLst>
              <a:ext uri="{FF2B5EF4-FFF2-40B4-BE49-F238E27FC236}">
                <a16:creationId xmlns:a16="http://schemas.microsoft.com/office/drawing/2014/main" id="{669B2D41-B11D-9D45-B189-F838AC342B07}"/>
              </a:ext>
            </a:extLst>
          </p:cNvPr>
          <p:cNvSpPr>
            <a:spLocks noGrp="1"/>
          </p:cNvSpPr>
          <p:nvPr>
            <p:ph type="body" sz="quarter" idx="29" hasCustomPrompt="1"/>
          </p:nvPr>
        </p:nvSpPr>
        <p:spPr>
          <a:xfrm>
            <a:off x="1194729" y="4349427"/>
            <a:ext cx="4354732"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Date</a:t>
            </a:r>
          </a:p>
        </p:txBody>
      </p:sp>
      <p:sp>
        <p:nvSpPr>
          <p:cNvPr id="32" name="Text Placeholder 2">
            <a:extLst>
              <a:ext uri="{FF2B5EF4-FFF2-40B4-BE49-F238E27FC236}">
                <a16:creationId xmlns:a16="http://schemas.microsoft.com/office/drawing/2014/main" id="{D7467C81-9D88-4140-B42C-28DFB5646475}"/>
              </a:ext>
            </a:extLst>
          </p:cNvPr>
          <p:cNvSpPr>
            <a:spLocks noGrp="1"/>
          </p:cNvSpPr>
          <p:nvPr>
            <p:ph type="body" sz="quarter" idx="30" hasCustomPrompt="1"/>
          </p:nvPr>
        </p:nvSpPr>
        <p:spPr>
          <a:xfrm>
            <a:off x="1194729" y="3577405"/>
            <a:ext cx="4354732"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Presenter Name</a:t>
            </a:r>
          </a:p>
        </p:txBody>
      </p:sp>
    </p:spTree>
    <p:extLst>
      <p:ext uri="{BB962C8B-B14F-4D97-AF65-F5344CB8AC3E}">
        <p14:creationId xmlns:p14="http://schemas.microsoft.com/office/powerpoint/2010/main" val="2859993823"/>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Page 2 ">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E02383DA-65B3-044E-9E1B-2CC00A0B1CC6}"/>
              </a:ext>
            </a:extLst>
          </p:cNvPr>
          <p:cNvSpPr>
            <a:spLocks noGrp="1"/>
          </p:cNvSpPr>
          <p:nvPr>
            <p:ph type="ctrTitle" hasCustomPrompt="1"/>
          </p:nvPr>
        </p:nvSpPr>
        <p:spPr>
          <a:xfrm>
            <a:off x="1194730" y="2303030"/>
            <a:ext cx="6862150" cy="1125969"/>
          </a:xfrm>
          <a:prstGeom prst="rect">
            <a:avLst/>
          </a:prstGeom>
        </p:spPr>
        <p:txBody>
          <a:bodyPr wrap="square" lIns="0" tIns="0" rIns="0" bIns="0" anchor="t" anchorCtr="0">
            <a:normAutofit/>
          </a:bodyPr>
          <a:lstStyle>
            <a:lvl1pPr>
              <a:lnSpc>
                <a:spcPts val="3800"/>
              </a:lnSpc>
              <a:defRPr sz="3600" b="1" i="0" baseline="0">
                <a:solidFill>
                  <a:schemeClr val="tx1"/>
                </a:solidFill>
                <a:latin typeface="Calibri" panose="020F0502020204030204" pitchFamily="34" charset="0"/>
                <a:ea typeface="メイリオ" pitchFamily="50" charset="-128"/>
                <a:cs typeface="Calibri" pitchFamily="34" charset="0"/>
              </a:defRPr>
            </a:lvl1pPr>
          </a:lstStyle>
          <a:p>
            <a:r>
              <a:rPr lang="en-GB"/>
              <a:t>Click to add title</a:t>
            </a:r>
          </a:p>
        </p:txBody>
      </p:sp>
      <p:sp>
        <p:nvSpPr>
          <p:cNvPr id="28" name="Rectangle 27">
            <a:extLst>
              <a:ext uri="{FF2B5EF4-FFF2-40B4-BE49-F238E27FC236}">
                <a16:creationId xmlns:a16="http://schemas.microsoft.com/office/drawing/2014/main" id="{92F9C2FE-7E43-3948-92F0-0CEA804BDBFE}"/>
              </a:ext>
            </a:extLst>
          </p:cNvPr>
          <p:cNvSpPr/>
          <p:nvPr userDrawn="1"/>
        </p:nvSpPr>
        <p:spPr>
          <a:xfrm>
            <a:off x="749005" y="2110246"/>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sp>
        <p:nvSpPr>
          <p:cNvPr id="29" name="Text Placeholder 2">
            <a:extLst>
              <a:ext uri="{FF2B5EF4-FFF2-40B4-BE49-F238E27FC236}">
                <a16:creationId xmlns:a16="http://schemas.microsoft.com/office/drawing/2014/main" id="{8F239D86-1AC3-1D48-9675-22CEFBB263F8}"/>
              </a:ext>
            </a:extLst>
          </p:cNvPr>
          <p:cNvSpPr>
            <a:spLocks noGrp="1"/>
          </p:cNvSpPr>
          <p:nvPr>
            <p:ph type="body" sz="quarter" idx="27" hasCustomPrompt="1"/>
          </p:nvPr>
        </p:nvSpPr>
        <p:spPr>
          <a:xfrm>
            <a:off x="1194729" y="3835926"/>
            <a:ext cx="6862150" cy="263075"/>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Title of Position</a:t>
            </a:r>
          </a:p>
        </p:txBody>
      </p:sp>
      <p:sp>
        <p:nvSpPr>
          <p:cNvPr id="30" name="Text Placeholder 2">
            <a:extLst>
              <a:ext uri="{FF2B5EF4-FFF2-40B4-BE49-F238E27FC236}">
                <a16:creationId xmlns:a16="http://schemas.microsoft.com/office/drawing/2014/main" id="{91BF6710-27B9-2444-8317-2C64F0D30847}"/>
              </a:ext>
            </a:extLst>
          </p:cNvPr>
          <p:cNvSpPr>
            <a:spLocks noGrp="1"/>
          </p:cNvSpPr>
          <p:nvPr>
            <p:ph type="body" sz="quarter" idx="28" hasCustomPrompt="1"/>
          </p:nvPr>
        </p:nvSpPr>
        <p:spPr>
          <a:xfrm>
            <a:off x="1194729" y="4094940"/>
            <a:ext cx="6862150" cy="263075"/>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Department</a:t>
            </a:r>
          </a:p>
        </p:txBody>
      </p:sp>
      <p:sp>
        <p:nvSpPr>
          <p:cNvPr id="31" name="Text Placeholder 2">
            <a:extLst>
              <a:ext uri="{FF2B5EF4-FFF2-40B4-BE49-F238E27FC236}">
                <a16:creationId xmlns:a16="http://schemas.microsoft.com/office/drawing/2014/main" id="{669B2D41-B11D-9D45-B189-F838AC342B07}"/>
              </a:ext>
            </a:extLst>
          </p:cNvPr>
          <p:cNvSpPr>
            <a:spLocks noGrp="1"/>
          </p:cNvSpPr>
          <p:nvPr>
            <p:ph type="body" sz="quarter" idx="29" hasCustomPrompt="1"/>
          </p:nvPr>
        </p:nvSpPr>
        <p:spPr>
          <a:xfrm>
            <a:off x="1194729" y="4349427"/>
            <a:ext cx="6862150" cy="263075"/>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Date</a:t>
            </a:r>
          </a:p>
        </p:txBody>
      </p:sp>
      <p:sp>
        <p:nvSpPr>
          <p:cNvPr id="32" name="Text Placeholder 2">
            <a:extLst>
              <a:ext uri="{FF2B5EF4-FFF2-40B4-BE49-F238E27FC236}">
                <a16:creationId xmlns:a16="http://schemas.microsoft.com/office/drawing/2014/main" id="{D7467C81-9D88-4140-B42C-28DFB5646475}"/>
              </a:ext>
            </a:extLst>
          </p:cNvPr>
          <p:cNvSpPr>
            <a:spLocks noGrp="1"/>
          </p:cNvSpPr>
          <p:nvPr>
            <p:ph type="body" sz="quarter" idx="30" hasCustomPrompt="1"/>
          </p:nvPr>
        </p:nvSpPr>
        <p:spPr>
          <a:xfrm>
            <a:off x="1194729" y="3577405"/>
            <a:ext cx="6862150" cy="263075"/>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Presenter Name</a:t>
            </a:r>
          </a:p>
        </p:txBody>
      </p:sp>
      <p:pic>
        <p:nvPicPr>
          <p:cNvPr id="12" name="Picture 11">
            <a:extLst>
              <a:ext uri="{FF2B5EF4-FFF2-40B4-BE49-F238E27FC236}">
                <a16:creationId xmlns:a16="http://schemas.microsoft.com/office/drawing/2014/main" id="{16819C41-2A79-B54D-9C44-C619DA694E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71921" y="6357944"/>
            <a:ext cx="1958578" cy="117462"/>
          </a:xfrm>
          <a:prstGeom prst="rect">
            <a:avLst/>
          </a:prstGeom>
        </p:spPr>
      </p:pic>
      <p:sp>
        <p:nvSpPr>
          <p:cNvPr id="14" name="Text Placeholder 2">
            <a:extLst>
              <a:ext uri="{FF2B5EF4-FFF2-40B4-BE49-F238E27FC236}">
                <a16:creationId xmlns:a16="http://schemas.microsoft.com/office/drawing/2014/main" id="{B9909778-A51F-784D-ACA4-EC5DBA48BE16}"/>
              </a:ext>
            </a:extLst>
          </p:cNvPr>
          <p:cNvSpPr>
            <a:spLocks noGrp="1"/>
          </p:cNvSpPr>
          <p:nvPr>
            <p:ph type="body" sz="quarter" idx="16" hasCustomPrompt="1"/>
          </p:nvPr>
        </p:nvSpPr>
        <p:spPr>
          <a:xfrm>
            <a:off x="1194729" y="6319955"/>
            <a:ext cx="7699670" cy="234001"/>
          </a:xfrm>
        </p:spPr>
        <p:txBody>
          <a:bodyPr tIns="0" rIns="0" bIns="0" anchor="ctr" anchorCtr="0">
            <a:noAutofit/>
          </a:bodyPr>
          <a:lstStyle>
            <a:lvl1pPr marL="0" marR="0" indent="0" algn="l" defTabSz="91415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sz="800"/>
            </a:lvl1pPr>
            <a:lvl2pPr>
              <a:defRPr sz="800"/>
            </a:lvl2pPr>
            <a:lvl3pPr>
              <a:defRPr sz="800"/>
            </a:lvl3pPr>
            <a:lvl4pPr>
              <a:defRPr sz="800"/>
            </a:lvl4pPr>
            <a:lvl5pPr>
              <a:defRPr sz="800"/>
            </a:lvl5pPr>
          </a:lstStyle>
          <a:p>
            <a:pPr marL="0" marR="0" lvl="0" indent="0" algn="l" defTabSz="91415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a:pPr>
            <a:r>
              <a:rPr lang="en-US"/>
              <a:t>Private and confidential. For internal use only.</a:t>
            </a:r>
          </a:p>
        </p:txBody>
      </p:sp>
    </p:spTree>
    <p:extLst>
      <p:ext uri="{BB962C8B-B14F-4D97-AF65-F5344CB8AC3E}">
        <p14:creationId xmlns:p14="http://schemas.microsoft.com/office/powerpoint/2010/main" val="2633437220"/>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tandard 1-Column Text">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50" y="1102385"/>
            <a:ext cx="11569700" cy="5328857"/>
          </a:xfrm>
          <a:prstGeom prst="rect">
            <a:avLst/>
          </a:prstGeom>
        </p:spPr>
        <p:txBody>
          <a:bodyPr tIns="0" rIns="0" bIns="0" numCol="1">
            <a:normAutofit/>
          </a:bodyPr>
          <a:lstStyle>
            <a:lvl1pPr marL="0" indent="0">
              <a:lnSpc>
                <a:spcPct val="100000"/>
              </a:lnSpc>
              <a:spcBef>
                <a:spcPts val="0"/>
              </a:spcBef>
              <a:spcAft>
                <a:spcPts val="600"/>
              </a:spcAft>
              <a:buFont typeface="Arial" panose="020B0604020202020204" pitchFamily="34" charset="0"/>
              <a:buNone/>
              <a:defRPr sz="16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a one-column layout. Click to add content</a:t>
            </a:r>
          </a:p>
        </p:txBody>
      </p:sp>
      <p:sp>
        <p:nvSpPr>
          <p:cNvPr id="19" name="Footer Placeholder 8">
            <a:extLst>
              <a:ext uri="{FF2B5EF4-FFF2-40B4-BE49-F238E27FC236}">
                <a16:creationId xmlns:a16="http://schemas.microsoft.com/office/drawing/2014/main" id="{CDA06C55-0643-C148-AAB1-C4BB26FD7B26}"/>
              </a:ext>
            </a:extLst>
          </p:cNvPr>
          <p:cNvSpPr>
            <a:spLocks noGrp="1"/>
          </p:cNvSpPr>
          <p:nvPr>
            <p:ph type="ftr" sz="quarter" idx="3"/>
          </p:nvPr>
        </p:nvSpPr>
        <p:spPr>
          <a:xfrm>
            <a:off x="7766050" y="6523001"/>
            <a:ext cx="4114800" cy="196131"/>
          </a:xfrm>
          <a:prstGeom prst="rect">
            <a:avLst/>
          </a:prstGeom>
        </p:spPr>
        <p:txBody>
          <a:bodyPr vert="horz" lIns="0" tIns="0" rIns="0" bIns="0" rtlCol="0" anchor="ctr"/>
          <a:lstStyle>
            <a:lvl1pPr algn="r">
              <a:defRPr sz="800" b="1" spc="100" baseline="0">
                <a:solidFill>
                  <a:schemeClr val="tx1"/>
                </a:solidFill>
              </a:defRPr>
            </a:lvl1pPr>
          </a:lstStyle>
          <a:p>
            <a:endParaRPr lang="en-JP"/>
          </a:p>
        </p:txBody>
      </p:sp>
      <p:sp>
        <p:nvSpPr>
          <p:cNvPr id="22" name="タイトル プレースホルダ 1">
            <a:extLst>
              <a:ext uri="{FF2B5EF4-FFF2-40B4-BE49-F238E27FC236}">
                <a16:creationId xmlns:a16="http://schemas.microsoft.com/office/drawing/2014/main" id="{86D2E5B8-9E2B-DB46-A55A-5F26569C4F99}"/>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0" name="スライド番号プレースホルダ 5">
            <a:extLst>
              <a:ext uri="{FF2B5EF4-FFF2-40B4-BE49-F238E27FC236}">
                <a16:creationId xmlns:a16="http://schemas.microsoft.com/office/drawing/2014/main" id="{51A4825E-63A1-564F-BC3A-FBC167ECE5EB}"/>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1" name="Rectangle 20">
            <a:extLst>
              <a:ext uri="{FF2B5EF4-FFF2-40B4-BE49-F238E27FC236}">
                <a16:creationId xmlns:a16="http://schemas.microsoft.com/office/drawing/2014/main" id="{FCF9CDB0-5730-E246-B31F-F5963CF8EFDC}"/>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4" name="Text Placeholder 6">
            <a:extLst>
              <a:ext uri="{FF2B5EF4-FFF2-40B4-BE49-F238E27FC236}">
                <a16:creationId xmlns:a16="http://schemas.microsoft.com/office/drawing/2014/main" id="{44EB3013-FCB4-1B4E-A9F2-FD57CF727CCC}"/>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Tree>
    <p:extLst>
      <p:ext uri="{BB962C8B-B14F-4D97-AF65-F5344CB8AC3E}">
        <p14:creationId xmlns:p14="http://schemas.microsoft.com/office/powerpoint/2010/main" val="3318649114"/>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tandard 2-Column Text">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50" y="1102385"/>
            <a:ext cx="11569700" cy="5328857"/>
          </a:xfrm>
          <a:prstGeom prst="rect">
            <a:avLst/>
          </a:prstGeom>
        </p:spPr>
        <p:txBody>
          <a:bodyPr tIns="0" rIns="0" bIns="0" numCol="2" spcCol="540000">
            <a:normAutofit/>
          </a:bodyPr>
          <a:lstStyle>
            <a:lvl1pPr marL="0" indent="0">
              <a:lnSpc>
                <a:spcPct val="100000"/>
              </a:lnSpc>
              <a:spcBef>
                <a:spcPts val="0"/>
              </a:spcBef>
              <a:spcAft>
                <a:spcPts val="600"/>
              </a:spcAft>
              <a:buFont typeface="Arial" panose="020B0604020202020204" pitchFamily="34" charset="0"/>
              <a:buNone/>
              <a:defRPr sz="16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a two-column layout. Click to add content. </a:t>
            </a:r>
          </a:p>
        </p:txBody>
      </p:sp>
      <p:sp>
        <p:nvSpPr>
          <p:cNvPr id="19" name="Footer Placeholder 8">
            <a:extLst>
              <a:ext uri="{FF2B5EF4-FFF2-40B4-BE49-F238E27FC236}">
                <a16:creationId xmlns:a16="http://schemas.microsoft.com/office/drawing/2014/main" id="{CDA06C55-0643-C148-AAB1-C4BB26FD7B26}"/>
              </a:ext>
            </a:extLst>
          </p:cNvPr>
          <p:cNvSpPr>
            <a:spLocks noGrp="1"/>
          </p:cNvSpPr>
          <p:nvPr>
            <p:ph type="ftr" sz="quarter" idx="3"/>
          </p:nvPr>
        </p:nvSpPr>
        <p:spPr>
          <a:xfrm>
            <a:off x="7766050" y="6523001"/>
            <a:ext cx="4114800" cy="196131"/>
          </a:xfrm>
          <a:prstGeom prst="rect">
            <a:avLst/>
          </a:prstGeom>
        </p:spPr>
        <p:txBody>
          <a:bodyPr vert="horz" lIns="0" tIns="0" rIns="0" bIns="0" rtlCol="0" anchor="ctr"/>
          <a:lstStyle>
            <a:lvl1pPr algn="r">
              <a:defRPr sz="800" b="1" spc="100" baseline="0">
                <a:solidFill>
                  <a:schemeClr val="tx1"/>
                </a:solidFill>
              </a:defRPr>
            </a:lvl1pPr>
          </a:lstStyle>
          <a:p>
            <a:endParaRPr lang="en-JP"/>
          </a:p>
        </p:txBody>
      </p:sp>
      <p:sp>
        <p:nvSpPr>
          <p:cNvPr id="22" name="タイトル プレースホルダ 1">
            <a:extLst>
              <a:ext uri="{FF2B5EF4-FFF2-40B4-BE49-F238E27FC236}">
                <a16:creationId xmlns:a16="http://schemas.microsoft.com/office/drawing/2014/main" id="{86D2E5B8-9E2B-DB46-A55A-5F26569C4F99}"/>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Two-column layout. Click to add title</a:t>
            </a:r>
            <a:endParaRPr kumimoji="1" lang="ja-JP" altLang="en-US"/>
          </a:p>
        </p:txBody>
      </p:sp>
      <p:sp>
        <p:nvSpPr>
          <p:cNvPr id="13" name="Rectangle 12">
            <a:extLst>
              <a:ext uri="{FF2B5EF4-FFF2-40B4-BE49-F238E27FC236}">
                <a16:creationId xmlns:a16="http://schemas.microsoft.com/office/drawing/2014/main" id="{F49634AC-7DDA-D44D-88DB-5850289DD643}"/>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0" name="スライド番号プレースホルダ 5">
            <a:extLst>
              <a:ext uri="{FF2B5EF4-FFF2-40B4-BE49-F238E27FC236}">
                <a16:creationId xmlns:a16="http://schemas.microsoft.com/office/drawing/2014/main" id="{E22A984C-7436-8C4C-83C8-F2AD67592041}"/>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1" name="Text Placeholder 6">
            <a:extLst>
              <a:ext uri="{FF2B5EF4-FFF2-40B4-BE49-F238E27FC236}">
                <a16:creationId xmlns:a16="http://schemas.microsoft.com/office/drawing/2014/main" id="{0A6720AD-4FA4-A146-AEEB-A4E558BAA3EA}"/>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Tree>
    <p:extLst>
      <p:ext uri="{BB962C8B-B14F-4D97-AF65-F5344CB8AC3E}">
        <p14:creationId xmlns:p14="http://schemas.microsoft.com/office/powerpoint/2010/main" val="369706735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F1C98-A0B7-4584-80F6-EF2A30A5D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B49563-F4B3-4DD4-9A91-FB4BEDEDCE91}"/>
              </a:ext>
            </a:extLst>
          </p:cNvPr>
          <p:cNvSpPr>
            <a:spLocks noGrp="1"/>
          </p:cNvSpPr>
          <p:nvPr>
            <p:ph type="dt" sz="half" idx="10"/>
          </p:nvPr>
        </p:nvSpPr>
        <p:spPr/>
        <p:txBody>
          <a:bodyPr/>
          <a:lstStyle/>
          <a:p>
            <a:fld id="{46D3ED9E-3F17-40EB-A2ED-9ED171AFC8B4}" type="datetime1">
              <a:rPr lang="en-US" smtClean="0"/>
              <a:t>10/7/2025</a:t>
            </a:fld>
            <a:endParaRPr lang="en-US"/>
          </a:p>
        </p:txBody>
      </p:sp>
      <p:sp>
        <p:nvSpPr>
          <p:cNvPr id="4" name="Footer Placeholder 3">
            <a:extLst>
              <a:ext uri="{FF2B5EF4-FFF2-40B4-BE49-F238E27FC236}">
                <a16:creationId xmlns:a16="http://schemas.microsoft.com/office/drawing/2014/main" id="{E6E96DA6-CD0F-43FE-A37B-9E7B24EA9C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102F1B-90A9-43D8-9386-EF6815F8B9FB}"/>
              </a:ext>
            </a:extLst>
          </p:cNvPr>
          <p:cNvSpPr>
            <a:spLocks noGrp="1"/>
          </p:cNvSpPr>
          <p:nvPr>
            <p:ph type="sldNum" sz="quarter" idx="12"/>
          </p:nvPr>
        </p:nvSpPr>
        <p:spPr/>
        <p:txBody>
          <a:bodyPr/>
          <a:lstStyle/>
          <a:p>
            <a:fld id="{8CB67F14-D419-4064-AEDB-7BD6EC5634D4}" type="slidenum">
              <a:rPr lang="en-US" smtClean="0"/>
              <a:t>‹#›</a:t>
            </a:fld>
            <a:endParaRPr lang="en-US"/>
          </a:p>
        </p:txBody>
      </p:sp>
      <p:pic>
        <p:nvPicPr>
          <p:cNvPr id="6" name="Picture 5">
            <a:extLst>
              <a:ext uri="{FF2B5EF4-FFF2-40B4-BE49-F238E27FC236}">
                <a16:creationId xmlns:a16="http://schemas.microsoft.com/office/drawing/2014/main" id="{0AF6156A-A80A-48ED-AB46-5D14861053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7609" y="223630"/>
            <a:ext cx="1856959" cy="1114175"/>
          </a:xfrm>
          <a:prstGeom prst="rect">
            <a:avLst/>
          </a:prstGeom>
        </p:spPr>
      </p:pic>
    </p:spTree>
    <p:extLst>
      <p:ext uri="{BB962C8B-B14F-4D97-AF65-F5344CB8AC3E}">
        <p14:creationId xmlns:p14="http://schemas.microsoft.com/office/powerpoint/2010/main" val="7231650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E02383DA-65B3-044E-9E1B-2CC00A0B1CC6}"/>
              </a:ext>
            </a:extLst>
          </p:cNvPr>
          <p:cNvSpPr>
            <a:spLocks noGrp="1"/>
          </p:cNvSpPr>
          <p:nvPr>
            <p:ph type="ctrTitle" hasCustomPrompt="1"/>
          </p:nvPr>
        </p:nvSpPr>
        <p:spPr>
          <a:xfrm>
            <a:off x="1194730" y="2303030"/>
            <a:ext cx="4354731" cy="2279130"/>
          </a:xfrm>
          <a:prstGeom prst="rect">
            <a:avLst/>
          </a:prstGeom>
        </p:spPr>
        <p:txBody>
          <a:bodyPr wrap="square" lIns="0" tIns="0" rIns="0" bIns="0" anchor="ctr" anchorCtr="0">
            <a:normAutofit/>
          </a:bodyPr>
          <a:lstStyle>
            <a:lvl1pPr>
              <a:lnSpc>
                <a:spcPts val="3800"/>
              </a:lnSpc>
              <a:defRPr sz="3600" b="1" i="0" baseline="0">
                <a:solidFill>
                  <a:schemeClr val="tx1"/>
                </a:solidFill>
                <a:latin typeface="Calibri" panose="020F0502020204030204" pitchFamily="34" charset="0"/>
                <a:ea typeface="メイリオ" pitchFamily="50" charset="-128"/>
                <a:cs typeface="Calibri" pitchFamily="34" charset="0"/>
              </a:defRPr>
            </a:lvl1pPr>
          </a:lstStyle>
          <a:p>
            <a:r>
              <a:rPr lang="en-GB"/>
              <a:t>Click to add section title</a:t>
            </a:r>
          </a:p>
        </p:txBody>
      </p:sp>
      <p:sp>
        <p:nvSpPr>
          <p:cNvPr id="28" name="Rectangle 27">
            <a:extLst>
              <a:ext uri="{FF2B5EF4-FFF2-40B4-BE49-F238E27FC236}">
                <a16:creationId xmlns:a16="http://schemas.microsoft.com/office/drawing/2014/main" id="{92F9C2FE-7E43-3948-92F0-0CEA804BDBFE}"/>
              </a:ext>
            </a:extLst>
          </p:cNvPr>
          <p:cNvSpPr/>
          <p:nvPr userDrawn="1"/>
        </p:nvSpPr>
        <p:spPr>
          <a:xfrm>
            <a:off x="749005" y="2110246"/>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sp>
        <p:nvSpPr>
          <p:cNvPr id="13" name="Picture Placeholder 9">
            <a:extLst>
              <a:ext uri="{FF2B5EF4-FFF2-40B4-BE49-F238E27FC236}">
                <a16:creationId xmlns:a16="http://schemas.microsoft.com/office/drawing/2014/main" id="{46656F8F-0621-5F47-BF80-4A4E365A2D91}"/>
              </a:ext>
            </a:extLst>
          </p:cNvPr>
          <p:cNvSpPr>
            <a:spLocks noGrp="1"/>
          </p:cNvSpPr>
          <p:nvPr>
            <p:ph type="pic" sz="quarter" idx="10"/>
          </p:nvPr>
        </p:nvSpPr>
        <p:spPr>
          <a:xfrm>
            <a:off x="6642541" y="-1"/>
            <a:ext cx="5565823" cy="6416675"/>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64472"/>
              <a:gd name="connsiteY0" fmla="*/ 0 h 6630428"/>
              <a:gd name="connsiteX1" fmla="*/ 11864472 w 11864472"/>
              <a:gd name="connsiteY1" fmla="*/ 188353 h 6630428"/>
              <a:gd name="connsiteX2" fmla="*/ 11855613 w 11864472"/>
              <a:gd name="connsiteY2" fmla="*/ 6628774 h 6630428"/>
              <a:gd name="connsiteX3" fmla="*/ 579722 w 11864472"/>
              <a:gd name="connsiteY3" fmla="*/ 6630428 h 6630428"/>
              <a:gd name="connsiteX4" fmla="*/ 0 w 11864472"/>
              <a:gd name="connsiteY4" fmla="*/ 6050706 h 6630428"/>
              <a:gd name="connsiteX5" fmla="*/ 0 w 11864472"/>
              <a:gd name="connsiteY5" fmla="*/ 0 h 6630428"/>
              <a:gd name="connsiteX0" fmla="*/ 0 w 11864472"/>
              <a:gd name="connsiteY0" fmla="*/ 13527 h 6643955"/>
              <a:gd name="connsiteX1" fmla="*/ 11864472 w 11864472"/>
              <a:gd name="connsiteY1" fmla="*/ 0 h 6643955"/>
              <a:gd name="connsiteX2" fmla="*/ 11855613 w 11864472"/>
              <a:gd name="connsiteY2" fmla="*/ 6642301 h 6643955"/>
              <a:gd name="connsiteX3" fmla="*/ 579722 w 11864472"/>
              <a:gd name="connsiteY3" fmla="*/ 6643955 h 6643955"/>
              <a:gd name="connsiteX4" fmla="*/ 0 w 11864472"/>
              <a:gd name="connsiteY4" fmla="*/ 6064233 h 6643955"/>
              <a:gd name="connsiteX5" fmla="*/ 0 w 11864472"/>
              <a:gd name="connsiteY5" fmla="*/ 13527 h 6643955"/>
              <a:gd name="connsiteX0" fmla="*/ 0 w 11864472"/>
              <a:gd name="connsiteY0" fmla="*/ 1319813 h 6643955"/>
              <a:gd name="connsiteX1" fmla="*/ 11864472 w 11864472"/>
              <a:gd name="connsiteY1" fmla="*/ 0 h 6643955"/>
              <a:gd name="connsiteX2" fmla="*/ 11855613 w 11864472"/>
              <a:gd name="connsiteY2" fmla="*/ 6642301 h 6643955"/>
              <a:gd name="connsiteX3" fmla="*/ 579722 w 11864472"/>
              <a:gd name="connsiteY3" fmla="*/ 6643955 h 6643955"/>
              <a:gd name="connsiteX4" fmla="*/ 0 w 11864472"/>
              <a:gd name="connsiteY4" fmla="*/ 6064233 h 6643955"/>
              <a:gd name="connsiteX5" fmla="*/ 0 w 11864472"/>
              <a:gd name="connsiteY5" fmla="*/ 1319813 h 6643955"/>
              <a:gd name="connsiteX0" fmla="*/ 0 w 11864472"/>
              <a:gd name="connsiteY0" fmla="*/ 13527 h 5337669"/>
              <a:gd name="connsiteX1" fmla="*/ 11864472 w 11864472"/>
              <a:gd name="connsiteY1" fmla="*/ 0 h 5337669"/>
              <a:gd name="connsiteX2" fmla="*/ 11855613 w 11864472"/>
              <a:gd name="connsiteY2" fmla="*/ 5336015 h 5337669"/>
              <a:gd name="connsiteX3" fmla="*/ 579722 w 11864472"/>
              <a:gd name="connsiteY3" fmla="*/ 5337669 h 5337669"/>
              <a:gd name="connsiteX4" fmla="*/ 0 w 11864472"/>
              <a:gd name="connsiteY4" fmla="*/ 4757947 h 5337669"/>
              <a:gd name="connsiteX5" fmla="*/ 0 w 11864472"/>
              <a:gd name="connsiteY5" fmla="*/ 13527 h 5337669"/>
              <a:gd name="connsiteX0" fmla="*/ 0 w 11864472"/>
              <a:gd name="connsiteY0" fmla="*/ 1652 h 5337669"/>
              <a:gd name="connsiteX1" fmla="*/ 11864472 w 11864472"/>
              <a:gd name="connsiteY1" fmla="*/ 0 h 5337669"/>
              <a:gd name="connsiteX2" fmla="*/ 11855613 w 11864472"/>
              <a:gd name="connsiteY2" fmla="*/ 5336015 h 5337669"/>
              <a:gd name="connsiteX3" fmla="*/ 579722 w 11864472"/>
              <a:gd name="connsiteY3" fmla="*/ 5337669 h 5337669"/>
              <a:gd name="connsiteX4" fmla="*/ 0 w 11864472"/>
              <a:gd name="connsiteY4" fmla="*/ 4757947 h 5337669"/>
              <a:gd name="connsiteX5" fmla="*/ 0 w 11864472"/>
              <a:gd name="connsiteY5" fmla="*/ 1652 h 5337669"/>
              <a:gd name="connsiteX0" fmla="*/ 0 w 11864472"/>
              <a:gd name="connsiteY0" fmla="*/ 2201927 h 5337669"/>
              <a:gd name="connsiteX1" fmla="*/ 11864472 w 11864472"/>
              <a:gd name="connsiteY1" fmla="*/ 0 h 5337669"/>
              <a:gd name="connsiteX2" fmla="*/ 11855613 w 11864472"/>
              <a:gd name="connsiteY2" fmla="*/ 5336015 h 5337669"/>
              <a:gd name="connsiteX3" fmla="*/ 579722 w 11864472"/>
              <a:gd name="connsiteY3" fmla="*/ 5337669 h 5337669"/>
              <a:gd name="connsiteX4" fmla="*/ 0 w 11864472"/>
              <a:gd name="connsiteY4" fmla="*/ 4757947 h 5337669"/>
              <a:gd name="connsiteX5" fmla="*/ 0 w 11864472"/>
              <a:gd name="connsiteY5" fmla="*/ 2201927 h 5337669"/>
              <a:gd name="connsiteX0" fmla="*/ 0 w 11864472"/>
              <a:gd name="connsiteY0" fmla="*/ 1652 h 3137394"/>
              <a:gd name="connsiteX1" fmla="*/ 11864472 w 11864472"/>
              <a:gd name="connsiteY1" fmla="*/ 0 h 3137394"/>
              <a:gd name="connsiteX2" fmla="*/ 11855613 w 11864472"/>
              <a:gd name="connsiteY2" fmla="*/ 3135740 h 3137394"/>
              <a:gd name="connsiteX3" fmla="*/ 579722 w 11864472"/>
              <a:gd name="connsiteY3" fmla="*/ 3137394 h 3137394"/>
              <a:gd name="connsiteX4" fmla="*/ 0 w 11864472"/>
              <a:gd name="connsiteY4" fmla="*/ 2557672 h 3137394"/>
              <a:gd name="connsiteX5" fmla="*/ 0 w 11864472"/>
              <a:gd name="connsiteY5" fmla="*/ 1652 h 3137394"/>
              <a:gd name="connsiteX0" fmla="*/ 0 w 11864472"/>
              <a:gd name="connsiteY0" fmla="*/ 0 h 3420555"/>
              <a:gd name="connsiteX1" fmla="*/ 11864472 w 11864472"/>
              <a:gd name="connsiteY1" fmla="*/ 283161 h 3420555"/>
              <a:gd name="connsiteX2" fmla="*/ 11855613 w 11864472"/>
              <a:gd name="connsiteY2" fmla="*/ 3418901 h 3420555"/>
              <a:gd name="connsiteX3" fmla="*/ 579722 w 11864472"/>
              <a:gd name="connsiteY3" fmla="*/ 3420555 h 3420555"/>
              <a:gd name="connsiteX4" fmla="*/ 0 w 11864472"/>
              <a:gd name="connsiteY4" fmla="*/ 2840833 h 3420555"/>
              <a:gd name="connsiteX5" fmla="*/ 0 w 11864472"/>
              <a:gd name="connsiteY5" fmla="*/ 0 h 3420555"/>
              <a:gd name="connsiteX0" fmla="*/ 0 w 11864472"/>
              <a:gd name="connsiteY0" fmla="*/ 1652 h 3422207"/>
              <a:gd name="connsiteX1" fmla="*/ 11864472 w 11864472"/>
              <a:gd name="connsiteY1" fmla="*/ 0 h 3422207"/>
              <a:gd name="connsiteX2" fmla="*/ 11855613 w 11864472"/>
              <a:gd name="connsiteY2" fmla="*/ 3420553 h 3422207"/>
              <a:gd name="connsiteX3" fmla="*/ 579722 w 11864472"/>
              <a:gd name="connsiteY3" fmla="*/ 3422207 h 3422207"/>
              <a:gd name="connsiteX4" fmla="*/ 0 w 11864472"/>
              <a:gd name="connsiteY4" fmla="*/ 2842485 h 3422207"/>
              <a:gd name="connsiteX5" fmla="*/ 0 w 11864472"/>
              <a:gd name="connsiteY5" fmla="*/ 1652 h 3422207"/>
              <a:gd name="connsiteX0" fmla="*/ 0 w 11855613"/>
              <a:gd name="connsiteY0" fmla="*/ 0 h 3420555"/>
              <a:gd name="connsiteX1" fmla="*/ 11834492 w 11855613"/>
              <a:gd name="connsiteY1" fmla="*/ 58309 h 3420555"/>
              <a:gd name="connsiteX2" fmla="*/ 11855613 w 11855613"/>
              <a:gd name="connsiteY2" fmla="*/ 3418901 h 3420555"/>
              <a:gd name="connsiteX3" fmla="*/ 579722 w 11855613"/>
              <a:gd name="connsiteY3" fmla="*/ 3420555 h 3420555"/>
              <a:gd name="connsiteX4" fmla="*/ 0 w 11855613"/>
              <a:gd name="connsiteY4" fmla="*/ 2840833 h 3420555"/>
              <a:gd name="connsiteX5" fmla="*/ 0 w 11855613"/>
              <a:gd name="connsiteY5" fmla="*/ 0 h 3420555"/>
              <a:gd name="connsiteX0" fmla="*/ 0 w 11855613"/>
              <a:gd name="connsiteY0" fmla="*/ 1652 h 3362246"/>
              <a:gd name="connsiteX1" fmla="*/ 11834492 w 11855613"/>
              <a:gd name="connsiteY1" fmla="*/ 0 h 3362246"/>
              <a:gd name="connsiteX2" fmla="*/ 11855613 w 11855613"/>
              <a:gd name="connsiteY2" fmla="*/ 3360592 h 3362246"/>
              <a:gd name="connsiteX3" fmla="*/ 579722 w 11855613"/>
              <a:gd name="connsiteY3" fmla="*/ 3362246 h 3362246"/>
              <a:gd name="connsiteX4" fmla="*/ 0 w 11855613"/>
              <a:gd name="connsiteY4" fmla="*/ 2782524 h 3362246"/>
              <a:gd name="connsiteX5" fmla="*/ 0 w 11855613"/>
              <a:gd name="connsiteY5" fmla="*/ 1652 h 3362246"/>
              <a:gd name="connsiteX0" fmla="*/ 0 w 11864473"/>
              <a:gd name="connsiteY0" fmla="*/ 0 h 3360594"/>
              <a:gd name="connsiteX1" fmla="*/ 11864473 w 11864473"/>
              <a:gd name="connsiteY1" fmla="*/ 13338 h 3360594"/>
              <a:gd name="connsiteX2" fmla="*/ 11855613 w 11864473"/>
              <a:gd name="connsiteY2" fmla="*/ 3358940 h 3360594"/>
              <a:gd name="connsiteX3" fmla="*/ 579722 w 11864473"/>
              <a:gd name="connsiteY3" fmla="*/ 3360594 h 3360594"/>
              <a:gd name="connsiteX4" fmla="*/ 0 w 11864473"/>
              <a:gd name="connsiteY4" fmla="*/ 2780872 h 3360594"/>
              <a:gd name="connsiteX5" fmla="*/ 0 w 11864473"/>
              <a:gd name="connsiteY5" fmla="*/ 0 h 3360594"/>
              <a:gd name="connsiteX0" fmla="*/ 0 w 11864473"/>
              <a:gd name="connsiteY0" fmla="*/ 1652 h 3362246"/>
              <a:gd name="connsiteX1" fmla="*/ 11864473 w 11864473"/>
              <a:gd name="connsiteY1" fmla="*/ 0 h 3362246"/>
              <a:gd name="connsiteX2" fmla="*/ 11855613 w 11864473"/>
              <a:gd name="connsiteY2" fmla="*/ 3360592 h 3362246"/>
              <a:gd name="connsiteX3" fmla="*/ 579722 w 11864473"/>
              <a:gd name="connsiteY3" fmla="*/ 3362246 h 3362246"/>
              <a:gd name="connsiteX4" fmla="*/ 0 w 11864473"/>
              <a:gd name="connsiteY4" fmla="*/ 2782524 h 3362246"/>
              <a:gd name="connsiteX5" fmla="*/ 0 w 11864473"/>
              <a:gd name="connsiteY5" fmla="*/ 1652 h 3362246"/>
              <a:gd name="connsiteX0" fmla="*/ 0 w 11855629"/>
              <a:gd name="connsiteY0" fmla="*/ 1652 h 3362246"/>
              <a:gd name="connsiteX1" fmla="*/ 11459359 w 11855629"/>
              <a:gd name="connsiteY1" fmla="*/ 0 h 3362246"/>
              <a:gd name="connsiteX2" fmla="*/ 11855613 w 11855629"/>
              <a:gd name="connsiteY2" fmla="*/ 3360592 h 3362246"/>
              <a:gd name="connsiteX3" fmla="*/ 579722 w 11855629"/>
              <a:gd name="connsiteY3" fmla="*/ 3362246 h 3362246"/>
              <a:gd name="connsiteX4" fmla="*/ 0 w 11855629"/>
              <a:gd name="connsiteY4" fmla="*/ 2782524 h 3362246"/>
              <a:gd name="connsiteX5" fmla="*/ 0 w 11855629"/>
              <a:gd name="connsiteY5" fmla="*/ 1652 h 3362246"/>
              <a:gd name="connsiteX0" fmla="*/ 0 w 11459359"/>
              <a:gd name="connsiteY0" fmla="*/ 1652 h 3362246"/>
              <a:gd name="connsiteX1" fmla="*/ 11459359 w 11459359"/>
              <a:gd name="connsiteY1" fmla="*/ 0 h 3362246"/>
              <a:gd name="connsiteX2" fmla="*/ 11438924 w 11459359"/>
              <a:gd name="connsiteY2" fmla="*/ 3360592 h 3362246"/>
              <a:gd name="connsiteX3" fmla="*/ 579722 w 11459359"/>
              <a:gd name="connsiteY3" fmla="*/ 3362246 h 3362246"/>
              <a:gd name="connsiteX4" fmla="*/ 0 w 11459359"/>
              <a:gd name="connsiteY4" fmla="*/ 2782524 h 3362246"/>
              <a:gd name="connsiteX5" fmla="*/ 0 w 11459359"/>
              <a:gd name="connsiteY5" fmla="*/ 1652 h 3362246"/>
              <a:gd name="connsiteX0" fmla="*/ 0 w 11459359"/>
              <a:gd name="connsiteY0" fmla="*/ 1652 h 3362246"/>
              <a:gd name="connsiteX1" fmla="*/ 11459359 w 11459359"/>
              <a:gd name="connsiteY1" fmla="*/ 0 h 3362246"/>
              <a:gd name="connsiteX2" fmla="*/ 11438924 w 11459359"/>
              <a:gd name="connsiteY2" fmla="*/ 3360592 h 3362246"/>
              <a:gd name="connsiteX3" fmla="*/ 1584742 w 11459359"/>
              <a:gd name="connsiteY3" fmla="*/ 3362246 h 3362246"/>
              <a:gd name="connsiteX4" fmla="*/ 0 w 11459359"/>
              <a:gd name="connsiteY4" fmla="*/ 2782524 h 3362246"/>
              <a:gd name="connsiteX5" fmla="*/ 0 w 11459359"/>
              <a:gd name="connsiteY5" fmla="*/ 1652 h 3362246"/>
              <a:gd name="connsiteX0" fmla="*/ 0 w 11459359"/>
              <a:gd name="connsiteY0" fmla="*/ 1652 h 3360592"/>
              <a:gd name="connsiteX1" fmla="*/ 11459359 w 11459359"/>
              <a:gd name="connsiteY1" fmla="*/ 0 h 3360592"/>
              <a:gd name="connsiteX2" fmla="*/ 11438924 w 11459359"/>
              <a:gd name="connsiteY2" fmla="*/ 3360592 h 3360592"/>
              <a:gd name="connsiteX3" fmla="*/ 1188396 w 11459359"/>
              <a:gd name="connsiteY3" fmla="*/ 3358591 h 3360592"/>
              <a:gd name="connsiteX4" fmla="*/ 0 w 11459359"/>
              <a:gd name="connsiteY4" fmla="*/ 2782524 h 3360592"/>
              <a:gd name="connsiteX5" fmla="*/ 0 w 11459359"/>
              <a:gd name="connsiteY5" fmla="*/ 1652 h 3360592"/>
              <a:gd name="connsiteX0" fmla="*/ 0 w 11459359"/>
              <a:gd name="connsiteY0" fmla="*/ 1652 h 3360592"/>
              <a:gd name="connsiteX1" fmla="*/ 11459359 w 11459359"/>
              <a:gd name="connsiteY1" fmla="*/ 0 h 3360592"/>
              <a:gd name="connsiteX2" fmla="*/ 11438924 w 11459359"/>
              <a:gd name="connsiteY2" fmla="*/ 3360592 h 3360592"/>
              <a:gd name="connsiteX3" fmla="*/ 1188396 w 11459359"/>
              <a:gd name="connsiteY3" fmla="*/ 3358591 h 3360592"/>
              <a:gd name="connsiteX4" fmla="*/ 0 w 11459359"/>
              <a:gd name="connsiteY4" fmla="*/ 2946995 h 3360592"/>
              <a:gd name="connsiteX5" fmla="*/ 0 w 11459359"/>
              <a:gd name="connsiteY5" fmla="*/ 1652 h 3360592"/>
              <a:gd name="connsiteX0" fmla="*/ 0 w 11459359"/>
              <a:gd name="connsiteY0" fmla="*/ 1652 h 3360592"/>
              <a:gd name="connsiteX1" fmla="*/ 11459359 w 11459359"/>
              <a:gd name="connsiteY1" fmla="*/ 0 h 3360592"/>
              <a:gd name="connsiteX2" fmla="*/ 11438924 w 11459359"/>
              <a:gd name="connsiteY2" fmla="*/ 3360592 h 3360592"/>
              <a:gd name="connsiteX3" fmla="*/ 1188396 w 11459359"/>
              <a:gd name="connsiteY3" fmla="*/ 3358591 h 3360592"/>
              <a:gd name="connsiteX4" fmla="*/ 0 w 11459359"/>
              <a:gd name="connsiteY4" fmla="*/ 2946995 h 3360592"/>
              <a:gd name="connsiteX5" fmla="*/ 0 w 11459359"/>
              <a:gd name="connsiteY5" fmla="*/ 1652 h 3360592"/>
              <a:gd name="connsiteX0" fmla="*/ 0 w 11459359"/>
              <a:gd name="connsiteY0" fmla="*/ 1652 h 3360592"/>
              <a:gd name="connsiteX1" fmla="*/ 11459359 w 11459359"/>
              <a:gd name="connsiteY1" fmla="*/ 0 h 3360592"/>
              <a:gd name="connsiteX2" fmla="*/ 11438924 w 11459359"/>
              <a:gd name="connsiteY2" fmla="*/ 3360592 h 3360592"/>
              <a:gd name="connsiteX3" fmla="*/ 1188396 w 11459359"/>
              <a:gd name="connsiteY3" fmla="*/ 3358591 h 3360592"/>
              <a:gd name="connsiteX4" fmla="*/ 0 w 11459359"/>
              <a:gd name="connsiteY4" fmla="*/ 2946995 h 3360592"/>
              <a:gd name="connsiteX5" fmla="*/ 0 w 11459359"/>
              <a:gd name="connsiteY5" fmla="*/ 1652 h 336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9359" h="3360592">
                <a:moveTo>
                  <a:pt x="0" y="1652"/>
                </a:moveTo>
                <a:lnTo>
                  <a:pt x="11459359" y="0"/>
                </a:lnTo>
                <a:cubicBezTo>
                  <a:pt x="11456406" y="1115201"/>
                  <a:pt x="11441877" y="2245391"/>
                  <a:pt x="11438924" y="3360592"/>
                </a:cubicBezTo>
                <a:lnTo>
                  <a:pt x="1188396" y="3358591"/>
                </a:lnTo>
                <a:cubicBezTo>
                  <a:pt x="848612" y="3356903"/>
                  <a:pt x="0" y="3267167"/>
                  <a:pt x="0" y="2946995"/>
                </a:cubicBezTo>
                <a:lnTo>
                  <a:pt x="0" y="1652"/>
                </a:lnTo>
                <a:close/>
              </a:path>
            </a:pathLst>
          </a:custGeom>
          <a:noFill/>
        </p:spPr>
        <p:txBody>
          <a:bodyPr/>
          <a:lstStyle>
            <a:lvl1pPr marL="0" indent="0">
              <a:buNone/>
              <a:defRPr sz="2400">
                <a:solidFill>
                  <a:schemeClr val="bg1"/>
                </a:solidFill>
              </a:defRPr>
            </a:lvl1pPr>
          </a:lstStyle>
          <a:p>
            <a:r>
              <a:rPr lang="en-US"/>
              <a:t>Click icon to add picture</a:t>
            </a:r>
            <a:endParaRPr lang="en-JP"/>
          </a:p>
        </p:txBody>
      </p:sp>
    </p:spTree>
    <p:extLst>
      <p:ext uri="{BB962C8B-B14F-4D97-AF65-F5344CB8AC3E}">
        <p14:creationId xmlns:p14="http://schemas.microsoft.com/office/powerpoint/2010/main" val="3404723532"/>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A5DA52-BBAF-EA48-AEC6-EA08F428CF57}"/>
              </a:ext>
            </a:extLst>
          </p:cNvPr>
          <p:cNvSpPr>
            <a:spLocks noGrp="1"/>
          </p:cNvSpPr>
          <p:nvPr>
            <p:ph type="body" sz="quarter" idx="10" hasCustomPrompt="1"/>
          </p:nvPr>
        </p:nvSpPr>
        <p:spPr>
          <a:xfrm>
            <a:off x="300038" y="371959"/>
            <a:ext cx="11591925" cy="6044716"/>
          </a:xfrm>
          <a:prstGeom prst="rect">
            <a:avLst/>
          </a:prstGeom>
        </p:spPr>
        <p:txBody>
          <a:bodyPr anchor="ctr" anchorCtr="0"/>
          <a:lstStyle>
            <a:lvl1pPr marL="0" indent="0" algn="ctr">
              <a:lnSpc>
                <a:spcPct val="100000"/>
              </a:lnSpc>
              <a:buNone/>
              <a:defRPr sz="3000"/>
            </a:lvl1pPr>
          </a:lstStyle>
          <a:p>
            <a:pPr lvl="0"/>
            <a:r>
              <a:rPr lang="en-US"/>
              <a:t>Blank slide</a:t>
            </a:r>
            <a:endParaRPr lang="en-JP"/>
          </a:p>
        </p:txBody>
      </p:sp>
    </p:spTree>
    <p:extLst>
      <p:ext uri="{BB962C8B-B14F-4D97-AF65-F5344CB8AC3E}">
        <p14:creationId xmlns:p14="http://schemas.microsoft.com/office/powerpoint/2010/main" val="1207318980"/>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dvanced 3-Column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5925D82-457F-D84D-B8DF-D8ADFD7E71DF}"/>
              </a:ext>
            </a:extLst>
          </p:cNvPr>
          <p:cNvSpPr>
            <a:spLocks noGrp="1"/>
          </p:cNvSpPr>
          <p:nvPr>
            <p:ph type="body" sz="quarter" idx="14" hasCustomPrompt="1"/>
          </p:nvPr>
        </p:nvSpPr>
        <p:spPr>
          <a:xfrm>
            <a:off x="311150" y="3178298"/>
            <a:ext cx="5708650"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Title</a:t>
            </a:r>
          </a:p>
        </p:txBody>
      </p:sp>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49" y="3575904"/>
            <a:ext cx="3763545"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 </a:t>
            </a:r>
          </a:p>
        </p:txBody>
      </p:sp>
      <p:sp>
        <p:nvSpPr>
          <p:cNvPr id="17" name="Text Placeholder 6">
            <a:extLst>
              <a:ext uri="{FF2B5EF4-FFF2-40B4-BE49-F238E27FC236}">
                <a16:creationId xmlns:a16="http://schemas.microsoft.com/office/drawing/2014/main" id="{3BB454FD-9C16-FC47-B46E-6675394572BB}"/>
              </a:ext>
            </a:extLst>
          </p:cNvPr>
          <p:cNvSpPr>
            <a:spLocks noGrp="1"/>
          </p:cNvSpPr>
          <p:nvPr>
            <p:ph type="body" sz="quarter" idx="18" hasCustomPrompt="1"/>
          </p:nvPr>
        </p:nvSpPr>
        <p:spPr>
          <a:xfrm>
            <a:off x="4213726" y="3575904"/>
            <a:ext cx="3763545"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 </a:t>
            </a:r>
          </a:p>
        </p:txBody>
      </p:sp>
      <p:sp>
        <p:nvSpPr>
          <p:cNvPr id="18" name="Text Placeholder 6">
            <a:extLst>
              <a:ext uri="{FF2B5EF4-FFF2-40B4-BE49-F238E27FC236}">
                <a16:creationId xmlns:a16="http://schemas.microsoft.com/office/drawing/2014/main" id="{568F3A49-7287-1C4D-93C8-50E3C0B4F15A}"/>
              </a:ext>
            </a:extLst>
          </p:cNvPr>
          <p:cNvSpPr>
            <a:spLocks noGrp="1"/>
          </p:cNvSpPr>
          <p:nvPr>
            <p:ph type="body" sz="quarter" idx="19" hasCustomPrompt="1"/>
          </p:nvPr>
        </p:nvSpPr>
        <p:spPr>
          <a:xfrm>
            <a:off x="8099967" y="3575904"/>
            <a:ext cx="3763545"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 </a:t>
            </a:r>
          </a:p>
        </p:txBody>
      </p:sp>
      <p:sp>
        <p:nvSpPr>
          <p:cNvPr id="21" name="Footer Placeholder 8">
            <a:extLst>
              <a:ext uri="{FF2B5EF4-FFF2-40B4-BE49-F238E27FC236}">
                <a16:creationId xmlns:a16="http://schemas.microsoft.com/office/drawing/2014/main" id="{519BC59F-4516-0043-8BAC-F9FE45B6A9F4}"/>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sp>
        <p:nvSpPr>
          <p:cNvPr id="24" name="タイトル プレースホルダ 1">
            <a:extLst>
              <a:ext uri="{FF2B5EF4-FFF2-40B4-BE49-F238E27FC236}">
                <a16:creationId xmlns:a16="http://schemas.microsoft.com/office/drawing/2014/main" id="{CC986DF6-9894-F144-B9DA-A9DBE0000AB8}"/>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3" name="Rectangle 22">
            <a:extLst>
              <a:ext uri="{FF2B5EF4-FFF2-40B4-BE49-F238E27FC236}">
                <a16:creationId xmlns:a16="http://schemas.microsoft.com/office/drawing/2014/main" id="{886528CE-2840-6C44-965A-04D8835743E3}"/>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7" name="スライド番号プレースホルダ 5">
            <a:extLst>
              <a:ext uri="{FF2B5EF4-FFF2-40B4-BE49-F238E27FC236}">
                <a16:creationId xmlns:a16="http://schemas.microsoft.com/office/drawing/2014/main" id="{854E474F-30B0-604E-9699-287AC57CAAFA}"/>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8" name="Text Placeholder 6">
            <a:extLst>
              <a:ext uri="{FF2B5EF4-FFF2-40B4-BE49-F238E27FC236}">
                <a16:creationId xmlns:a16="http://schemas.microsoft.com/office/drawing/2014/main" id="{C9681050-C142-4F4F-B3C6-6F52F3C55CD6}"/>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22" name="Text Placeholder 2">
            <a:extLst>
              <a:ext uri="{FF2B5EF4-FFF2-40B4-BE49-F238E27FC236}">
                <a16:creationId xmlns:a16="http://schemas.microsoft.com/office/drawing/2014/main" id="{110504E2-40F0-054E-8424-D247EF2CA216}"/>
              </a:ext>
            </a:extLst>
          </p:cNvPr>
          <p:cNvSpPr>
            <a:spLocks noGrp="1"/>
          </p:cNvSpPr>
          <p:nvPr>
            <p:ph type="body" sz="quarter" idx="20" hasCustomPrompt="1"/>
          </p:nvPr>
        </p:nvSpPr>
        <p:spPr>
          <a:xfrm>
            <a:off x="311151" y="1491373"/>
            <a:ext cx="11569700"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25" name="Text Placeholder 6">
            <a:extLst>
              <a:ext uri="{FF2B5EF4-FFF2-40B4-BE49-F238E27FC236}">
                <a16:creationId xmlns:a16="http://schemas.microsoft.com/office/drawing/2014/main" id="{073E75F2-7FFB-DC4C-8964-799372FCF583}"/>
              </a:ext>
            </a:extLst>
          </p:cNvPr>
          <p:cNvSpPr>
            <a:spLocks noGrp="1"/>
          </p:cNvSpPr>
          <p:nvPr>
            <p:ph type="body" sz="quarter" idx="21" hasCustomPrompt="1"/>
          </p:nvPr>
        </p:nvSpPr>
        <p:spPr>
          <a:xfrm>
            <a:off x="311150" y="1093767"/>
            <a:ext cx="11569700"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1636662520"/>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dvanced 2/3 Image">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B3311DE3-EC35-4C49-805E-57AB2D90E99E}"/>
              </a:ext>
            </a:extLst>
          </p:cNvPr>
          <p:cNvSpPr>
            <a:spLocks noGrp="1"/>
          </p:cNvSpPr>
          <p:nvPr>
            <p:ph type="pic" sz="quarter" idx="10" hasCustomPrompt="1"/>
          </p:nvPr>
        </p:nvSpPr>
        <p:spPr>
          <a:xfrm>
            <a:off x="4210743" y="1093767"/>
            <a:ext cx="7988356" cy="5322908"/>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33463"/>
              <a:gd name="connsiteX1" fmla="*/ 8912928 w 8915642"/>
              <a:gd name="connsiteY1" fmla="*/ 191388 h 6633463"/>
              <a:gd name="connsiteX2" fmla="*/ 8915642 w 8915642"/>
              <a:gd name="connsiteY2" fmla="*/ 6631809 h 6633463"/>
              <a:gd name="connsiteX3" fmla="*/ 579722 w 8915642"/>
              <a:gd name="connsiteY3" fmla="*/ 6633463 h 6633463"/>
              <a:gd name="connsiteX4" fmla="*/ 0 w 8915642"/>
              <a:gd name="connsiteY4" fmla="*/ 6053741 h 6633463"/>
              <a:gd name="connsiteX5" fmla="*/ 0 w 8915642"/>
              <a:gd name="connsiteY5" fmla="*/ 1 h 6633463"/>
              <a:gd name="connsiteX0" fmla="*/ 0 w 8933278"/>
              <a:gd name="connsiteY0" fmla="*/ 1653 h 6635115"/>
              <a:gd name="connsiteX1" fmla="*/ 8933248 w 8933278"/>
              <a:gd name="connsiteY1" fmla="*/ 0 h 6635115"/>
              <a:gd name="connsiteX2" fmla="*/ 8915642 w 8933278"/>
              <a:gd name="connsiteY2" fmla="*/ 6633461 h 6635115"/>
              <a:gd name="connsiteX3" fmla="*/ 579722 w 8933278"/>
              <a:gd name="connsiteY3" fmla="*/ 6635115 h 6635115"/>
              <a:gd name="connsiteX4" fmla="*/ 0 w 8933278"/>
              <a:gd name="connsiteY4" fmla="*/ 6055393 h 6635115"/>
              <a:gd name="connsiteX5" fmla="*/ 0 w 8933278"/>
              <a:gd name="connsiteY5" fmla="*/ 1653 h 6635115"/>
              <a:gd name="connsiteX0" fmla="*/ 0 w 8933323"/>
              <a:gd name="connsiteY0" fmla="*/ 1653 h 6645336"/>
              <a:gd name="connsiteX1" fmla="*/ 8933248 w 8933323"/>
              <a:gd name="connsiteY1" fmla="*/ 0 h 6645336"/>
              <a:gd name="connsiteX2" fmla="*/ 8927517 w 8933323"/>
              <a:gd name="connsiteY2" fmla="*/ 6645336 h 6645336"/>
              <a:gd name="connsiteX3" fmla="*/ 579722 w 8933323"/>
              <a:gd name="connsiteY3" fmla="*/ 6635115 h 6645336"/>
              <a:gd name="connsiteX4" fmla="*/ 0 w 8933323"/>
              <a:gd name="connsiteY4" fmla="*/ 6055393 h 6645336"/>
              <a:gd name="connsiteX5" fmla="*/ 0 w 8933323"/>
              <a:gd name="connsiteY5" fmla="*/ 1653 h 6645336"/>
              <a:gd name="connsiteX0" fmla="*/ 0 w 8927517"/>
              <a:gd name="connsiteY0" fmla="*/ 1653 h 6645336"/>
              <a:gd name="connsiteX1" fmla="*/ 7971347 w 8927517"/>
              <a:gd name="connsiteY1" fmla="*/ 0 h 6645336"/>
              <a:gd name="connsiteX2" fmla="*/ 8927517 w 8927517"/>
              <a:gd name="connsiteY2" fmla="*/ 6645336 h 6645336"/>
              <a:gd name="connsiteX3" fmla="*/ 579722 w 8927517"/>
              <a:gd name="connsiteY3" fmla="*/ 6635115 h 6645336"/>
              <a:gd name="connsiteX4" fmla="*/ 0 w 8927517"/>
              <a:gd name="connsiteY4" fmla="*/ 6055393 h 6645336"/>
              <a:gd name="connsiteX5" fmla="*/ 0 w 8927517"/>
              <a:gd name="connsiteY5" fmla="*/ 1653 h 6645336"/>
              <a:gd name="connsiteX0" fmla="*/ 0 w 7971422"/>
              <a:gd name="connsiteY0" fmla="*/ 1653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653 h 6645336"/>
              <a:gd name="connsiteX0" fmla="*/ 0 w 7971422"/>
              <a:gd name="connsiteY0" fmla="*/ 1301816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301816 h 6645336"/>
              <a:gd name="connsiteX0" fmla="*/ 0 w 7965616"/>
              <a:gd name="connsiteY0" fmla="*/ 1653 h 5345173"/>
              <a:gd name="connsiteX1" fmla="*/ 7957060 w 7965616"/>
              <a:gd name="connsiteY1" fmla="*/ 0 h 5345173"/>
              <a:gd name="connsiteX2" fmla="*/ 7965616 w 7965616"/>
              <a:gd name="connsiteY2" fmla="*/ 5345173 h 5345173"/>
              <a:gd name="connsiteX3" fmla="*/ 579722 w 7965616"/>
              <a:gd name="connsiteY3" fmla="*/ 5334952 h 5345173"/>
              <a:gd name="connsiteX4" fmla="*/ 0 w 7965616"/>
              <a:gd name="connsiteY4" fmla="*/ 4755230 h 5345173"/>
              <a:gd name="connsiteX5" fmla="*/ 0 w 7965616"/>
              <a:gd name="connsiteY5" fmla="*/ 1653 h 5345173"/>
              <a:gd name="connsiteX0" fmla="*/ 0 w 7971422"/>
              <a:gd name="connsiteY0" fmla="*/ 1653 h 5345173"/>
              <a:gd name="connsiteX1" fmla="*/ 7971347 w 7971422"/>
              <a:gd name="connsiteY1" fmla="*/ 0 h 5345173"/>
              <a:gd name="connsiteX2" fmla="*/ 7965616 w 7971422"/>
              <a:gd name="connsiteY2" fmla="*/ 5345173 h 5345173"/>
              <a:gd name="connsiteX3" fmla="*/ 579722 w 7971422"/>
              <a:gd name="connsiteY3" fmla="*/ 5334952 h 5345173"/>
              <a:gd name="connsiteX4" fmla="*/ 0 w 7971422"/>
              <a:gd name="connsiteY4" fmla="*/ 4755230 h 5345173"/>
              <a:gd name="connsiteX5" fmla="*/ 0 w 7971422"/>
              <a:gd name="connsiteY5" fmla="*/ 1653 h 5345173"/>
              <a:gd name="connsiteX0" fmla="*/ 0 w 7988356"/>
              <a:gd name="connsiteY0" fmla="*/ 187920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187920 h 5345173"/>
              <a:gd name="connsiteX0" fmla="*/ 0 w 7988356"/>
              <a:gd name="connsiteY0" fmla="*/ 210145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210145 h 5345173"/>
              <a:gd name="connsiteX0" fmla="*/ 0 w 7988356"/>
              <a:gd name="connsiteY0" fmla="*/ 0 h 5135028"/>
              <a:gd name="connsiteX1" fmla="*/ 7988281 w 7988356"/>
              <a:gd name="connsiteY1" fmla="*/ 7569 h 5135028"/>
              <a:gd name="connsiteX2" fmla="*/ 7982550 w 7988356"/>
              <a:gd name="connsiteY2" fmla="*/ 5135028 h 5135028"/>
              <a:gd name="connsiteX3" fmla="*/ 596656 w 7988356"/>
              <a:gd name="connsiteY3" fmla="*/ 5124807 h 5135028"/>
              <a:gd name="connsiteX4" fmla="*/ 16934 w 7988356"/>
              <a:gd name="connsiteY4" fmla="*/ 4545085 h 5135028"/>
              <a:gd name="connsiteX5" fmla="*/ 0 w 7988356"/>
              <a:gd name="connsiteY5" fmla="*/ 0 h 513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88356" h="5135028">
                <a:moveTo>
                  <a:pt x="0" y="0"/>
                </a:moveTo>
                <a:lnTo>
                  <a:pt x="7988281" y="7569"/>
                </a:lnTo>
                <a:cubicBezTo>
                  <a:pt x="7989186" y="2154376"/>
                  <a:pt x="7981645" y="2988221"/>
                  <a:pt x="7982550" y="5135028"/>
                </a:cubicBezTo>
                <a:lnTo>
                  <a:pt x="596656" y="5124807"/>
                </a:lnTo>
                <a:cubicBezTo>
                  <a:pt x="276484" y="5124807"/>
                  <a:pt x="16934" y="4865257"/>
                  <a:pt x="16934" y="4545085"/>
                </a:cubicBezTo>
                <a:cubicBezTo>
                  <a:pt x="11289" y="3022648"/>
                  <a:pt x="5645" y="1522437"/>
                  <a:pt x="0" y="0"/>
                </a:cubicBezTo>
                <a:close/>
              </a:path>
            </a:pathLst>
          </a:custGeom>
          <a:noFill/>
        </p:spPr>
        <p:txBody>
          <a:bodyPr>
            <a:normAutofit/>
          </a:bodyPr>
          <a:lstStyle>
            <a:lvl1pPr marL="0" indent="0">
              <a:buNone/>
              <a:defRPr sz="1400">
                <a:solidFill>
                  <a:schemeClr val="tx1"/>
                </a:solidFill>
              </a:defRPr>
            </a:lvl1pPr>
          </a:lstStyle>
          <a:p>
            <a:r>
              <a:rPr lang="en-JP"/>
              <a:t>Insert Photo</a:t>
            </a:r>
          </a:p>
        </p:txBody>
      </p:sp>
      <p:sp>
        <p:nvSpPr>
          <p:cNvPr id="7" name="Text Placeholder 6">
            <a:extLst>
              <a:ext uri="{FF2B5EF4-FFF2-40B4-BE49-F238E27FC236}">
                <a16:creationId xmlns:a16="http://schemas.microsoft.com/office/drawing/2014/main" id="{65925D82-457F-D84D-B8DF-D8ADFD7E71DF}"/>
              </a:ext>
            </a:extLst>
          </p:cNvPr>
          <p:cNvSpPr>
            <a:spLocks noGrp="1"/>
          </p:cNvSpPr>
          <p:nvPr>
            <p:ph type="body" sz="quarter" idx="14" hasCustomPrompt="1"/>
          </p:nvPr>
        </p:nvSpPr>
        <p:spPr>
          <a:xfrm>
            <a:off x="311150" y="3178298"/>
            <a:ext cx="3751966"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Title</a:t>
            </a:r>
          </a:p>
        </p:txBody>
      </p:sp>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50" y="3575904"/>
            <a:ext cx="3751966"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 </a:t>
            </a:r>
          </a:p>
        </p:txBody>
      </p:sp>
      <p:sp>
        <p:nvSpPr>
          <p:cNvPr id="20" name="Footer Placeholder 8">
            <a:extLst>
              <a:ext uri="{FF2B5EF4-FFF2-40B4-BE49-F238E27FC236}">
                <a16:creationId xmlns:a16="http://schemas.microsoft.com/office/drawing/2014/main" id="{E4ACE247-6DA5-F044-A880-12BDFE14907B}"/>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sp>
        <p:nvSpPr>
          <p:cNvPr id="22" name="タイトル プレースホルダ 1">
            <a:extLst>
              <a:ext uri="{FF2B5EF4-FFF2-40B4-BE49-F238E27FC236}">
                <a16:creationId xmlns:a16="http://schemas.microsoft.com/office/drawing/2014/main" id="{1545CFCD-ABA6-1349-9917-1DDD2762CB59}"/>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1" name="Rectangle 20">
            <a:extLst>
              <a:ext uri="{FF2B5EF4-FFF2-40B4-BE49-F238E27FC236}">
                <a16:creationId xmlns:a16="http://schemas.microsoft.com/office/drawing/2014/main" id="{97730F84-B57E-C441-B81C-A0677388FA64}"/>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5" name="スライド番号プレースホルダ 5">
            <a:extLst>
              <a:ext uri="{FF2B5EF4-FFF2-40B4-BE49-F238E27FC236}">
                <a16:creationId xmlns:a16="http://schemas.microsoft.com/office/drawing/2014/main" id="{78815F79-70B9-A343-88C1-1B41F15106A1}"/>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6" name="Text Placeholder 6">
            <a:extLst>
              <a:ext uri="{FF2B5EF4-FFF2-40B4-BE49-F238E27FC236}">
                <a16:creationId xmlns:a16="http://schemas.microsoft.com/office/drawing/2014/main" id="{6ACFB15D-3880-FB46-8B5A-E057FE4C9B56}"/>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7" name="Text Placeholder 2">
            <a:extLst>
              <a:ext uri="{FF2B5EF4-FFF2-40B4-BE49-F238E27FC236}">
                <a16:creationId xmlns:a16="http://schemas.microsoft.com/office/drawing/2014/main" id="{EF3CD883-F623-E54C-A27A-38B7EB957052}"/>
              </a:ext>
            </a:extLst>
          </p:cNvPr>
          <p:cNvSpPr>
            <a:spLocks noGrp="1"/>
          </p:cNvSpPr>
          <p:nvPr>
            <p:ph type="body" sz="quarter" idx="20" hasCustomPrompt="1"/>
          </p:nvPr>
        </p:nvSpPr>
        <p:spPr>
          <a:xfrm>
            <a:off x="311151" y="1491373"/>
            <a:ext cx="3751965"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18" name="Text Placeholder 6">
            <a:extLst>
              <a:ext uri="{FF2B5EF4-FFF2-40B4-BE49-F238E27FC236}">
                <a16:creationId xmlns:a16="http://schemas.microsoft.com/office/drawing/2014/main" id="{B2D601E3-CC68-7845-AAF4-3AD141198B4E}"/>
              </a:ext>
            </a:extLst>
          </p:cNvPr>
          <p:cNvSpPr>
            <a:spLocks noGrp="1"/>
          </p:cNvSpPr>
          <p:nvPr>
            <p:ph type="body" sz="quarter" idx="21" hasCustomPrompt="1"/>
          </p:nvPr>
        </p:nvSpPr>
        <p:spPr>
          <a:xfrm>
            <a:off x="311150" y="1093767"/>
            <a:ext cx="3751965"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1621482026"/>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dvanced 1/2 Image (Full Bleed)">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DA0F537B-2380-C640-8119-936AD7786464}"/>
              </a:ext>
            </a:extLst>
          </p:cNvPr>
          <p:cNvSpPr>
            <a:spLocks noGrp="1"/>
          </p:cNvSpPr>
          <p:nvPr>
            <p:ph type="pic" sz="quarter" idx="18" hasCustomPrompt="1"/>
          </p:nvPr>
        </p:nvSpPr>
        <p:spPr>
          <a:xfrm>
            <a:off x="6185454" y="-5494"/>
            <a:ext cx="6024384" cy="6863494"/>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33463"/>
              <a:gd name="connsiteX1" fmla="*/ 8912928 w 8915642"/>
              <a:gd name="connsiteY1" fmla="*/ 191388 h 6633463"/>
              <a:gd name="connsiteX2" fmla="*/ 8915642 w 8915642"/>
              <a:gd name="connsiteY2" fmla="*/ 6631809 h 6633463"/>
              <a:gd name="connsiteX3" fmla="*/ 579722 w 8915642"/>
              <a:gd name="connsiteY3" fmla="*/ 6633463 h 6633463"/>
              <a:gd name="connsiteX4" fmla="*/ 0 w 8915642"/>
              <a:gd name="connsiteY4" fmla="*/ 6053741 h 6633463"/>
              <a:gd name="connsiteX5" fmla="*/ 0 w 8915642"/>
              <a:gd name="connsiteY5" fmla="*/ 1 h 6633463"/>
              <a:gd name="connsiteX0" fmla="*/ 0 w 8933278"/>
              <a:gd name="connsiteY0" fmla="*/ 1653 h 6635115"/>
              <a:gd name="connsiteX1" fmla="*/ 8933248 w 8933278"/>
              <a:gd name="connsiteY1" fmla="*/ 0 h 6635115"/>
              <a:gd name="connsiteX2" fmla="*/ 8915642 w 8933278"/>
              <a:gd name="connsiteY2" fmla="*/ 6633461 h 6635115"/>
              <a:gd name="connsiteX3" fmla="*/ 579722 w 8933278"/>
              <a:gd name="connsiteY3" fmla="*/ 6635115 h 6635115"/>
              <a:gd name="connsiteX4" fmla="*/ 0 w 8933278"/>
              <a:gd name="connsiteY4" fmla="*/ 6055393 h 6635115"/>
              <a:gd name="connsiteX5" fmla="*/ 0 w 8933278"/>
              <a:gd name="connsiteY5" fmla="*/ 1653 h 6635115"/>
              <a:gd name="connsiteX0" fmla="*/ 0 w 8933323"/>
              <a:gd name="connsiteY0" fmla="*/ 1653 h 6645336"/>
              <a:gd name="connsiteX1" fmla="*/ 8933248 w 8933323"/>
              <a:gd name="connsiteY1" fmla="*/ 0 h 6645336"/>
              <a:gd name="connsiteX2" fmla="*/ 8927517 w 8933323"/>
              <a:gd name="connsiteY2" fmla="*/ 6645336 h 6645336"/>
              <a:gd name="connsiteX3" fmla="*/ 579722 w 8933323"/>
              <a:gd name="connsiteY3" fmla="*/ 6635115 h 6645336"/>
              <a:gd name="connsiteX4" fmla="*/ 0 w 8933323"/>
              <a:gd name="connsiteY4" fmla="*/ 6055393 h 6645336"/>
              <a:gd name="connsiteX5" fmla="*/ 0 w 8933323"/>
              <a:gd name="connsiteY5" fmla="*/ 1653 h 6645336"/>
              <a:gd name="connsiteX0" fmla="*/ 0 w 8927517"/>
              <a:gd name="connsiteY0" fmla="*/ 1653 h 6645336"/>
              <a:gd name="connsiteX1" fmla="*/ 7971347 w 8927517"/>
              <a:gd name="connsiteY1" fmla="*/ 0 h 6645336"/>
              <a:gd name="connsiteX2" fmla="*/ 8927517 w 8927517"/>
              <a:gd name="connsiteY2" fmla="*/ 6645336 h 6645336"/>
              <a:gd name="connsiteX3" fmla="*/ 579722 w 8927517"/>
              <a:gd name="connsiteY3" fmla="*/ 6635115 h 6645336"/>
              <a:gd name="connsiteX4" fmla="*/ 0 w 8927517"/>
              <a:gd name="connsiteY4" fmla="*/ 6055393 h 6645336"/>
              <a:gd name="connsiteX5" fmla="*/ 0 w 8927517"/>
              <a:gd name="connsiteY5" fmla="*/ 1653 h 6645336"/>
              <a:gd name="connsiteX0" fmla="*/ 0 w 7971422"/>
              <a:gd name="connsiteY0" fmla="*/ 1653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653 h 6645336"/>
              <a:gd name="connsiteX0" fmla="*/ 0 w 7971422"/>
              <a:gd name="connsiteY0" fmla="*/ 1301816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301816 h 6645336"/>
              <a:gd name="connsiteX0" fmla="*/ 0 w 7965616"/>
              <a:gd name="connsiteY0" fmla="*/ 1653 h 5345173"/>
              <a:gd name="connsiteX1" fmla="*/ 7957060 w 7965616"/>
              <a:gd name="connsiteY1" fmla="*/ 0 h 5345173"/>
              <a:gd name="connsiteX2" fmla="*/ 7965616 w 7965616"/>
              <a:gd name="connsiteY2" fmla="*/ 5345173 h 5345173"/>
              <a:gd name="connsiteX3" fmla="*/ 579722 w 7965616"/>
              <a:gd name="connsiteY3" fmla="*/ 5334952 h 5345173"/>
              <a:gd name="connsiteX4" fmla="*/ 0 w 7965616"/>
              <a:gd name="connsiteY4" fmla="*/ 4755230 h 5345173"/>
              <a:gd name="connsiteX5" fmla="*/ 0 w 7965616"/>
              <a:gd name="connsiteY5" fmla="*/ 1653 h 5345173"/>
              <a:gd name="connsiteX0" fmla="*/ 0 w 7971422"/>
              <a:gd name="connsiteY0" fmla="*/ 1653 h 5345173"/>
              <a:gd name="connsiteX1" fmla="*/ 7971347 w 7971422"/>
              <a:gd name="connsiteY1" fmla="*/ 0 h 5345173"/>
              <a:gd name="connsiteX2" fmla="*/ 7965616 w 7971422"/>
              <a:gd name="connsiteY2" fmla="*/ 5345173 h 5345173"/>
              <a:gd name="connsiteX3" fmla="*/ 579722 w 7971422"/>
              <a:gd name="connsiteY3" fmla="*/ 5334952 h 5345173"/>
              <a:gd name="connsiteX4" fmla="*/ 0 w 7971422"/>
              <a:gd name="connsiteY4" fmla="*/ 4755230 h 5345173"/>
              <a:gd name="connsiteX5" fmla="*/ 0 w 7971422"/>
              <a:gd name="connsiteY5" fmla="*/ 1653 h 5345173"/>
              <a:gd name="connsiteX0" fmla="*/ 0 w 7988356"/>
              <a:gd name="connsiteY0" fmla="*/ 187920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187920 h 5345173"/>
              <a:gd name="connsiteX0" fmla="*/ 0 w 7988356"/>
              <a:gd name="connsiteY0" fmla="*/ 210145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210145 h 5345173"/>
              <a:gd name="connsiteX0" fmla="*/ 0 w 7988356"/>
              <a:gd name="connsiteY0" fmla="*/ 0 h 5135028"/>
              <a:gd name="connsiteX1" fmla="*/ 7988281 w 7988356"/>
              <a:gd name="connsiteY1" fmla="*/ 7569 h 5135028"/>
              <a:gd name="connsiteX2" fmla="*/ 7982550 w 7988356"/>
              <a:gd name="connsiteY2" fmla="*/ 5135028 h 5135028"/>
              <a:gd name="connsiteX3" fmla="*/ 596656 w 7988356"/>
              <a:gd name="connsiteY3" fmla="*/ 5124807 h 5135028"/>
              <a:gd name="connsiteX4" fmla="*/ 16934 w 7988356"/>
              <a:gd name="connsiteY4" fmla="*/ 4545085 h 5135028"/>
              <a:gd name="connsiteX5" fmla="*/ 0 w 7988356"/>
              <a:gd name="connsiteY5" fmla="*/ 0 h 5135028"/>
              <a:gd name="connsiteX0" fmla="*/ 0 w 7982550"/>
              <a:gd name="connsiteY0" fmla="*/ 0 h 5135028"/>
              <a:gd name="connsiteX1" fmla="*/ 6028853 w 7982550"/>
              <a:gd name="connsiteY1" fmla="*/ 7569 h 5135028"/>
              <a:gd name="connsiteX2" fmla="*/ 7982550 w 7982550"/>
              <a:gd name="connsiteY2" fmla="*/ 5135028 h 5135028"/>
              <a:gd name="connsiteX3" fmla="*/ 596656 w 7982550"/>
              <a:gd name="connsiteY3" fmla="*/ 5124807 h 5135028"/>
              <a:gd name="connsiteX4" fmla="*/ 16934 w 7982550"/>
              <a:gd name="connsiteY4" fmla="*/ 4545085 h 5135028"/>
              <a:gd name="connsiteX5" fmla="*/ 0 w 7982550"/>
              <a:gd name="connsiteY5" fmla="*/ 0 h 5135028"/>
              <a:gd name="connsiteX0" fmla="*/ 0 w 6037636"/>
              <a:gd name="connsiteY0" fmla="*/ 0 h 5135028"/>
              <a:gd name="connsiteX1" fmla="*/ 6028853 w 6037636"/>
              <a:gd name="connsiteY1" fmla="*/ 7569 h 5135028"/>
              <a:gd name="connsiteX2" fmla="*/ 6037636 w 6037636"/>
              <a:gd name="connsiteY2" fmla="*/ 5135028 h 5135028"/>
              <a:gd name="connsiteX3" fmla="*/ 596656 w 6037636"/>
              <a:gd name="connsiteY3" fmla="*/ 5124807 h 5135028"/>
              <a:gd name="connsiteX4" fmla="*/ 16934 w 6037636"/>
              <a:gd name="connsiteY4" fmla="*/ 4545085 h 5135028"/>
              <a:gd name="connsiteX5" fmla="*/ 0 w 6037636"/>
              <a:gd name="connsiteY5" fmla="*/ 0 h 5135028"/>
              <a:gd name="connsiteX0" fmla="*/ 0 w 6024384"/>
              <a:gd name="connsiteY0" fmla="*/ 0 h 6857810"/>
              <a:gd name="connsiteX1" fmla="*/ 6015601 w 6024384"/>
              <a:gd name="connsiteY1" fmla="*/ 1730351 h 6857810"/>
              <a:gd name="connsiteX2" fmla="*/ 6024384 w 6024384"/>
              <a:gd name="connsiteY2" fmla="*/ 6857810 h 6857810"/>
              <a:gd name="connsiteX3" fmla="*/ 583404 w 6024384"/>
              <a:gd name="connsiteY3" fmla="*/ 6847589 h 6857810"/>
              <a:gd name="connsiteX4" fmla="*/ 3682 w 6024384"/>
              <a:gd name="connsiteY4" fmla="*/ 6267867 h 6857810"/>
              <a:gd name="connsiteX5" fmla="*/ 0 w 6024384"/>
              <a:gd name="connsiteY5" fmla="*/ 0 h 6857810"/>
              <a:gd name="connsiteX0" fmla="*/ 0 w 6024384"/>
              <a:gd name="connsiteY0" fmla="*/ 5684 h 6863494"/>
              <a:gd name="connsiteX1" fmla="*/ 6002349 w 6024384"/>
              <a:gd name="connsiteY1" fmla="*/ 0 h 6863494"/>
              <a:gd name="connsiteX2" fmla="*/ 6024384 w 6024384"/>
              <a:gd name="connsiteY2" fmla="*/ 6863494 h 6863494"/>
              <a:gd name="connsiteX3" fmla="*/ 583404 w 6024384"/>
              <a:gd name="connsiteY3" fmla="*/ 6853273 h 6863494"/>
              <a:gd name="connsiteX4" fmla="*/ 3682 w 6024384"/>
              <a:gd name="connsiteY4" fmla="*/ 6273551 h 6863494"/>
              <a:gd name="connsiteX5" fmla="*/ 0 w 6024384"/>
              <a:gd name="connsiteY5" fmla="*/ 5684 h 686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4384" h="6863494">
                <a:moveTo>
                  <a:pt x="0" y="5684"/>
                </a:moveTo>
                <a:lnTo>
                  <a:pt x="6002349" y="0"/>
                </a:lnTo>
                <a:cubicBezTo>
                  <a:pt x="6003254" y="2146807"/>
                  <a:pt x="6023479" y="4716687"/>
                  <a:pt x="6024384" y="6863494"/>
                </a:cubicBezTo>
                <a:lnTo>
                  <a:pt x="583404" y="6853273"/>
                </a:lnTo>
                <a:cubicBezTo>
                  <a:pt x="263232" y="6853273"/>
                  <a:pt x="3682" y="6593723"/>
                  <a:pt x="3682" y="6273551"/>
                </a:cubicBezTo>
                <a:cubicBezTo>
                  <a:pt x="-1963" y="4751114"/>
                  <a:pt x="5645" y="1528121"/>
                  <a:pt x="0" y="5684"/>
                </a:cubicBezTo>
                <a:close/>
              </a:path>
            </a:pathLst>
          </a:custGeom>
          <a:noFill/>
        </p:spPr>
        <p:txBody>
          <a:bodyPr>
            <a:normAutofit/>
          </a:bodyPr>
          <a:lstStyle>
            <a:lvl1pPr marL="0" indent="0">
              <a:buNone/>
              <a:defRPr sz="1400">
                <a:solidFill>
                  <a:schemeClr val="tx1"/>
                </a:solidFill>
              </a:defRPr>
            </a:lvl1pPr>
          </a:lstStyle>
          <a:p>
            <a:r>
              <a:rPr lang="en-JP"/>
              <a:t>Insert Photo</a:t>
            </a:r>
          </a:p>
        </p:txBody>
      </p:sp>
      <p:sp>
        <p:nvSpPr>
          <p:cNvPr id="7" name="Text Placeholder 6">
            <a:extLst>
              <a:ext uri="{FF2B5EF4-FFF2-40B4-BE49-F238E27FC236}">
                <a16:creationId xmlns:a16="http://schemas.microsoft.com/office/drawing/2014/main" id="{65925D82-457F-D84D-B8DF-D8ADFD7E71DF}"/>
              </a:ext>
            </a:extLst>
          </p:cNvPr>
          <p:cNvSpPr>
            <a:spLocks noGrp="1"/>
          </p:cNvSpPr>
          <p:nvPr>
            <p:ph type="body" sz="quarter" idx="14" hasCustomPrompt="1"/>
          </p:nvPr>
        </p:nvSpPr>
        <p:spPr>
          <a:xfrm>
            <a:off x="311150" y="3178298"/>
            <a:ext cx="5708650"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Title</a:t>
            </a:r>
          </a:p>
        </p:txBody>
      </p:sp>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50" y="3575904"/>
            <a:ext cx="5708650" cy="2859620"/>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 </a:t>
            </a:r>
          </a:p>
        </p:txBody>
      </p:sp>
      <p:sp>
        <p:nvSpPr>
          <p:cNvPr id="17" name="タイトル プレースホルダ 1">
            <a:extLst>
              <a:ext uri="{FF2B5EF4-FFF2-40B4-BE49-F238E27FC236}">
                <a16:creationId xmlns:a16="http://schemas.microsoft.com/office/drawing/2014/main" id="{86D6FEA8-06E4-474A-8491-CD1DDAE7D0D7}"/>
              </a:ext>
            </a:extLst>
          </p:cNvPr>
          <p:cNvSpPr>
            <a:spLocks noGrp="1"/>
          </p:cNvSpPr>
          <p:nvPr>
            <p:ph type="title" hasCustomPrompt="1"/>
          </p:nvPr>
        </p:nvSpPr>
        <p:spPr>
          <a:xfrm>
            <a:off x="606079" y="161605"/>
            <a:ext cx="5413722"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8" name="Rectangle 17">
            <a:extLst>
              <a:ext uri="{FF2B5EF4-FFF2-40B4-BE49-F238E27FC236}">
                <a16:creationId xmlns:a16="http://schemas.microsoft.com/office/drawing/2014/main" id="{CEDBCF76-3461-2245-8BB1-FA50AE27F6CA}"/>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2" name="スライド番号プレースホルダ 5">
            <a:extLst>
              <a:ext uri="{FF2B5EF4-FFF2-40B4-BE49-F238E27FC236}">
                <a16:creationId xmlns:a16="http://schemas.microsoft.com/office/drawing/2014/main" id="{FB98B4FE-9AC1-D142-89B5-4D3791685BC1}"/>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3" name="Text Placeholder 6">
            <a:extLst>
              <a:ext uri="{FF2B5EF4-FFF2-40B4-BE49-F238E27FC236}">
                <a16:creationId xmlns:a16="http://schemas.microsoft.com/office/drawing/2014/main" id="{7D5A74AA-F0D3-9243-967D-FEA6F7A20BC7}"/>
              </a:ext>
            </a:extLst>
          </p:cNvPr>
          <p:cNvSpPr>
            <a:spLocks noGrp="1"/>
          </p:cNvSpPr>
          <p:nvPr>
            <p:ph type="body" sz="quarter" idx="16" hasCustomPrompt="1"/>
          </p:nvPr>
        </p:nvSpPr>
        <p:spPr>
          <a:xfrm>
            <a:off x="606078" y="6523001"/>
            <a:ext cx="5413722"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9" name="Text Placeholder 2">
            <a:extLst>
              <a:ext uri="{FF2B5EF4-FFF2-40B4-BE49-F238E27FC236}">
                <a16:creationId xmlns:a16="http://schemas.microsoft.com/office/drawing/2014/main" id="{D16C870C-B0F9-5A43-81FD-66BD75CC33C7}"/>
              </a:ext>
            </a:extLst>
          </p:cNvPr>
          <p:cNvSpPr>
            <a:spLocks noGrp="1"/>
          </p:cNvSpPr>
          <p:nvPr>
            <p:ph type="body" sz="quarter" idx="20" hasCustomPrompt="1"/>
          </p:nvPr>
        </p:nvSpPr>
        <p:spPr>
          <a:xfrm>
            <a:off x="311151" y="1491373"/>
            <a:ext cx="5704886"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20" name="Text Placeholder 6">
            <a:extLst>
              <a:ext uri="{FF2B5EF4-FFF2-40B4-BE49-F238E27FC236}">
                <a16:creationId xmlns:a16="http://schemas.microsoft.com/office/drawing/2014/main" id="{C64E591A-1A88-9244-AC81-5B42BFE347C0}"/>
              </a:ext>
            </a:extLst>
          </p:cNvPr>
          <p:cNvSpPr>
            <a:spLocks noGrp="1"/>
          </p:cNvSpPr>
          <p:nvPr>
            <p:ph type="body" sz="quarter" idx="21" hasCustomPrompt="1"/>
          </p:nvPr>
        </p:nvSpPr>
        <p:spPr>
          <a:xfrm>
            <a:off x="311150" y="1093767"/>
            <a:ext cx="5704886"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1092289707"/>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dvanced 1/3 Imag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5925D82-457F-D84D-B8DF-D8ADFD7E71DF}"/>
              </a:ext>
            </a:extLst>
          </p:cNvPr>
          <p:cNvSpPr>
            <a:spLocks noGrp="1"/>
          </p:cNvSpPr>
          <p:nvPr>
            <p:ph type="body" sz="quarter" idx="14" hasCustomPrompt="1"/>
          </p:nvPr>
        </p:nvSpPr>
        <p:spPr>
          <a:xfrm>
            <a:off x="311150" y="3178298"/>
            <a:ext cx="7660042"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Title</a:t>
            </a:r>
          </a:p>
        </p:txBody>
      </p:sp>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49" y="3575904"/>
            <a:ext cx="7663807" cy="2859621"/>
          </a:xfrm>
          <a:prstGeom prst="rect">
            <a:avLst/>
          </a:prstGeom>
        </p:spPr>
        <p:txBody>
          <a:bodyPr tIns="0" rIns="0" bIns="0" numCol="2" spcCol="126000">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a:t>
            </a:r>
          </a:p>
        </p:txBody>
      </p:sp>
      <p:sp>
        <p:nvSpPr>
          <p:cNvPr id="11" name="Picture Placeholder 9">
            <a:extLst>
              <a:ext uri="{FF2B5EF4-FFF2-40B4-BE49-F238E27FC236}">
                <a16:creationId xmlns:a16="http://schemas.microsoft.com/office/drawing/2014/main" id="{B54C5EE8-C42D-B549-B4D4-C0F00D68A42B}"/>
              </a:ext>
            </a:extLst>
          </p:cNvPr>
          <p:cNvSpPr>
            <a:spLocks noGrp="1"/>
          </p:cNvSpPr>
          <p:nvPr>
            <p:ph type="pic" sz="quarter" idx="18" hasCustomPrompt="1"/>
          </p:nvPr>
        </p:nvSpPr>
        <p:spPr>
          <a:xfrm>
            <a:off x="8136961" y="1093767"/>
            <a:ext cx="4069500" cy="5331536"/>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33463"/>
              <a:gd name="connsiteX1" fmla="*/ 8912928 w 8915642"/>
              <a:gd name="connsiteY1" fmla="*/ 191388 h 6633463"/>
              <a:gd name="connsiteX2" fmla="*/ 8915642 w 8915642"/>
              <a:gd name="connsiteY2" fmla="*/ 6631809 h 6633463"/>
              <a:gd name="connsiteX3" fmla="*/ 579722 w 8915642"/>
              <a:gd name="connsiteY3" fmla="*/ 6633463 h 6633463"/>
              <a:gd name="connsiteX4" fmla="*/ 0 w 8915642"/>
              <a:gd name="connsiteY4" fmla="*/ 6053741 h 6633463"/>
              <a:gd name="connsiteX5" fmla="*/ 0 w 8915642"/>
              <a:gd name="connsiteY5" fmla="*/ 1 h 6633463"/>
              <a:gd name="connsiteX0" fmla="*/ 0 w 8933278"/>
              <a:gd name="connsiteY0" fmla="*/ 1653 h 6635115"/>
              <a:gd name="connsiteX1" fmla="*/ 8933248 w 8933278"/>
              <a:gd name="connsiteY1" fmla="*/ 0 h 6635115"/>
              <a:gd name="connsiteX2" fmla="*/ 8915642 w 8933278"/>
              <a:gd name="connsiteY2" fmla="*/ 6633461 h 6635115"/>
              <a:gd name="connsiteX3" fmla="*/ 579722 w 8933278"/>
              <a:gd name="connsiteY3" fmla="*/ 6635115 h 6635115"/>
              <a:gd name="connsiteX4" fmla="*/ 0 w 8933278"/>
              <a:gd name="connsiteY4" fmla="*/ 6055393 h 6635115"/>
              <a:gd name="connsiteX5" fmla="*/ 0 w 8933278"/>
              <a:gd name="connsiteY5" fmla="*/ 1653 h 6635115"/>
              <a:gd name="connsiteX0" fmla="*/ 0 w 8933323"/>
              <a:gd name="connsiteY0" fmla="*/ 1653 h 6645336"/>
              <a:gd name="connsiteX1" fmla="*/ 8933248 w 8933323"/>
              <a:gd name="connsiteY1" fmla="*/ 0 h 6645336"/>
              <a:gd name="connsiteX2" fmla="*/ 8927517 w 8933323"/>
              <a:gd name="connsiteY2" fmla="*/ 6645336 h 6645336"/>
              <a:gd name="connsiteX3" fmla="*/ 579722 w 8933323"/>
              <a:gd name="connsiteY3" fmla="*/ 6635115 h 6645336"/>
              <a:gd name="connsiteX4" fmla="*/ 0 w 8933323"/>
              <a:gd name="connsiteY4" fmla="*/ 6055393 h 6645336"/>
              <a:gd name="connsiteX5" fmla="*/ 0 w 8933323"/>
              <a:gd name="connsiteY5" fmla="*/ 1653 h 6645336"/>
              <a:gd name="connsiteX0" fmla="*/ 0 w 8927517"/>
              <a:gd name="connsiteY0" fmla="*/ 1653 h 6645336"/>
              <a:gd name="connsiteX1" fmla="*/ 7971347 w 8927517"/>
              <a:gd name="connsiteY1" fmla="*/ 0 h 6645336"/>
              <a:gd name="connsiteX2" fmla="*/ 8927517 w 8927517"/>
              <a:gd name="connsiteY2" fmla="*/ 6645336 h 6645336"/>
              <a:gd name="connsiteX3" fmla="*/ 579722 w 8927517"/>
              <a:gd name="connsiteY3" fmla="*/ 6635115 h 6645336"/>
              <a:gd name="connsiteX4" fmla="*/ 0 w 8927517"/>
              <a:gd name="connsiteY4" fmla="*/ 6055393 h 6645336"/>
              <a:gd name="connsiteX5" fmla="*/ 0 w 8927517"/>
              <a:gd name="connsiteY5" fmla="*/ 1653 h 6645336"/>
              <a:gd name="connsiteX0" fmla="*/ 0 w 7971422"/>
              <a:gd name="connsiteY0" fmla="*/ 1653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653 h 6645336"/>
              <a:gd name="connsiteX0" fmla="*/ 0 w 7971422"/>
              <a:gd name="connsiteY0" fmla="*/ 1301816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301816 h 6645336"/>
              <a:gd name="connsiteX0" fmla="*/ 0 w 7965616"/>
              <a:gd name="connsiteY0" fmla="*/ 1653 h 5345173"/>
              <a:gd name="connsiteX1" fmla="*/ 7957060 w 7965616"/>
              <a:gd name="connsiteY1" fmla="*/ 0 h 5345173"/>
              <a:gd name="connsiteX2" fmla="*/ 7965616 w 7965616"/>
              <a:gd name="connsiteY2" fmla="*/ 5345173 h 5345173"/>
              <a:gd name="connsiteX3" fmla="*/ 579722 w 7965616"/>
              <a:gd name="connsiteY3" fmla="*/ 5334952 h 5345173"/>
              <a:gd name="connsiteX4" fmla="*/ 0 w 7965616"/>
              <a:gd name="connsiteY4" fmla="*/ 4755230 h 5345173"/>
              <a:gd name="connsiteX5" fmla="*/ 0 w 7965616"/>
              <a:gd name="connsiteY5" fmla="*/ 1653 h 5345173"/>
              <a:gd name="connsiteX0" fmla="*/ 0 w 7971422"/>
              <a:gd name="connsiteY0" fmla="*/ 1653 h 5345173"/>
              <a:gd name="connsiteX1" fmla="*/ 7971347 w 7971422"/>
              <a:gd name="connsiteY1" fmla="*/ 0 h 5345173"/>
              <a:gd name="connsiteX2" fmla="*/ 7965616 w 7971422"/>
              <a:gd name="connsiteY2" fmla="*/ 5345173 h 5345173"/>
              <a:gd name="connsiteX3" fmla="*/ 579722 w 7971422"/>
              <a:gd name="connsiteY3" fmla="*/ 5334952 h 5345173"/>
              <a:gd name="connsiteX4" fmla="*/ 0 w 7971422"/>
              <a:gd name="connsiteY4" fmla="*/ 4755230 h 5345173"/>
              <a:gd name="connsiteX5" fmla="*/ 0 w 7971422"/>
              <a:gd name="connsiteY5" fmla="*/ 1653 h 5345173"/>
              <a:gd name="connsiteX0" fmla="*/ 0 w 7988356"/>
              <a:gd name="connsiteY0" fmla="*/ 187920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187920 h 5345173"/>
              <a:gd name="connsiteX0" fmla="*/ 0 w 7988356"/>
              <a:gd name="connsiteY0" fmla="*/ 210145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210145 h 5345173"/>
              <a:gd name="connsiteX0" fmla="*/ 0 w 7988356"/>
              <a:gd name="connsiteY0" fmla="*/ 0 h 5135028"/>
              <a:gd name="connsiteX1" fmla="*/ 7988281 w 7988356"/>
              <a:gd name="connsiteY1" fmla="*/ 7569 h 5135028"/>
              <a:gd name="connsiteX2" fmla="*/ 7982550 w 7988356"/>
              <a:gd name="connsiteY2" fmla="*/ 5135028 h 5135028"/>
              <a:gd name="connsiteX3" fmla="*/ 596656 w 7988356"/>
              <a:gd name="connsiteY3" fmla="*/ 5124807 h 5135028"/>
              <a:gd name="connsiteX4" fmla="*/ 16934 w 7988356"/>
              <a:gd name="connsiteY4" fmla="*/ 4545085 h 5135028"/>
              <a:gd name="connsiteX5" fmla="*/ 0 w 7988356"/>
              <a:gd name="connsiteY5" fmla="*/ 0 h 5135028"/>
              <a:gd name="connsiteX0" fmla="*/ 0 w 7982550"/>
              <a:gd name="connsiteY0" fmla="*/ 0 h 5135028"/>
              <a:gd name="connsiteX1" fmla="*/ 6028853 w 7982550"/>
              <a:gd name="connsiteY1" fmla="*/ 7569 h 5135028"/>
              <a:gd name="connsiteX2" fmla="*/ 7982550 w 7982550"/>
              <a:gd name="connsiteY2" fmla="*/ 5135028 h 5135028"/>
              <a:gd name="connsiteX3" fmla="*/ 596656 w 7982550"/>
              <a:gd name="connsiteY3" fmla="*/ 5124807 h 5135028"/>
              <a:gd name="connsiteX4" fmla="*/ 16934 w 7982550"/>
              <a:gd name="connsiteY4" fmla="*/ 4545085 h 5135028"/>
              <a:gd name="connsiteX5" fmla="*/ 0 w 7982550"/>
              <a:gd name="connsiteY5" fmla="*/ 0 h 5135028"/>
              <a:gd name="connsiteX0" fmla="*/ 0 w 6037636"/>
              <a:gd name="connsiteY0" fmla="*/ 0 h 5135028"/>
              <a:gd name="connsiteX1" fmla="*/ 6028853 w 6037636"/>
              <a:gd name="connsiteY1" fmla="*/ 7569 h 5135028"/>
              <a:gd name="connsiteX2" fmla="*/ 6037636 w 6037636"/>
              <a:gd name="connsiteY2" fmla="*/ 5135028 h 5135028"/>
              <a:gd name="connsiteX3" fmla="*/ 596656 w 6037636"/>
              <a:gd name="connsiteY3" fmla="*/ 5124807 h 5135028"/>
              <a:gd name="connsiteX4" fmla="*/ 16934 w 6037636"/>
              <a:gd name="connsiteY4" fmla="*/ 4545085 h 5135028"/>
              <a:gd name="connsiteX5" fmla="*/ 0 w 6037636"/>
              <a:gd name="connsiteY5" fmla="*/ 0 h 5135028"/>
              <a:gd name="connsiteX0" fmla="*/ 0 w 6028853"/>
              <a:gd name="connsiteY0" fmla="*/ 0 h 5124807"/>
              <a:gd name="connsiteX1" fmla="*/ 6028853 w 6028853"/>
              <a:gd name="connsiteY1" fmla="*/ 7569 h 5124807"/>
              <a:gd name="connsiteX2" fmla="*/ 4063693 w 6028853"/>
              <a:gd name="connsiteY2" fmla="*/ 5105999 h 5124807"/>
              <a:gd name="connsiteX3" fmla="*/ 596656 w 6028853"/>
              <a:gd name="connsiteY3" fmla="*/ 5124807 h 5124807"/>
              <a:gd name="connsiteX4" fmla="*/ 16934 w 6028853"/>
              <a:gd name="connsiteY4" fmla="*/ 4545085 h 5124807"/>
              <a:gd name="connsiteX5" fmla="*/ 0 w 6028853"/>
              <a:gd name="connsiteY5" fmla="*/ 0 h 5124807"/>
              <a:gd name="connsiteX0" fmla="*/ 0 w 4069500"/>
              <a:gd name="connsiteY0" fmla="*/ 0 h 5124807"/>
              <a:gd name="connsiteX1" fmla="*/ 4069425 w 4069500"/>
              <a:gd name="connsiteY1" fmla="*/ 7569 h 5124807"/>
              <a:gd name="connsiteX2" fmla="*/ 4063693 w 4069500"/>
              <a:gd name="connsiteY2" fmla="*/ 5105999 h 5124807"/>
              <a:gd name="connsiteX3" fmla="*/ 596656 w 4069500"/>
              <a:gd name="connsiteY3" fmla="*/ 5124807 h 5124807"/>
              <a:gd name="connsiteX4" fmla="*/ 16934 w 4069500"/>
              <a:gd name="connsiteY4" fmla="*/ 4545085 h 5124807"/>
              <a:gd name="connsiteX5" fmla="*/ 0 w 4069500"/>
              <a:gd name="connsiteY5" fmla="*/ 0 h 5124807"/>
              <a:gd name="connsiteX0" fmla="*/ 0 w 4069500"/>
              <a:gd name="connsiteY0" fmla="*/ 6946 h 5131753"/>
              <a:gd name="connsiteX1" fmla="*/ 4069425 w 4069500"/>
              <a:gd name="connsiteY1" fmla="*/ 0 h 5131753"/>
              <a:gd name="connsiteX2" fmla="*/ 4063693 w 4069500"/>
              <a:gd name="connsiteY2" fmla="*/ 5112945 h 5131753"/>
              <a:gd name="connsiteX3" fmla="*/ 596656 w 4069500"/>
              <a:gd name="connsiteY3" fmla="*/ 5131753 h 5131753"/>
              <a:gd name="connsiteX4" fmla="*/ 16934 w 4069500"/>
              <a:gd name="connsiteY4" fmla="*/ 4552031 h 5131753"/>
              <a:gd name="connsiteX5" fmla="*/ 0 w 4069500"/>
              <a:gd name="connsiteY5" fmla="*/ 6946 h 513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9500" h="5131753">
                <a:moveTo>
                  <a:pt x="0" y="6946"/>
                </a:moveTo>
                <a:lnTo>
                  <a:pt x="4069425" y="0"/>
                </a:lnTo>
                <a:cubicBezTo>
                  <a:pt x="4070330" y="2146807"/>
                  <a:pt x="4062788" y="2966138"/>
                  <a:pt x="4063693" y="5112945"/>
                </a:cubicBezTo>
                <a:lnTo>
                  <a:pt x="596656" y="5131753"/>
                </a:lnTo>
                <a:cubicBezTo>
                  <a:pt x="276484" y="5131753"/>
                  <a:pt x="16934" y="4872203"/>
                  <a:pt x="16934" y="4552031"/>
                </a:cubicBezTo>
                <a:cubicBezTo>
                  <a:pt x="11289" y="3029594"/>
                  <a:pt x="5645" y="1529383"/>
                  <a:pt x="0" y="6946"/>
                </a:cubicBezTo>
                <a:close/>
              </a:path>
            </a:pathLst>
          </a:custGeom>
          <a:noFill/>
        </p:spPr>
        <p:txBody>
          <a:bodyPr>
            <a:normAutofit/>
          </a:bodyPr>
          <a:lstStyle>
            <a:lvl1pPr marL="0" indent="0">
              <a:buNone/>
              <a:defRPr sz="1400">
                <a:solidFill>
                  <a:schemeClr val="tx1"/>
                </a:solidFill>
              </a:defRPr>
            </a:lvl1pPr>
          </a:lstStyle>
          <a:p>
            <a:r>
              <a:rPr lang="en-JP"/>
              <a:t>Insert Photo</a:t>
            </a:r>
          </a:p>
        </p:txBody>
      </p:sp>
      <p:pic>
        <p:nvPicPr>
          <p:cNvPr id="14" name="Picture 13" descr="Takeda">
            <a:extLst>
              <a:ext uri="{FF2B5EF4-FFF2-40B4-BE49-F238E27FC236}">
                <a16:creationId xmlns:a16="http://schemas.microsoft.com/office/drawing/2014/main" id="{334C6D4B-D00D-0346-BC97-8DCE371C28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75334" y="55289"/>
            <a:ext cx="1696232" cy="940780"/>
          </a:xfrm>
          <a:prstGeom prst="rect">
            <a:avLst/>
          </a:prstGeom>
        </p:spPr>
      </p:pic>
      <p:sp>
        <p:nvSpPr>
          <p:cNvPr id="17" name="タイトル プレースホルダ 1">
            <a:extLst>
              <a:ext uri="{FF2B5EF4-FFF2-40B4-BE49-F238E27FC236}">
                <a16:creationId xmlns:a16="http://schemas.microsoft.com/office/drawing/2014/main" id="{CCEDFD04-9A53-9241-851E-1D01DC555ACC}"/>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0" name="Footer Placeholder 8">
            <a:extLst>
              <a:ext uri="{FF2B5EF4-FFF2-40B4-BE49-F238E27FC236}">
                <a16:creationId xmlns:a16="http://schemas.microsoft.com/office/drawing/2014/main" id="{1E1D8887-7EAE-1A40-9285-7C632FEAA8BF}"/>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sp>
        <p:nvSpPr>
          <p:cNvPr id="23" name="Rectangle 22">
            <a:extLst>
              <a:ext uri="{FF2B5EF4-FFF2-40B4-BE49-F238E27FC236}">
                <a16:creationId xmlns:a16="http://schemas.microsoft.com/office/drawing/2014/main" id="{365B3EBD-E4F5-8E40-B07A-C04F3B1E7F2C}"/>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6" name="スライド番号プレースホルダ 5">
            <a:extLst>
              <a:ext uri="{FF2B5EF4-FFF2-40B4-BE49-F238E27FC236}">
                <a16:creationId xmlns:a16="http://schemas.microsoft.com/office/drawing/2014/main" id="{3D5D14EF-A351-224D-8142-E1BEE44BBC99}"/>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7" name="Text Placeholder 6">
            <a:extLst>
              <a:ext uri="{FF2B5EF4-FFF2-40B4-BE49-F238E27FC236}">
                <a16:creationId xmlns:a16="http://schemas.microsoft.com/office/drawing/2014/main" id="{4D0A49B6-0BCC-C545-BF97-504B63062FEC}"/>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5" name="Text Placeholder 2">
            <a:extLst>
              <a:ext uri="{FF2B5EF4-FFF2-40B4-BE49-F238E27FC236}">
                <a16:creationId xmlns:a16="http://schemas.microsoft.com/office/drawing/2014/main" id="{D82FCE78-36AB-904B-98A8-CE3FFB1555E3}"/>
              </a:ext>
            </a:extLst>
          </p:cNvPr>
          <p:cNvSpPr>
            <a:spLocks noGrp="1"/>
          </p:cNvSpPr>
          <p:nvPr>
            <p:ph type="body" sz="quarter" idx="20" hasCustomPrompt="1"/>
          </p:nvPr>
        </p:nvSpPr>
        <p:spPr>
          <a:xfrm>
            <a:off x="311150" y="1491373"/>
            <a:ext cx="7660041"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18" name="Text Placeholder 6">
            <a:extLst>
              <a:ext uri="{FF2B5EF4-FFF2-40B4-BE49-F238E27FC236}">
                <a16:creationId xmlns:a16="http://schemas.microsoft.com/office/drawing/2014/main" id="{72ECF95F-F25E-8248-A0F3-BB1749A1B406}"/>
              </a:ext>
            </a:extLst>
          </p:cNvPr>
          <p:cNvSpPr>
            <a:spLocks noGrp="1"/>
          </p:cNvSpPr>
          <p:nvPr>
            <p:ph type="body" sz="quarter" idx="21" hasCustomPrompt="1"/>
          </p:nvPr>
        </p:nvSpPr>
        <p:spPr>
          <a:xfrm>
            <a:off x="311149" y="1093767"/>
            <a:ext cx="7660041"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pic>
        <p:nvPicPr>
          <p:cNvPr id="3" name="Picture 2">
            <a:extLst>
              <a:ext uri="{FF2B5EF4-FFF2-40B4-BE49-F238E27FC236}">
                <a16:creationId xmlns:a16="http://schemas.microsoft.com/office/drawing/2014/main" id="{5B15802A-2B87-4C22-AA57-422610DF6BA4}"/>
              </a:ext>
            </a:extLst>
          </p:cNvPr>
          <p:cNvPicPr>
            <a:picLocks noChangeAspect="1"/>
          </p:cNvPicPr>
          <p:nvPr userDrawn="1"/>
        </p:nvPicPr>
        <p:blipFill>
          <a:blip r:embed="rId3"/>
          <a:stretch>
            <a:fillRect/>
          </a:stretch>
        </p:blipFill>
        <p:spPr>
          <a:xfrm>
            <a:off x="8307663" y="176182"/>
            <a:ext cx="706426" cy="717944"/>
          </a:xfrm>
          <a:prstGeom prst="rect">
            <a:avLst/>
          </a:prstGeom>
        </p:spPr>
      </p:pic>
    </p:spTree>
    <p:extLst>
      <p:ext uri="{BB962C8B-B14F-4D97-AF65-F5344CB8AC3E}">
        <p14:creationId xmlns:p14="http://schemas.microsoft.com/office/powerpoint/2010/main" val="3823296975"/>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dvanced 1/3 Image (Full Blee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5925D82-457F-D84D-B8DF-D8ADFD7E71DF}"/>
              </a:ext>
            </a:extLst>
          </p:cNvPr>
          <p:cNvSpPr>
            <a:spLocks noGrp="1"/>
          </p:cNvSpPr>
          <p:nvPr>
            <p:ph type="body" sz="quarter" idx="14" hasCustomPrompt="1"/>
          </p:nvPr>
        </p:nvSpPr>
        <p:spPr>
          <a:xfrm>
            <a:off x="311150" y="3178298"/>
            <a:ext cx="5708650"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Title</a:t>
            </a:r>
          </a:p>
        </p:txBody>
      </p:sp>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49" y="3575904"/>
            <a:ext cx="7663807" cy="2859621"/>
          </a:xfrm>
          <a:prstGeom prst="rect">
            <a:avLst/>
          </a:prstGeom>
        </p:spPr>
        <p:txBody>
          <a:bodyPr tIns="0" rIns="0" bIns="0" numCol="2" spcCol="126000">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a:t>
            </a:r>
          </a:p>
        </p:txBody>
      </p:sp>
      <p:sp>
        <p:nvSpPr>
          <p:cNvPr id="11" name="Picture Placeholder 9">
            <a:extLst>
              <a:ext uri="{FF2B5EF4-FFF2-40B4-BE49-F238E27FC236}">
                <a16:creationId xmlns:a16="http://schemas.microsoft.com/office/drawing/2014/main" id="{B54C5EE8-C42D-B549-B4D4-C0F00D68A42B}"/>
              </a:ext>
            </a:extLst>
          </p:cNvPr>
          <p:cNvSpPr>
            <a:spLocks noGrp="1"/>
          </p:cNvSpPr>
          <p:nvPr>
            <p:ph type="pic" sz="quarter" idx="18" hasCustomPrompt="1"/>
          </p:nvPr>
        </p:nvSpPr>
        <p:spPr>
          <a:xfrm>
            <a:off x="8123708" y="-1378"/>
            <a:ext cx="4076946" cy="6860842"/>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33463"/>
              <a:gd name="connsiteX1" fmla="*/ 8912928 w 8915642"/>
              <a:gd name="connsiteY1" fmla="*/ 191388 h 6633463"/>
              <a:gd name="connsiteX2" fmla="*/ 8915642 w 8915642"/>
              <a:gd name="connsiteY2" fmla="*/ 6631809 h 6633463"/>
              <a:gd name="connsiteX3" fmla="*/ 579722 w 8915642"/>
              <a:gd name="connsiteY3" fmla="*/ 6633463 h 6633463"/>
              <a:gd name="connsiteX4" fmla="*/ 0 w 8915642"/>
              <a:gd name="connsiteY4" fmla="*/ 6053741 h 6633463"/>
              <a:gd name="connsiteX5" fmla="*/ 0 w 8915642"/>
              <a:gd name="connsiteY5" fmla="*/ 1 h 6633463"/>
              <a:gd name="connsiteX0" fmla="*/ 0 w 8933278"/>
              <a:gd name="connsiteY0" fmla="*/ 1653 h 6635115"/>
              <a:gd name="connsiteX1" fmla="*/ 8933248 w 8933278"/>
              <a:gd name="connsiteY1" fmla="*/ 0 h 6635115"/>
              <a:gd name="connsiteX2" fmla="*/ 8915642 w 8933278"/>
              <a:gd name="connsiteY2" fmla="*/ 6633461 h 6635115"/>
              <a:gd name="connsiteX3" fmla="*/ 579722 w 8933278"/>
              <a:gd name="connsiteY3" fmla="*/ 6635115 h 6635115"/>
              <a:gd name="connsiteX4" fmla="*/ 0 w 8933278"/>
              <a:gd name="connsiteY4" fmla="*/ 6055393 h 6635115"/>
              <a:gd name="connsiteX5" fmla="*/ 0 w 8933278"/>
              <a:gd name="connsiteY5" fmla="*/ 1653 h 6635115"/>
              <a:gd name="connsiteX0" fmla="*/ 0 w 8933323"/>
              <a:gd name="connsiteY0" fmla="*/ 1653 h 6645336"/>
              <a:gd name="connsiteX1" fmla="*/ 8933248 w 8933323"/>
              <a:gd name="connsiteY1" fmla="*/ 0 h 6645336"/>
              <a:gd name="connsiteX2" fmla="*/ 8927517 w 8933323"/>
              <a:gd name="connsiteY2" fmla="*/ 6645336 h 6645336"/>
              <a:gd name="connsiteX3" fmla="*/ 579722 w 8933323"/>
              <a:gd name="connsiteY3" fmla="*/ 6635115 h 6645336"/>
              <a:gd name="connsiteX4" fmla="*/ 0 w 8933323"/>
              <a:gd name="connsiteY4" fmla="*/ 6055393 h 6645336"/>
              <a:gd name="connsiteX5" fmla="*/ 0 w 8933323"/>
              <a:gd name="connsiteY5" fmla="*/ 1653 h 6645336"/>
              <a:gd name="connsiteX0" fmla="*/ 0 w 8927517"/>
              <a:gd name="connsiteY0" fmla="*/ 1653 h 6645336"/>
              <a:gd name="connsiteX1" fmla="*/ 7971347 w 8927517"/>
              <a:gd name="connsiteY1" fmla="*/ 0 h 6645336"/>
              <a:gd name="connsiteX2" fmla="*/ 8927517 w 8927517"/>
              <a:gd name="connsiteY2" fmla="*/ 6645336 h 6645336"/>
              <a:gd name="connsiteX3" fmla="*/ 579722 w 8927517"/>
              <a:gd name="connsiteY3" fmla="*/ 6635115 h 6645336"/>
              <a:gd name="connsiteX4" fmla="*/ 0 w 8927517"/>
              <a:gd name="connsiteY4" fmla="*/ 6055393 h 6645336"/>
              <a:gd name="connsiteX5" fmla="*/ 0 w 8927517"/>
              <a:gd name="connsiteY5" fmla="*/ 1653 h 6645336"/>
              <a:gd name="connsiteX0" fmla="*/ 0 w 7971422"/>
              <a:gd name="connsiteY0" fmla="*/ 1653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653 h 6645336"/>
              <a:gd name="connsiteX0" fmla="*/ 0 w 7971422"/>
              <a:gd name="connsiteY0" fmla="*/ 1301816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301816 h 6645336"/>
              <a:gd name="connsiteX0" fmla="*/ 0 w 7965616"/>
              <a:gd name="connsiteY0" fmla="*/ 1653 h 5345173"/>
              <a:gd name="connsiteX1" fmla="*/ 7957060 w 7965616"/>
              <a:gd name="connsiteY1" fmla="*/ 0 h 5345173"/>
              <a:gd name="connsiteX2" fmla="*/ 7965616 w 7965616"/>
              <a:gd name="connsiteY2" fmla="*/ 5345173 h 5345173"/>
              <a:gd name="connsiteX3" fmla="*/ 579722 w 7965616"/>
              <a:gd name="connsiteY3" fmla="*/ 5334952 h 5345173"/>
              <a:gd name="connsiteX4" fmla="*/ 0 w 7965616"/>
              <a:gd name="connsiteY4" fmla="*/ 4755230 h 5345173"/>
              <a:gd name="connsiteX5" fmla="*/ 0 w 7965616"/>
              <a:gd name="connsiteY5" fmla="*/ 1653 h 5345173"/>
              <a:gd name="connsiteX0" fmla="*/ 0 w 7971422"/>
              <a:gd name="connsiteY0" fmla="*/ 1653 h 5345173"/>
              <a:gd name="connsiteX1" fmla="*/ 7971347 w 7971422"/>
              <a:gd name="connsiteY1" fmla="*/ 0 h 5345173"/>
              <a:gd name="connsiteX2" fmla="*/ 7965616 w 7971422"/>
              <a:gd name="connsiteY2" fmla="*/ 5345173 h 5345173"/>
              <a:gd name="connsiteX3" fmla="*/ 579722 w 7971422"/>
              <a:gd name="connsiteY3" fmla="*/ 5334952 h 5345173"/>
              <a:gd name="connsiteX4" fmla="*/ 0 w 7971422"/>
              <a:gd name="connsiteY4" fmla="*/ 4755230 h 5345173"/>
              <a:gd name="connsiteX5" fmla="*/ 0 w 7971422"/>
              <a:gd name="connsiteY5" fmla="*/ 1653 h 5345173"/>
              <a:gd name="connsiteX0" fmla="*/ 0 w 7988356"/>
              <a:gd name="connsiteY0" fmla="*/ 187920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187920 h 5345173"/>
              <a:gd name="connsiteX0" fmla="*/ 0 w 7988356"/>
              <a:gd name="connsiteY0" fmla="*/ 210145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210145 h 5345173"/>
              <a:gd name="connsiteX0" fmla="*/ 0 w 7988356"/>
              <a:gd name="connsiteY0" fmla="*/ 0 h 5135028"/>
              <a:gd name="connsiteX1" fmla="*/ 7988281 w 7988356"/>
              <a:gd name="connsiteY1" fmla="*/ 7569 h 5135028"/>
              <a:gd name="connsiteX2" fmla="*/ 7982550 w 7988356"/>
              <a:gd name="connsiteY2" fmla="*/ 5135028 h 5135028"/>
              <a:gd name="connsiteX3" fmla="*/ 596656 w 7988356"/>
              <a:gd name="connsiteY3" fmla="*/ 5124807 h 5135028"/>
              <a:gd name="connsiteX4" fmla="*/ 16934 w 7988356"/>
              <a:gd name="connsiteY4" fmla="*/ 4545085 h 5135028"/>
              <a:gd name="connsiteX5" fmla="*/ 0 w 7988356"/>
              <a:gd name="connsiteY5" fmla="*/ 0 h 5135028"/>
              <a:gd name="connsiteX0" fmla="*/ 0 w 7982550"/>
              <a:gd name="connsiteY0" fmla="*/ 0 h 5135028"/>
              <a:gd name="connsiteX1" fmla="*/ 6028853 w 7982550"/>
              <a:gd name="connsiteY1" fmla="*/ 7569 h 5135028"/>
              <a:gd name="connsiteX2" fmla="*/ 7982550 w 7982550"/>
              <a:gd name="connsiteY2" fmla="*/ 5135028 h 5135028"/>
              <a:gd name="connsiteX3" fmla="*/ 596656 w 7982550"/>
              <a:gd name="connsiteY3" fmla="*/ 5124807 h 5135028"/>
              <a:gd name="connsiteX4" fmla="*/ 16934 w 7982550"/>
              <a:gd name="connsiteY4" fmla="*/ 4545085 h 5135028"/>
              <a:gd name="connsiteX5" fmla="*/ 0 w 7982550"/>
              <a:gd name="connsiteY5" fmla="*/ 0 h 5135028"/>
              <a:gd name="connsiteX0" fmla="*/ 0 w 6037636"/>
              <a:gd name="connsiteY0" fmla="*/ 0 h 5135028"/>
              <a:gd name="connsiteX1" fmla="*/ 6028853 w 6037636"/>
              <a:gd name="connsiteY1" fmla="*/ 7569 h 5135028"/>
              <a:gd name="connsiteX2" fmla="*/ 6037636 w 6037636"/>
              <a:gd name="connsiteY2" fmla="*/ 5135028 h 5135028"/>
              <a:gd name="connsiteX3" fmla="*/ 596656 w 6037636"/>
              <a:gd name="connsiteY3" fmla="*/ 5124807 h 5135028"/>
              <a:gd name="connsiteX4" fmla="*/ 16934 w 6037636"/>
              <a:gd name="connsiteY4" fmla="*/ 4545085 h 5135028"/>
              <a:gd name="connsiteX5" fmla="*/ 0 w 6037636"/>
              <a:gd name="connsiteY5" fmla="*/ 0 h 5135028"/>
              <a:gd name="connsiteX0" fmla="*/ 0 w 6028853"/>
              <a:gd name="connsiteY0" fmla="*/ 0 h 5124807"/>
              <a:gd name="connsiteX1" fmla="*/ 6028853 w 6028853"/>
              <a:gd name="connsiteY1" fmla="*/ 7569 h 5124807"/>
              <a:gd name="connsiteX2" fmla="*/ 4063693 w 6028853"/>
              <a:gd name="connsiteY2" fmla="*/ 5105999 h 5124807"/>
              <a:gd name="connsiteX3" fmla="*/ 596656 w 6028853"/>
              <a:gd name="connsiteY3" fmla="*/ 5124807 h 5124807"/>
              <a:gd name="connsiteX4" fmla="*/ 16934 w 6028853"/>
              <a:gd name="connsiteY4" fmla="*/ 4545085 h 5124807"/>
              <a:gd name="connsiteX5" fmla="*/ 0 w 6028853"/>
              <a:gd name="connsiteY5" fmla="*/ 0 h 5124807"/>
              <a:gd name="connsiteX0" fmla="*/ 0 w 4069500"/>
              <a:gd name="connsiteY0" fmla="*/ 0 h 5124807"/>
              <a:gd name="connsiteX1" fmla="*/ 4069425 w 4069500"/>
              <a:gd name="connsiteY1" fmla="*/ 7569 h 5124807"/>
              <a:gd name="connsiteX2" fmla="*/ 4063693 w 4069500"/>
              <a:gd name="connsiteY2" fmla="*/ 5105999 h 5124807"/>
              <a:gd name="connsiteX3" fmla="*/ 596656 w 4069500"/>
              <a:gd name="connsiteY3" fmla="*/ 5124807 h 5124807"/>
              <a:gd name="connsiteX4" fmla="*/ 16934 w 4069500"/>
              <a:gd name="connsiteY4" fmla="*/ 4545085 h 5124807"/>
              <a:gd name="connsiteX5" fmla="*/ 0 w 4069500"/>
              <a:gd name="connsiteY5" fmla="*/ 0 h 5124807"/>
              <a:gd name="connsiteX0" fmla="*/ 0 w 4069500"/>
              <a:gd name="connsiteY0" fmla="*/ 6946 h 5131753"/>
              <a:gd name="connsiteX1" fmla="*/ 4069425 w 4069500"/>
              <a:gd name="connsiteY1" fmla="*/ 0 h 5131753"/>
              <a:gd name="connsiteX2" fmla="*/ 4063693 w 4069500"/>
              <a:gd name="connsiteY2" fmla="*/ 5112945 h 5131753"/>
              <a:gd name="connsiteX3" fmla="*/ 596656 w 4069500"/>
              <a:gd name="connsiteY3" fmla="*/ 5131753 h 5131753"/>
              <a:gd name="connsiteX4" fmla="*/ 16934 w 4069500"/>
              <a:gd name="connsiteY4" fmla="*/ 4552031 h 5131753"/>
              <a:gd name="connsiteX5" fmla="*/ 0 w 4069500"/>
              <a:gd name="connsiteY5" fmla="*/ 6946 h 5131753"/>
              <a:gd name="connsiteX0" fmla="*/ 0 w 4082753"/>
              <a:gd name="connsiteY0" fmla="*/ 2 h 6874096"/>
              <a:gd name="connsiteX1" fmla="*/ 4082678 w 4082753"/>
              <a:gd name="connsiteY1" fmla="*/ 1742343 h 6874096"/>
              <a:gd name="connsiteX2" fmla="*/ 4076946 w 4082753"/>
              <a:gd name="connsiteY2" fmla="*/ 6855288 h 6874096"/>
              <a:gd name="connsiteX3" fmla="*/ 609909 w 4082753"/>
              <a:gd name="connsiteY3" fmla="*/ 6874096 h 6874096"/>
              <a:gd name="connsiteX4" fmla="*/ 30187 w 4082753"/>
              <a:gd name="connsiteY4" fmla="*/ 6294374 h 6874096"/>
              <a:gd name="connsiteX5" fmla="*/ 0 w 4082753"/>
              <a:gd name="connsiteY5" fmla="*/ 2 h 6874096"/>
              <a:gd name="connsiteX0" fmla="*/ 0 w 4095958"/>
              <a:gd name="connsiteY0" fmla="*/ 6946 h 6881040"/>
              <a:gd name="connsiteX1" fmla="*/ 4095930 w 4095958"/>
              <a:gd name="connsiteY1" fmla="*/ 0 h 6881040"/>
              <a:gd name="connsiteX2" fmla="*/ 4076946 w 4095958"/>
              <a:gd name="connsiteY2" fmla="*/ 6862232 h 6881040"/>
              <a:gd name="connsiteX3" fmla="*/ 609909 w 4095958"/>
              <a:gd name="connsiteY3" fmla="*/ 6881040 h 6881040"/>
              <a:gd name="connsiteX4" fmla="*/ 30187 w 4095958"/>
              <a:gd name="connsiteY4" fmla="*/ 6301318 h 6881040"/>
              <a:gd name="connsiteX5" fmla="*/ 0 w 4095958"/>
              <a:gd name="connsiteY5" fmla="*/ 6946 h 6881040"/>
              <a:gd name="connsiteX0" fmla="*/ 0 w 4076946"/>
              <a:gd name="connsiteY0" fmla="*/ 0 h 6874094"/>
              <a:gd name="connsiteX1" fmla="*/ 3870643 w 4076946"/>
              <a:gd name="connsiteY1" fmla="*/ 191837 h 6874094"/>
              <a:gd name="connsiteX2" fmla="*/ 4076946 w 4076946"/>
              <a:gd name="connsiteY2" fmla="*/ 6855286 h 6874094"/>
              <a:gd name="connsiteX3" fmla="*/ 609909 w 4076946"/>
              <a:gd name="connsiteY3" fmla="*/ 6874094 h 6874094"/>
              <a:gd name="connsiteX4" fmla="*/ 30187 w 4076946"/>
              <a:gd name="connsiteY4" fmla="*/ 6294372 h 6874094"/>
              <a:gd name="connsiteX5" fmla="*/ 0 w 4076946"/>
              <a:gd name="connsiteY5" fmla="*/ 0 h 6874094"/>
              <a:gd name="connsiteX0" fmla="*/ 0 w 4076946"/>
              <a:gd name="connsiteY0" fmla="*/ 0 h 6874094"/>
              <a:gd name="connsiteX1" fmla="*/ 4069426 w 4076946"/>
              <a:gd name="connsiteY1" fmla="*/ 19559 h 6874094"/>
              <a:gd name="connsiteX2" fmla="*/ 4076946 w 4076946"/>
              <a:gd name="connsiteY2" fmla="*/ 6855286 h 6874094"/>
              <a:gd name="connsiteX3" fmla="*/ 609909 w 4076946"/>
              <a:gd name="connsiteY3" fmla="*/ 6874094 h 6874094"/>
              <a:gd name="connsiteX4" fmla="*/ 30187 w 4076946"/>
              <a:gd name="connsiteY4" fmla="*/ 6294372 h 6874094"/>
              <a:gd name="connsiteX5" fmla="*/ 0 w 4076946"/>
              <a:gd name="connsiteY5" fmla="*/ 0 h 6874094"/>
              <a:gd name="connsiteX0" fmla="*/ 0 w 4076946"/>
              <a:gd name="connsiteY0" fmla="*/ 99710 h 6854535"/>
              <a:gd name="connsiteX1" fmla="*/ 4069426 w 4076946"/>
              <a:gd name="connsiteY1" fmla="*/ 0 h 6854535"/>
              <a:gd name="connsiteX2" fmla="*/ 4076946 w 4076946"/>
              <a:gd name="connsiteY2" fmla="*/ 6835727 h 6854535"/>
              <a:gd name="connsiteX3" fmla="*/ 609909 w 4076946"/>
              <a:gd name="connsiteY3" fmla="*/ 6854535 h 6854535"/>
              <a:gd name="connsiteX4" fmla="*/ 30187 w 4076946"/>
              <a:gd name="connsiteY4" fmla="*/ 6274813 h 6854535"/>
              <a:gd name="connsiteX5" fmla="*/ 0 w 4076946"/>
              <a:gd name="connsiteY5" fmla="*/ 99710 h 6854535"/>
              <a:gd name="connsiteX0" fmla="*/ 0 w 4076946"/>
              <a:gd name="connsiteY0" fmla="*/ 0 h 6860842"/>
              <a:gd name="connsiteX1" fmla="*/ 4069426 w 4076946"/>
              <a:gd name="connsiteY1" fmla="*/ 6307 h 6860842"/>
              <a:gd name="connsiteX2" fmla="*/ 4076946 w 4076946"/>
              <a:gd name="connsiteY2" fmla="*/ 6842034 h 6860842"/>
              <a:gd name="connsiteX3" fmla="*/ 609909 w 4076946"/>
              <a:gd name="connsiteY3" fmla="*/ 6860842 h 6860842"/>
              <a:gd name="connsiteX4" fmla="*/ 30187 w 4076946"/>
              <a:gd name="connsiteY4" fmla="*/ 6281120 h 6860842"/>
              <a:gd name="connsiteX5" fmla="*/ 0 w 4076946"/>
              <a:gd name="connsiteY5" fmla="*/ 0 h 686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946" h="6860842">
                <a:moveTo>
                  <a:pt x="0" y="0"/>
                </a:moveTo>
                <a:lnTo>
                  <a:pt x="4069426" y="6307"/>
                </a:lnTo>
                <a:cubicBezTo>
                  <a:pt x="4070331" y="2153114"/>
                  <a:pt x="4076041" y="4695227"/>
                  <a:pt x="4076946" y="6842034"/>
                </a:cubicBezTo>
                <a:lnTo>
                  <a:pt x="609909" y="6860842"/>
                </a:lnTo>
                <a:cubicBezTo>
                  <a:pt x="289737" y="6860842"/>
                  <a:pt x="30187" y="6601292"/>
                  <a:pt x="30187" y="6281120"/>
                </a:cubicBezTo>
                <a:cubicBezTo>
                  <a:pt x="24542" y="4758683"/>
                  <a:pt x="5645" y="1522437"/>
                  <a:pt x="0" y="0"/>
                </a:cubicBezTo>
                <a:close/>
              </a:path>
            </a:pathLst>
          </a:custGeom>
          <a:noFill/>
        </p:spPr>
        <p:txBody>
          <a:bodyPr>
            <a:normAutofit/>
          </a:bodyPr>
          <a:lstStyle>
            <a:lvl1pPr marL="0" indent="0">
              <a:buNone/>
              <a:defRPr sz="1400">
                <a:solidFill>
                  <a:schemeClr val="tx1"/>
                </a:solidFill>
              </a:defRPr>
            </a:lvl1pPr>
          </a:lstStyle>
          <a:p>
            <a:r>
              <a:rPr lang="en-JP"/>
              <a:t>Insert Photo</a:t>
            </a:r>
          </a:p>
        </p:txBody>
      </p:sp>
      <p:sp>
        <p:nvSpPr>
          <p:cNvPr id="17" name="タイトル プレースホルダ 1">
            <a:extLst>
              <a:ext uri="{FF2B5EF4-FFF2-40B4-BE49-F238E27FC236}">
                <a16:creationId xmlns:a16="http://schemas.microsoft.com/office/drawing/2014/main" id="{6FB24DD6-99CB-CE43-A787-C9F60DC95F8F}"/>
              </a:ext>
            </a:extLst>
          </p:cNvPr>
          <p:cNvSpPr>
            <a:spLocks noGrp="1"/>
          </p:cNvSpPr>
          <p:nvPr>
            <p:ph type="title" hasCustomPrompt="1"/>
          </p:nvPr>
        </p:nvSpPr>
        <p:spPr>
          <a:xfrm>
            <a:off x="606079" y="161605"/>
            <a:ext cx="7368878"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8" name="Rectangle 17">
            <a:extLst>
              <a:ext uri="{FF2B5EF4-FFF2-40B4-BE49-F238E27FC236}">
                <a16:creationId xmlns:a16="http://schemas.microsoft.com/office/drawing/2014/main" id="{77130E5B-E573-584B-8C83-F8409492B14B}"/>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1" name="スライド番号プレースホルダ 5">
            <a:extLst>
              <a:ext uri="{FF2B5EF4-FFF2-40B4-BE49-F238E27FC236}">
                <a16:creationId xmlns:a16="http://schemas.microsoft.com/office/drawing/2014/main" id="{C55CC856-2ADD-F44F-96B6-03734457CCF1}"/>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2" name="Text Placeholder 6">
            <a:extLst>
              <a:ext uri="{FF2B5EF4-FFF2-40B4-BE49-F238E27FC236}">
                <a16:creationId xmlns:a16="http://schemas.microsoft.com/office/drawing/2014/main" id="{DB94AACD-56D4-F146-AFC0-5CBE6630C5AA}"/>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9" name="Text Placeholder 2">
            <a:extLst>
              <a:ext uri="{FF2B5EF4-FFF2-40B4-BE49-F238E27FC236}">
                <a16:creationId xmlns:a16="http://schemas.microsoft.com/office/drawing/2014/main" id="{73A8AA34-7C7D-A24F-AF24-5158DD2AB0ED}"/>
              </a:ext>
            </a:extLst>
          </p:cNvPr>
          <p:cNvSpPr>
            <a:spLocks noGrp="1"/>
          </p:cNvSpPr>
          <p:nvPr>
            <p:ph type="body" sz="quarter" idx="20" hasCustomPrompt="1"/>
          </p:nvPr>
        </p:nvSpPr>
        <p:spPr>
          <a:xfrm>
            <a:off x="311151" y="1491373"/>
            <a:ext cx="7660042"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20" name="Text Placeholder 6">
            <a:extLst>
              <a:ext uri="{FF2B5EF4-FFF2-40B4-BE49-F238E27FC236}">
                <a16:creationId xmlns:a16="http://schemas.microsoft.com/office/drawing/2014/main" id="{8F4B55CE-CF3E-7E44-A66A-599621CA5C5F}"/>
              </a:ext>
            </a:extLst>
          </p:cNvPr>
          <p:cNvSpPr>
            <a:spLocks noGrp="1"/>
          </p:cNvSpPr>
          <p:nvPr>
            <p:ph type="body" sz="quarter" idx="21" hasCustomPrompt="1"/>
          </p:nvPr>
        </p:nvSpPr>
        <p:spPr>
          <a:xfrm>
            <a:off x="311150" y="1093767"/>
            <a:ext cx="7660042"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1426017554"/>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dvanced Image 4-Column">
    <p:spTree>
      <p:nvGrpSpPr>
        <p:cNvPr id="1" name=""/>
        <p:cNvGrpSpPr/>
        <p:nvPr/>
      </p:nvGrpSpPr>
      <p:grpSpPr>
        <a:xfrm>
          <a:off x="0" y="0"/>
          <a:ext cx="0" cy="0"/>
          <a:chOff x="0" y="0"/>
          <a:chExt cx="0" cy="0"/>
        </a:xfrm>
      </p:grpSpPr>
      <p:sp>
        <p:nvSpPr>
          <p:cNvPr id="22" name="Picture Placeholder 9">
            <a:extLst>
              <a:ext uri="{FF2B5EF4-FFF2-40B4-BE49-F238E27FC236}">
                <a16:creationId xmlns:a16="http://schemas.microsoft.com/office/drawing/2014/main" id="{21DF8897-54F9-C24F-8261-0C5418827A6D}"/>
              </a:ext>
            </a:extLst>
          </p:cNvPr>
          <p:cNvSpPr>
            <a:spLocks noGrp="1"/>
          </p:cNvSpPr>
          <p:nvPr>
            <p:ph type="pic" sz="quarter" idx="10" hasCustomPrompt="1"/>
          </p:nvPr>
        </p:nvSpPr>
        <p:spPr>
          <a:xfrm>
            <a:off x="9110737" y="3076286"/>
            <a:ext cx="2772041" cy="3138969"/>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18553"/>
              <a:gd name="connsiteX1" fmla="*/ 8912928 w 8915642"/>
              <a:gd name="connsiteY1" fmla="*/ 176478 h 6618553"/>
              <a:gd name="connsiteX2" fmla="*/ 8915642 w 8915642"/>
              <a:gd name="connsiteY2" fmla="*/ 6616899 h 6618553"/>
              <a:gd name="connsiteX3" fmla="*/ 579722 w 8915642"/>
              <a:gd name="connsiteY3" fmla="*/ 6618553 h 6618553"/>
              <a:gd name="connsiteX4" fmla="*/ 0 w 8915642"/>
              <a:gd name="connsiteY4" fmla="*/ 6038831 h 6618553"/>
              <a:gd name="connsiteX5" fmla="*/ 0 w 8915642"/>
              <a:gd name="connsiteY5" fmla="*/ 1 h 6618553"/>
              <a:gd name="connsiteX0" fmla="*/ 0 w 8915642"/>
              <a:gd name="connsiteY0" fmla="*/ 25404 h 6643956"/>
              <a:gd name="connsiteX1" fmla="*/ 6015348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25404 h 6643956"/>
              <a:gd name="connsiteX0" fmla="*/ 0 w 8915642"/>
              <a:gd name="connsiteY0" fmla="*/ 1653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1653 h 6620205"/>
              <a:gd name="connsiteX0" fmla="*/ 0 w 8915642"/>
              <a:gd name="connsiteY0" fmla="*/ 96656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96656 h 6620205"/>
              <a:gd name="connsiteX0" fmla="*/ 0 w 8915642"/>
              <a:gd name="connsiteY0" fmla="*/ 0 h 6642302"/>
              <a:gd name="connsiteX1" fmla="*/ 6003473 w 8915642"/>
              <a:gd name="connsiteY1" fmla="*/ 22097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0 h 6642302"/>
              <a:gd name="connsiteX1" fmla="*/ 5932221 w 8915642"/>
              <a:gd name="connsiteY1" fmla="*/ 152725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1654 h 6643956"/>
              <a:gd name="connsiteX1" fmla="*/ 6003473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1654 h 6643956"/>
              <a:gd name="connsiteX0" fmla="*/ 0 w 6018062"/>
              <a:gd name="connsiteY0" fmla="*/ 1654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1654 h 6654178"/>
              <a:gd name="connsiteX0" fmla="*/ 0 w 6018062"/>
              <a:gd name="connsiteY0" fmla="*/ 203535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203535 h 6654178"/>
              <a:gd name="connsiteX0" fmla="*/ 0 w 6018062"/>
              <a:gd name="connsiteY0" fmla="*/ 1655 h 6452298"/>
              <a:gd name="connsiteX1" fmla="*/ 4055920 w 6018062"/>
              <a:gd name="connsiteY1" fmla="*/ 0 h 6452298"/>
              <a:gd name="connsiteX2" fmla="*/ 6018062 w 6018062"/>
              <a:gd name="connsiteY2" fmla="*/ 6452298 h 6452298"/>
              <a:gd name="connsiteX3" fmla="*/ 579722 w 6018062"/>
              <a:gd name="connsiteY3" fmla="*/ 6442076 h 6452298"/>
              <a:gd name="connsiteX4" fmla="*/ 0 w 6018062"/>
              <a:gd name="connsiteY4" fmla="*/ 5862354 h 6452298"/>
              <a:gd name="connsiteX5" fmla="*/ 0 w 6018062"/>
              <a:gd name="connsiteY5" fmla="*/ 1655 h 6452298"/>
              <a:gd name="connsiteX0" fmla="*/ 0 w 4055973"/>
              <a:gd name="connsiteY0" fmla="*/ 1655 h 6452298"/>
              <a:gd name="connsiteX1" fmla="*/ 4055920 w 4055973"/>
              <a:gd name="connsiteY1" fmla="*/ 0 h 6452298"/>
              <a:gd name="connsiteX2" fmla="*/ 4046758 w 4055973"/>
              <a:gd name="connsiteY2" fmla="*/ 6452298 h 6452298"/>
              <a:gd name="connsiteX3" fmla="*/ 579722 w 4055973"/>
              <a:gd name="connsiteY3" fmla="*/ 6442076 h 6452298"/>
              <a:gd name="connsiteX4" fmla="*/ 0 w 4055973"/>
              <a:gd name="connsiteY4" fmla="*/ 5862354 h 6452298"/>
              <a:gd name="connsiteX5" fmla="*/ 0 w 4055973"/>
              <a:gd name="connsiteY5" fmla="*/ 1655 h 6452298"/>
              <a:gd name="connsiteX0" fmla="*/ 0 w 4055973"/>
              <a:gd name="connsiteY0" fmla="*/ 0 h 6652523"/>
              <a:gd name="connsiteX1" fmla="*/ 4055920 w 4055973"/>
              <a:gd name="connsiteY1" fmla="*/ 200225 h 6652523"/>
              <a:gd name="connsiteX2" fmla="*/ 4046758 w 4055973"/>
              <a:gd name="connsiteY2" fmla="*/ 6652523 h 6652523"/>
              <a:gd name="connsiteX3" fmla="*/ 579722 w 4055973"/>
              <a:gd name="connsiteY3" fmla="*/ 6642301 h 6652523"/>
              <a:gd name="connsiteX4" fmla="*/ 0 w 4055973"/>
              <a:gd name="connsiteY4" fmla="*/ 6062579 h 6652523"/>
              <a:gd name="connsiteX5" fmla="*/ 0 w 4055973"/>
              <a:gd name="connsiteY5" fmla="*/ 0 h 6652523"/>
              <a:gd name="connsiteX0" fmla="*/ 0 w 4046758"/>
              <a:gd name="connsiteY0" fmla="*/ 0 h 6652523"/>
              <a:gd name="connsiteX1" fmla="*/ 4044045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1655 h 6654178"/>
              <a:gd name="connsiteX1" fmla="*/ 3082144 w 4046758"/>
              <a:gd name="connsiteY1" fmla="*/ 0 h 6654178"/>
              <a:gd name="connsiteX2" fmla="*/ 4046758 w 4046758"/>
              <a:gd name="connsiteY2" fmla="*/ 6654178 h 6654178"/>
              <a:gd name="connsiteX3" fmla="*/ 579722 w 4046758"/>
              <a:gd name="connsiteY3" fmla="*/ 6643956 h 6654178"/>
              <a:gd name="connsiteX4" fmla="*/ 0 w 4046758"/>
              <a:gd name="connsiteY4" fmla="*/ 6064234 h 6654178"/>
              <a:gd name="connsiteX5" fmla="*/ 0 w 4046758"/>
              <a:gd name="connsiteY5" fmla="*/ 1655 h 6654178"/>
              <a:gd name="connsiteX0" fmla="*/ 0 w 4046758"/>
              <a:gd name="connsiteY0" fmla="*/ 0 h 6652523"/>
              <a:gd name="connsiteX1" fmla="*/ 2975266 w 4046758"/>
              <a:gd name="connsiteY1" fmla="*/ 93348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70268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82144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3082197"/>
              <a:gd name="connsiteY0" fmla="*/ 0 h 6652523"/>
              <a:gd name="connsiteX1" fmla="*/ 3082144 w 3082197"/>
              <a:gd name="connsiteY1" fmla="*/ 10220 h 6652523"/>
              <a:gd name="connsiteX2" fmla="*/ 3072982 w 3082197"/>
              <a:gd name="connsiteY2" fmla="*/ 6652523 h 6652523"/>
              <a:gd name="connsiteX3" fmla="*/ 579722 w 3082197"/>
              <a:gd name="connsiteY3" fmla="*/ 6642301 h 6652523"/>
              <a:gd name="connsiteX4" fmla="*/ 0 w 3082197"/>
              <a:gd name="connsiteY4" fmla="*/ 6062579 h 6652523"/>
              <a:gd name="connsiteX5" fmla="*/ 0 w 3082197"/>
              <a:gd name="connsiteY5" fmla="*/ 0 h 6652523"/>
              <a:gd name="connsiteX0" fmla="*/ 0 w 3072982"/>
              <a:gd name="connsiteY0" fmla="*/ 0 h 6652523"/>
              <a:gd name="connsiteX1" fmla="*/ 3010892 w 3072982"/>
              <a:gd name="connsiteY1" fmla="*/ 164599 h 6652523"/>
              <a:gd name="connsiteX2" fmla="*/ 3072982 w 3072982"/>
              <a:gd name="connsiteY2" fmla="*/ 6652523 h 6652523"/>
              <a:gd name="connsiteX3" fmla="*/ 579722 w 3072982"/>
              <a:gd name="connsiteY3" fmla="*/ 6642301 h 6652523"/>
              <a:gd name="connsiteX4" fmla="*/ 0 w 3072982"/>
              <a:gd name="connsiteY4" fmla="*/ 6062579 h 6652523"/>
              <a:gd name="connsiteX5" fmla="*/ 0 w 3072982"/>
              <a:gd name="connsiteY5" fmla="*/ 0 h 6652523"/>
              <a:gd name="connsiteX0" fmla="*/ 0 w 3082197"/>
              <a:gd name="connsiteY0" fmla="*/ 1656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656 h 6654179"/>
              <a:gd name="connsiteX0" fmla="*/ 0 w 3082197"/>
              <a:gd name="connsiteY0" fmla="*/ 1316107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316107 h 6654179"/>
              <a:gd name="connsiteX0" fmla="*/ 0 w 3082197"/>
              <a:gd name="connsiteY0" fmla="*/ 1657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1657 h 5339729"/>
              <a:gd name="connsiteX0" fmla="*/ 0 w 3082197"/>
              <a:gd name="connsiteY0" fmla="*/ 2202416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2202416 h 5339729"/>
              <a:gd name="connsiteX0" fmla="*/ 0 w 3082197"/>
              <a:gd name="connsiteY0" fmla="*/ 1656 h 3138969"/>
              <a:gd name="connsiteX1" fmla="*/ 3082144 w 3082197"/>
              <a:gd name="connsiteY1" fmla="*/ 0 h 3138969"/>
              <a:gd name="connsiteX2" fmla="*/ 3072982 w 3082197"/>
              <a:gd name="connsiteY2" fmla="*/ 3138969 h 3138969"/>
              <a:gd name="connsiteX3" fmla="*/ 579722 w 3082197"/>
              <a:gd name="connsiteY3" fmla="*/ 3128747 h 3138969"/>
              <a:gd name="connsiteX4" fmla="*/ 0 w 3082197"/>
              <a:gd name="connsiteY4" fmla="*/ 2549025 h 3138969"/>
              <a:gd name="connsiteX5" fmla="*/ 0 w 3082197"/>
              <a:gd name="connsiteY5" fmla="*/ 1656 h 3138969"/>
              <a:gd name="connsiteX0" fmla="*/ 0 w 3082145"/>
              <a:gd name="connsiteY0" fmla="*/ 1656 h 3150544"/>
              <a:gd name="connsiteX1" fmla="*/ 3082144 w 3082145"/>
              <a:gd name="connsiteY1" fmla="*/ 0 h 3150544"/>
              <a:gd name="connsiteX2" fmla="*/ 2772041 w 3082145"/>
              <a:gd name="connsiteY2" fmla="*/ 3150544 h 3150544"/>
              <a:gd name="connsiteX3" fmla="*/ 579722 w 3082145"/>
              <a:gd name="connsiteY3" fmla="*/ 3128747 h 3150544"/>
              <a:gd name="connsiteX4" fmla="*/ 0 w 3082145"/>
              <a:gd name="connsiteY4" fmla="*/ 2549025 h 3150544"/>
              <a:gd name="connsiteX5" fmla="*/ 0 w 3082145"/>
              <a:gd name="connsiteY5" fmla="*/ 1656 h 3150544"/>
              <a:gd name="connsiteX0" fmla="*/ 0 w 2772041"/>
              <a:gd name="connsiteY0" fmla="*/ 1656 h 3150544"/>
              <a:gd name="connsiteX1" fmla="*/ 2769627 w 2772041"/>
              <a:gd name="connsiteY1" fmla="*/ 0 h 3150544"/>
              <a:gd name="connsiteX2" fmla="*/ 2772041 w 2772041"/>
              <a:gd name="connsiteY2" fmla="*/ 3150544 h 3150544"/>
              <a:gd name="connsiteX3" fmla="*/ 579722 w 2772041"/>
              <a:gd name="connsiteY3" fmla="*/ 3128747 h 3150544"/>
              <a:gd name="connsiteX4" fmla="*/ 0 w 2772041"/>
              <a:gd name="connsiteY4" fmla="*/ 2549025 h 3150544"/>
              <a:gd name="connsiteX5" fmla="*/ 0 w 2772041"/>
              <a:gd name="connsiteY5" fmla="*/ 1656 h 3150544"/>
              <a:gd name="connsiteX0" fmla="*/ 0 w 2772041"/>
              <a:gd name="connsiteY0" fmla="*/ 1656 h 3138969"/>
              <a:gd name="connsiteX1" fmla="*/ 2769627 w 2772041"/>
              <a:gd name="connsiteY1" fmla="*/ 0 h 3138969"/>
              <a:gd name="connsiteX2" fmla="*/ 2772041 w 2772041"/>
              <a:gd name="connsiteY2" fmla="*/ 3138969 h 3138969"/>
              <a:gd name="connsiteX3" fmla="*/ 579722 w 2772041"/>
              <a:gd name="connsiteY3" fmla="*/ 3128747 h 3138969"/>
              <a:gd name="connsiteX4" fmla="*/ 0 w 2772041"/>
              <a:gd name="connsiteY4" fmla="*/ 2549025 h 3138969"/>
              <a:gd name="connsiteX5" fmla="*/ 0 w 2772041"/>
              <a:gd name="connsiteY5" fmla="*/ 1656 h 3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2041" h="3138969">
                <a:moveTo>
                  <a:pt x="0" y="1656"/>
                </a:moveTo>
                <a:lnTo>
                  <a:pt x="2769627" y="0"/>
                </a:lnTo>
                <a:cubicBezTo>
                  <a:pt x="2770532" y="2146807"/>
                  <a:pt x="2771136" y="992162"/>
                  <a:pt x="2772041" y="3138969"/>
                </a:cubicBezTo>
                <a:lnTo>
                  <a:pt x="579722" y="3128747"/>
                </a:lnTo>
                <a:cubicBezTo>
                  <a:pt x="259550" y="3128747"/>
                  <a:pt x="0" y="2869197"/>
                  <a:pt x="0" y="2549025"/>
                </a:cubicBezTo>
                <a:lnTo>
                  <a:pt x="0" y="1656"/>
                </a:lnTo>
                <a:close/>
              </a:path>
            </a:pathLst>
          </a:custGeom>
          <a:noFill/>
        </p:spPr>
        <p:txBody>
          <a:bodyPr>
            <a:normAutofit/>
          </a:bodyPr>
          <a:lstStyle>
            <a:lvl1pPr marL="0" marR="0" indent="0" algn="l" defTabSz="91415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sz="1400">
                <a:solidFill>
                  <a:schemeClr val="tx1"/>
                </a:solidFill>
              </a:defRPr>
            </a:lvl1pPr>
          </a:lstStyle>
          <a:p>
            <a:pPr marL="0" marR="0" lvl="0" indent="0" algn="l" defTabSz="91415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a:pPr>
            <a:r>
              <a:rPr lang="en-JP"/>
              <a:t>Insert Picture/Text Block</a:t>
            </a:r>
          </a:p>
          <a:p>
            <a:endParaRPr lang="en-JP"/>
          </a:p>
        </p:txBody>
      </p:sp>
      <p:sp>
        <p:nvSpPr>
          <p:cNvPr id="23" name="Picture Placeholder 9">
            <a:extLst>
              <a:ext uri="{FF2B5EF4-FFF2-40B4-BE49-F238E27FC236}">
                <a16:creationId xmlns:a16="http://schemas.microsoft.com/office/drawing/2014/main" id="{8D6B3691-FCAC-8A46-AA30-DEB2A719C7B2}"/>
              </a:ext>
            </a:extLst>
          </p:cNvPr>
          <p:cNvSpPr>
            <a:spLocks noGrp="1"/>
          </p:cNvSpPr>
          <p:nvPr>
            <p:ph type="pic" sz="quarter" idx="18" hasCustomPrompt="1"/>
          </p:nvPr>
        </p:nvSpPr>
        <p:spPr>
          <a:xfrm>
            <a:off x="311373" y="3076286"/>
            <a:ext cx="2772041" cy="3138969"/>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18553"/>
              <a:gd name="connsiteX1" fmla="*/ 8912928 w 8915642"/>
              <a:gd name="connsiteY1" fmla="*/ 176478 h 6618553"/>
              <a:gd name="connsiteX2" fmla="*/ 8915642 w 8915642"/>
              <a:gd name="connsiteY2" fmla="*/ 6616899 h 6618553"/>
              <a:gd name="connsiteX3" fmla="*/ 579722 w 8915642"/>
              <a:gd name="connsiteY3" fmla="*/ 6618553 h 6618553"/>
              <a:gd name="connsiteX4" fmla="*/ 0 w 8915642"/>
              <a:gd name="connsiteY4" fmla="*/ 6038831 h 6618553"/>
              <a:gd name="connsiteX5" fmla="*/ 0 w 8915642"/>
              <a:gd name="connsiteY5" fmla="*/ 1 h 6618553"/>
              <a:gd name="connsiteX0" fmla="*/ 0 w 8915642"/>
              <a:gd name="connsiteY0" fmla="*/ 25404 h 6643956"/>
              <a:gd name="connsiteX1" fmla="*/ 6015348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25404 h 6643956"/>
              <a:gd name="connsiteX0" fmla="*/ 0 w 8915642"/>
              <a:gd name="connsiteY0" fmla="*/ 1653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1653 h 6620205"/>
              <a:gd name="connsiteX0" fmla="*/ 0 w 8915642"/>
              <a:gd name="connsiteY0" fmla="*/ 96656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96656 h 6620205"/>
              <a:gd name="connsiteX0" fmla="*/ 0 w 8915642"/>
              <a:gd name="connsiteY0" fmla="*/ 0 h 6642302"/>
              <a:gd name="connsiteX1" fmla="*/ 6003473 w 8915642"/>
              <a:gd name="connsiteY1" fmla="*/ 22097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0 h 6642302"/>
              <a:gd name="connsiteX1" fmla="*/ 5932221 w 8915642"/>
              <a:gd name="connsiteY1" fmla="*/ 152725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1654 h 6643956"/>
              <a:gd name="connsiteX1" fmla="*/ 6003473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1654 h 6643956"/>
              <a:gd name="connsiteX0" fmla="*/ 0 w 6018062"/>
              <a:gd name="connsiteY0" fmla="*/ 1654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1654 h 6654178"/>
              <a:gd name="connsiteX0" fmla="*/ 0 w 6018062"/>
              <a:gd name="connsiteY0" fmla="*/ 203535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203535 h 6654178"/>
              <a:gd name="connsiteX0" fmla="*/ 0 w 6018062"/>
              <a:gd name="connsiteY0" fmla="*/ 1655 h 6452298"/>
              <a:gd name="connsiteX1" fmla="*/ 4055920 w 6018062"/>
              <a:gd name="connsiteY1" fmla="*/ 0 h 6452298"/>
              <a:gd name="connsiteX2" fmla="*/ 6018062 w 6018062"/>
              <a:gd name="connsiteY2" fmla="*/ 6452298 h 6452298"/>
              <a:gd name="connsiteX3" fmla="*/ 579722 w 6018062"/>
              <a:gd name="connsiteY3" fmla="*/ 6442076 h 6452298"/>
              <a:gd name="connsiteX4" fmla="*/ 0 w 6018062"/>
              <a:gd name="connsiteY4" fmla="*/ 5862354 h 6452298"/>
              <a:gd name="connsiteX5" fmla="*/ 0 w 6018062"/>
              <a:gd name="connsiteY5" fmla="*/ 1655 h 6452298"/>
              <a:gd name="connsiteX0" fmla="*/ 0 w 4055973"/>
              <a:gd name="connsiteY0" fmla="*/ 1655 h 6452298"/>
              <a:gd name="connsiteX1" fmla="*/ 4055920 w 4055973"/>
              <a:gd name="connsiteY1" fmla="*/ 0 h 6452298"/>
              <a:gd name="connsiteX2" fmla="*/ 4046758 w 4055973"/>
              <a:gd name="connsiteY2" fmla="*/ 6452298 h 6452298"/>
              <a:gd name="connsiteX3" fmla="*/ 579722 w 4055973"/>
              <a:gd name="connsiteY3" fmla="*/ 6442076 h 6452298"/>
              <a:gd name="connsiteX4" fmla="*/ 0 w 4055973"/>
              <a:gd name="connsiteY4" fmla="*/ 5862354 h 6452298"/>
              <a:gd name="connsiteX5" fmla="*/ 0 w 4055973"/>
              <a:gd name="connsiteY5" fmla="*/ 1655 h 6452298"/>
              <a:gd name="connsiteX0" fmla="*/ 0 w 4055973"/>
              <a:gd name="connsiteY0" fmla="*/ 0 h 6652523"/>
              <a:gd name="connsiteX1" fmla="*/ 4055920 w 4055973"/>
              <a:gd name="connsiteY1" fmla="*/ 200225 h 6652523"/>
              <a:gd name="connsiteX2" fmla="*/ 4046758 w 4055973"/>
              <a:gd name="connsiteY2" fmla="*/ 6652523 h 6652523"/>
              <a:gd name="connsiteX3" fmla="*/ 579722 w 4055973"/>
              <a:gd name="connsiteY3" fmla="*/ 6642301 h 6652523"/>
              <a:gd name="connsiteX4" fmla="*/ 0 w 4055973"/>
              <a:gd name="connsiteY4" fmla="*/ 6062579 h 6652523"/>
              <a:gd name="connsiteX5" fmla="*/ 0 w 4055973"/>
              <a:gd name="connsiteY5" fmla="*/ 0 h 6652523"/>
              <a:gd name="connsiteX0" fmla="*/ 0 w 4046758"/>
              <a:gd name="connsiteY0" fmla="*/ 0 h 6652523"/>
              <a:gd name="connsiteX1" fmla="*/ 4044045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1655 h 6654178"/>
              <a:gd name="connsiteX1" fmla="*/ 3082144 w 4046758"/>
              <a:gd name="connsiteY1" fmla="*/ 0 h 6654178"/>
              <a:gd name="connsiteX2" fmla="*/ 4046758 w 4046758"/>
              <a:gd name="connsiteY2" fmla="*/ 6654178 h 6654178"/>
              <a:gd name="connsiteX3" fmla="*/ 579722 w 4046758"/>
              <a:gd name="connsiteY3" fmla="*/ 6643956 h 6654178"/>
              <a:gd name="connsiteX4" fmla="*/ 0 w 4046758"/>
              <a:gd name="connsiteY4" fmla="*/ 6064234 h 6654178"/>
              <a:gd name="connsiteX5" fmla="*/ 0 w 4046758"/>
              <a:gd name="connsiteY5" fmla="*/ 1655 h 6654178"/>
              <a:gd name="connsiteX0" fmla="*/ 0 w 4046758"/>
              <a:gd name="connsiteY0" fmla="*/ 0 h 6652523"/>
              <a:gd name="connsiteX1" fmla="*/ 2975266 w 4046758"/>
              <a:gd name="connsiteY1" fmla="*/ 93348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70268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82144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3082197"/>
              <a:gd name="connsiteY0" fmla="*/ 0 h 6652523"/>
              <a:gd name="connsiteX1" fmla="*/ 3082144 w 3082197"/>
              <a:gd name="connsiteY1" fmla="*/ 10220 h 6652523"/>
              <a:gd name="connsiteX2" fmla="*/ 3072982 w 3082197"/>
              <a:gd name="connsiteY2" fmla="*/ 6652523 h 6652523"/>
              <a:gd name="connsiteX3" fmla="*/ 579722 w 3082197"/>
              <a:gd name="connsiteY3" fmla="*/ 6642301 h 6652523"/>
              <a:gd name="connsiteX4" fmla="*/ 0 w 3082197"/>
              <a:gd name="connsiteY4" fmla="*/ 6062579 h 6652523"/>
              <a:gd name="connsiteX5" fmla="*/ 0 w 3082197"/>
              <a:gd name="connsiteY5" fmla="*/ 0 h 6652523"/>
              <a:gd name="connsiteX0" fmla="*/ 0 w 3072982"/>
              <a:gd name="connsiteY0" fmla="*/ 0 h 6652523"/>
              <a:gd name="connsiteX1" fmla="*/ 3010892 w 3072982"/>
              <a:gd name="connsiteY1" fmla="*/ 164599 h 6652523"/>
              <a:gd name="connsiteX2" fmla="*/ 3072982 w 3072982"/>
              <a:gd name="connsiteY2" fmla="*/ 6652523 h 6652523"/>
              <a:gd name="connsiteX3" fmla="*/ 579722 w 3072982"/>
              <a:gd name="connsiteY3" fmla="*/ 6642301 h 6652523"/>
              <a:gd name="connsiteX4" fmla="*/ 0 w 3072982"/>
              <a:gd name="connsiteY4" fmla="*/ 6062579 h 6652523"/>
              <a:gd name="connsiteX5" fmla="*/ 0 w 3072982"/>
              <a:gd name="connsiteY5" fmla="*/ 0 h 6652523"/>
              <a:gd name="connsiteX0" fmla="*/ 0 w 3082197"/>
              <a:gd name="connsiteY0" fmla="*/ 1656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656 h 6654179"/>
              <a:gd name="connsiteX0" fmla="*/ 0 w 3082197"/>
              <a:gd name="connsiteY0" fmla="*/ 1316107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316107 h 6654179"/>
              <a:gd name="connsiteX0" fmla="*/ 0 w 3082197"/>
              <a:gd name="connsiteY0" fmla="*/ 1657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1657 h 5339729"/>
              <a:gd name="connsiteX0" fmla="*/ 0 w 3082197"/>
              <a:gd name="connsiteY0" fmla="*/ 2202416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2202416 h 5339729"/>
              <a:gd name="connsiteX0" fmla="*/ 0 w 3082197"/>
              <a:gd name="connsiteY0" fmla="*/ 1656 h 3138969"/>
              <a:gd name="connsiteX1" fmla="*/ 3082144 w 3082197"/>
              <a:gd name="connsiteY1" fmla="*/ 0 h 3138969"/>
              <a:gd name="connsiteX2" fmla="*/ 3072982 w 3082197"/>
              <a:gd name="connsiteY2" fmla="*/ 3138969 h 3138969"/>
              <a:gd name="connsiteX3" fmla="*/ 579722 w 3082197"/>
              <a:gd name="connsiteY3" fmla="*/ 3128747 h 3138969"/>
              <a:gd name="connsiteX4" fmla="*/ 0 w 3082197"/>
              <a:gd name="connsiteY4" fmla="*/ 2549025 h 3138969"/>
              <a:gd name="connsiteX5" fmla="*/ 0 w 3082197"/>
              <a:gd name="connsiteY5" fmla="*/ 1656 h 3138969"/>
              <a:gd name="connsiteX0" fmla="*/ 0 w 3082145"/>
              <a:gd name="connsiteY0" fmla="*/ 1656 h 3150544"/>
              <a:gd name="connsiteX1" fmla="*/ 3082144 w 3082145"/>
              <a:gd name="connsiteY1" fmla="*/ 0 h 3150544"/>
              <a:gd name="connsiteX2" fmla="*/ 2772041 w 3082145"/>
              <a:gd name="connsiteY2" fmla="*/ 3150544 h 3150544"/>
              <a:gd name="connsiteX3" fmla="*/ 579722 w 3082145"/>
              <a:gd name="connsiteY3" fmla="*/ 3128747 h 3150544"/>
              <a:gd name="connsiteX4" fmla="*/ 0 w 3082145"/>
              <a:gd name="connsiteY4" fmla="*/ 2549025 h 3150544"/>
              <a:gd name="connsiteX5" fmla="*/ 0 w 3082145"/>
              <a:gd name="connsiteY5" fmla="*/ 1656 h 3150544"/>
              <a:gd name="connsiteX0" fmla="*/ 0 w 2772041"/>
              <a:gd name="connsiteY0" fmla="*/ 1656 h 3150544"/>
              <a:gd name="connsiteX1" fmla="*/ 2769627 w 2772041"/>
              <a:gd name="connsiteY1" fmla="*/ 0 h 3150544"/>
              <a:gd name="connsiteX2" fmla="*/ 2772041 w 2772041"/>
              <a:gd name="connsiteY2" fmla="*/ 3150544 h 3150544"/>
              <a:gd name="connsiteX3" fmla="*/ 579722 w 2772041"/>
              <a:gd name="connsiteY3" fmla="*/ 3128747 h 3150544"/>
              <a:gd name="connsiteX4" fmla="*/ 0 w 2772041"/>
              <a:gd name="connsiteY4" fmla="*/ 2549025 h 3150544"/>
              <a:gd name="connsiteX5" fmla="*/ 0 w 2772041"/>
              <a:gd name="connsiteY5" fmla="*/ 1656 h 3150544"/>
              <a:gd name="connsiteX0" fmla="*/ 0 w 2772041"/>
              <a:gd name="connsiteY0" fmla="*/ 1656 h 3138969"/>
              <a:gd name="connsiteX1" fmla="*/ 2769627 w 2772041"/>
              <a:gd name="connsiteY1" fmla="*/ 0 h 3138969"/>
              <a:gd name="connsiteX2" fmla="*/ 2772041 w 2772041"/>
              <a:gd name="connsiteY2" fmla="*/ 3138969 h 3138969"/>
              <a:gd name="connsiteX3" fmla="*/ 579722 w 2772041"/>
              <a:gd name="connsiteY3" fmla="*/ 3128747 h 3138969"/>
              <a:gd name="connsiteX4" fmla="*/ 0 w 2772041"/>
              <a:gd name="connsiteY4" fmla="*/ 2549025 h 3138969"/>
              <a:gd name="connsiteX5" fmla="*/ 0 w 2772041"/>
              <a:gd name="connsiteY5" fmla="*/ 1656 h 3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2041" h="3138969">
                <a:moveTo>
                  <a:pt x="0" y="1656"/>
                </a:moveTo>
                <a:lnTo>
                  <a:pt x="2769627" y="0"/>
                </a:lnTo>
                <a:cubicBezTo>
                  <a:pt x="2770532" y="2146807"/>
                  <a:pt x="2771136" y="992162"/>
                  <a:pt x="2772041" y="3138969"/>
                </a:cubicBezTo>
                <a:lnTo>
                  <a:pt x="579722" y="3128747"/>
                </a:lnTo>
                <a:cubicBezTo>
                  <a:pt x="259550" y="3128747"/>
                  <a:pt x="0" y="2869197"/>
                  <a:pt x="0" y="2549025"/>
                </a:cubicBezTo>
                <a:lnTo>
                  <a:pt x="0" y="1656"/>
                </a:lnTo>
                <a:close/>
              </a:path>
            </a:pathLst>
          </a:custGeom>
          <a:noFill/>
        </p:spPr>
        <p:txBody>
          <a:bodyPr>
            <a:normAutofit/>
          </a:bodyPr>
          <a:lstStyle>
            <a:lvl1pPr marL="0" indent="0">
              <a:buNone/>
              <a:defRPr sz="1400">
                <a:solidFill>
                  <a:schemeClr val="tx1"/>
                </a:solidFill>
              </a:defRPr>
            </a:lvl1pPr>
          </a:lstStyle>
          <a:p>
            <a:r>
              <a:rPr lang="en-JP"/>
              <a:t>Insert Picture/Text Block</a:t>
            </a:r>
          </a:p>
        </p:txBody>
      </p:sp>
      <p:sp>
        <p:nvSpPr>
          <p:cNvPr id="24" name="Picture Placeholder 9">
            <a:extLst>
              <a:ext uri="{FF2B5EF4-FFF2-40B4-BE49-F238E27FC236}">
                <a16:creationId xmlns:a16="http://schemas.microsoft.com/office/drawing/2014/main" id="{AA8F528A-C9DE-0B46-881A-43E0F9B6F677}"/>
              </a:ext>
            </a:extLst>
          </p:cNvPr>
          <p:cNvSpPr>
            <a:spLocks noGrp="1"/>
          </p:cNvSpPr>
          <p:nvPr>
            <p:ph type="pic" sz="quarter" idx="19" hasCustomPrompt="1"/>
          </p:nvPr>
        </p:nvSpPr>
        <p:spPr>
          <a:xfrm>
            <a:off x="3244494" y="3076286"/>
            <a:ext cx="2772041" cy="3138969"/>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18553"/>
              <a:gd name="connsiteX1" fmla="*/ 8912928 w 8915642"/>
              <a:gd name="connsiteY1" fmla="*/ 176478 h 6618553"/>
              <a:gd name="connsiteX2" fmla="*/ 8915642 w 8915642"/>
              <a:gd name="connsiteY2" fmla="*/ 6616899 h 6618553"/>
              <a:gd name="connsiteX3" fmla="*/ 579722 w 8915642"/>
              <a:gd name="connsiteY3" fmla="*/ 6618553 h 6618553"/>
              <a:gd name="connsiteX4" fmla="*/ 0 w 8915642"/>
              <a:gd name="connsiteY4" fmla="*/ 6038831 h 6618553"/>
              <a:gd name="connsiteX5" fmla="*/ 0 w 8915642"/>
              <a:gd name="connsiteY5" fmla="*/ 1 h 6618553"/>
              <a:gd name="connsiteX0" fmla="*/ 0 w 8915642"/>
              <a:gd name="connsiteY0" fmla="*/ 25404 h 6643956"/>
              <a:gd name="connsiteX1" fmla="*/ 6015348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25404 h 6643956"/>
              <a:gd name="connsiteX0" fmla="*/ 0 w 8915642"/>
              <a:gd name="connsiteY0" fmla="*/ 1653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1653 h 6620205"/>
              <a:gd name="connsiteX0" fmla="*/ 0 w 8915642"/>
              <a:gd name="connsiteY0" fmla="*/ 96656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96656 h 6620205"/>
              <a:gd name="connsiteX0" fmla="*/ 0 w 8915642"/>
              <a:gd name="connsiteY0" fmla="*/ 0 h 6642302"/>
              <a:gd name="connsiteX1" fmla="*/ 6003473 w 8915642"/>
              <a:gd name="connsiteY1" fmla="*/ 22097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0 h 6642302"/>
              <a:gd name="connsiteX1" fmla="*/ 5932221 w 8915642"/>
              <a:gd name="connsiteY1" fmla="*/ 152725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1654 h 6643956"/>
              <a:gd name="connsiteX1" fmla="*/ 6003473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1654 h 6643956"/>
              <a:gd name="connsiteX0" fmla="*/ 0 w 6018062"/>
              <a:gd name="connsiteY0" fmla="*/ 1654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1654 h 6654178"/>
              <a:gd name="connsiteX0" fmla="*/ 0 w 6018062"/>
              <a:gd name="connsiteY0" fmla="*/ 203535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203535 h 6654178"/>
              <a:gd name="connsiteX0" fmla="*/ 0 w 6018062"/>
              <a:gd name="connsiteY0" fmla="*/ 1655 h 6452298"/>
              <a:gd name="connsiteX1" fmla="*/ 4055920 w 6018062"/>
              <a:gd name="connsiteY1" fmla="*/ 0 h 6452298"/>
              <a:gd name="connsiteX2" fmla="*/ 6018062 w 6018062"/>
              <a:gd name="connsiteY2" fmla="*/ 6452298 h 6452298"/>
              <a:gd name="connsiteX3" fmla="*/ 579722 w 6018062"/>
              <a:gd name="connsiteY3" fmla="*/ 6442076 h 6452298"/>
              <a:gd name="connsiteX4" fmla="*/ 0 w 6018062"/>
              <a:gd name="connsiteY4" fmla="*/ 5862354 h 6452298"/>
              <a:gd name="connsiteX5" fmla="*/ 0 w 6018062"/>
              <a:gd name="connsiteY5" fmla="*/ 1655 h 6452298"/>
              <a:gd name="connsiteX0" fmla="*/ 0 w 4055973"/>
              <a:gd name="connsiteY0" fmla="*/ 1655 h 6452298"/>
              <a:gd name="connsiteX1" fmla="*/ 4055920 w 4055973"/>
              <a:gd name="connsiteY1" fmla="*/ 0 h 6452298"/>
              <a:gd name="connsiteX2" fmla="*/ 4046758 w 4055973"/>
              <a:gd name="connsiteY2" fmla="*/ 6452298 h 6452298"/>
              <a:gd name="connsiteX3" fmla="*/ 579722 w 4055973"/>
              <a:gd name="connsiteY3" fmla="*/ 6442076 h 6452298"/>
              <a:gd name="connsiteX4" fmla="*/ 0 w 4055973"/>
              <a:gd name="connsiteY4" fmla="*/ 5862354 h 6452298"/>
              <a:gd name="connsiteX5" fmla="*/ 0 w 4055973"/>
              <a:gd name="connsiteY5" fmla="*/ 1655 h 6452298"/>
              <a:gd name="connsiteX0" fmla="*/ 0 w 4055973"/>
              <a:gd name="connsiteY0" fmla="*/ 0 h 6652523"/>
              <a:gd name="connsiteX1" fmla="*/ 4055920 w 4055973"/>
              <a:gd name="connsiteY1" fmla="*/ 200225 h 6652523"/>
              <a:gd name="connsiteX2" fmla="*/ 4046758 w 4055973"/>
              <a:gd name="connsiteY2" fmla="*/ 6652523 h 6652523"/>
              <a:gd name="connsiteX3" fmla="*/ 579722 w 4055973"/>
              <a:gd name="connsiteY3" fmla="*/ 6642301 h 6652523"/>
              <a:gd name="connsiteX4" fmla="*/ 0 w 4055973"/>
              <a:gd name="connsiteY4" fmla="*/ 6062579 h 6652523"/>
              <a:gd name="connsiteX5" fmla="*/ 0 w 4055973"/>
              <a:gd name="connsiteY5" fmla="*/ 0 h 6652523"/>
              <a:gd name="connsiteX0" fmla="*/ 0 w 4046758"/>
              <a:gd name="connsiteY0" fmla="*/ 0 h 6652523"/>
              <a:gd name="connsiteX1" fmla="*/ 4044045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1655 h 6654178"/>
              <a:gd name="connsiteX1" fmla="*/ 3082144 w 4046758"/>
              <a:gd name="connsiteY1" fmla="*/ 0 h 6654178"/>
              <a:gd name="connsiteX2" fmla="*/ 4046758 w 4046758"/>
              <a:gd name="connsiteY2" fmla="*/ 6654178 h 6654178"/>
              <a:gd name="connsiteX3" fmla="*/ 579722 w 4046758"/>
              <a:gd name="connsiteY3" fmla="*/ 6643956 h 6654178"/>
              <a:gd name="connsiteX4" fmla="*/ 0 w 4046758"/>
              <a:gd name="connsiteY4" fmla="*/ 6064234 h 6654178"/>
              <a:gd name="connsiteX5" fmla="*/ 0 w 4046758"/>
              <a:gd name="connsiteY5" fmla="*/ 1655 h 6654178"/>
              <a:gd name="connsiteX0" fmla="*/ 0 w 4046758"/>
              <a:gd name="connsiteY0" fmla="*/ 0 h 6652523"/>
              <a:gd name="connsiteX1" fmla="*/ 2975266 w 4046758"/>
              <a:gd name="connsiteY1" fmla="*/ 93348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70268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82144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3082197"/>
              <a:gd name="connsiteY0" fmla="*/ 0 h 6652523"/>
              <a:gd name="connsiteX1" fmla="*/ 3082144 w 3082197"/>
              <a:gd name="connsiteY1" fmla="*/ 10220 h 6652523"/>
              <a:gd name="connsiteX2" fmla="*/ 3072982 w 3082197"/>
              <a:gd name="connsiteY2" fmla="*/ 6652523 h 6652523"/>
              <a:gd name="connsiteX3" fmla="*/ 579722 w 3082197"/>
              <a:gd name="connsiteY3" fmla="*/ 6642301 h 6652523"/>
              <a:gd name="connsiteX4" fmla="*/ 0 w 3082197"/>
              <a:gd name="connsiteY4" fmla="*/ 6062579 h 6652523"/>
              <a:gd name="connsiteX5" fmla="*/ 0 w 3082197"/>
              <a:gd name="connsiteY5" fmla="*/ 0 h 6652523"/>
              <a:gd name="connsiteX0" fmla="*/ 0 w 3072982"/>
              <a:gd name="connsiteY0" fmla="*/ 0 h 6652523"/>
              <a:gd name="connsiteX1" fmla="*/ 3010892 w 3072982"/>
              <a:gd name="connsiteY1" fmla="*/ 164599 h 6652523"/>
              <a:gd name="connsiteX2" fmla="*/ 3072982 w 3072982"/>
              <a:gd name="connsiteY2" fmla="*/ 6652523 h 6652523"/>
              <a:gd name="connsiteX3" fmla="*/ 579722 w 3072982"/>
              <a:gd name="connsiteY3" fmla="*/ 6642301 h 6652523"/>
              <a:gd name="connsiteX4" fmla="*/ 0 w 3072982"/>
              <a:gd name="connsiteY4" fmla="*/ 6062579 h 6652523"/>
              <a:gd name="connsiteX5" fmla="*/ 0 w 3072982"/>
              <a:gd name="connsiteY5" fmla="*/ 0 h 6652523"/>
              <a:gd name="connsiteX0" fmla="*/ 0 w 3082197"/>
              <a:gd name="connsiteY0" fmla="*/ 1656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656 h 6654179"/>
              <a:gd name="connsiteX0" fmla="*/ 0 w 3082197"/>
              <a:gd name="connsiteY0" fmla="*/ 1316107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316107 h 6654179"/>
              <a:gd name="connsiteX0" fmla="*/ 0 w 3082197"/>
              <a:gd name="connsiteY0" fmla="*/ 1657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1657 h 5339729"/>
              <a:gd name="connsiteX0" fmla="*/ 0 w 3082197"/>
              <a:gd name="connsiteY0" fmla="*/ 2202416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2202416 h 5339729"/>
              <a:gd name="connsiteX0" fmla="*/ 0 w 3082197"/>
              <a:gd name="connsiteY0" fmla="*/ 1656 h 3138969"/>
              <a:gd name="connsiteX1" fmla="*/ 3082144 w 3082197"/>
              <a:gd name="connsiteY1" fmla="*/ 0 h 3138969"/>
              <a:gd name="connsiteX2" fmla="*/ 3072982 w 3082197"/>
              <a:gd name="connsiteY2" fmla="*/ 3138969 h 3138969"/>
              <a:gd name="connsiteX3" fmla="*/ 579722 w 3082197"/>
              <a:gd name="connsiteY3" fmla="*/ 3128747 h 3138969"/>
              <a:gd name="connsiteX4" fmla="*/ 0 w 3082197"/>
              <a:gd name="connsiteY4" fmla="*/ 2549025 h 3138969"/>
              <a:gd name="connsiteX5" fmla="*/ 0 w 3082197"/>
              <a:gd name="connsiteY5" fmla="*/ 1656 h 3138969"/>
              <a:gd name="connsiteX0" fmla="*/ 0 w 3082145"/>
              <a:gd name="connsiteY0" fmla="*/ 1656 h 3150544"/>
              <a:gd name="connsiteX1" fmla="*/ 3082144 w 3082145"/>
              <a:gd name="connsiteY1" fmla="*/ 0 h 3150544"/>
              <a:gd name="connsiteX2" fmla="*/ 2772041 w 3082145"/>
              <a:gd name="connsiteY2" fmla="*/ 3150544 h 3150544"/>
              <a:gd name="connsiteX3" fmla="*/ 579722 w 3082145"/>
              <a:gd name="connsiteY3" fmla="*/ 3128747 h 3150544"/>
              <a:gd name="connsiteX4" fmla="*/ 0 w 3082145"/>
              <a:gd name="connsiteY4" fmla="*/ 2549025 h 3150544"/>
              <a:gd name="connsiteX5" fmla="*/ 0 w 3082145"/>
              <a:gd name="connsiteY5" fmla="*/ 1656 h 3150544"/>
              <a:gd name="connsiteX0" fmla="*/ 0 w 2772041"/>
              <a:gd name="connsiteY0" fmla="*/ 1656 h 3150544"/>
              <a:gd name="connsiteX1" fmla="*/ 2769627 w 2772041"/>
              <a:gd name="connsiteY1" fmla="*/ 0 h 3150544"/>
              <a:gd name="connsiteX2" fmla="*/ 2772041 w 2772041"/>
              <a:gd name="connsiteY2" fmla="*/ 3150544 h 3150544"/>
              <a:gd name="connsiteX3" fmla="*/ 579722 w 2772041"/>
              <a:gd name="connsiteY3" fmla="*/ 3128747 h 3150544"/>
              <a:gd name="connsiteX4" fmla="*/ 0 w 2772041"/>
              <a:gd name="connsiteY4" fmla="*/ 2549025 h 3150544"/>
              <a:gd name="connsiteX5" fmla="*/ 0 w 2772041"/>
              <a:gd name="connsiteY5" fmla="*/ 1656 h 3150544"/>
              <a:gd name="connsiteX0" fmla="*/ 0 w 2772041"/>
              <a:gd name="connsiteY0" fmla="*/ 1656 h 3138969"/>
              <a:gd name="connsiteX1" fmla="*/ 2769627 w 2772041"/>
              <a:gd name="connsiteY1" fmla="*/ 0 h 3138969"/>
              <a:gd name="connsiteX2" fmla="*/ 2772041 w 2772041"/>
              <a:gd name="connsiteY2" fmla="*/ 3138969 h 3138969"/>
              <a:gd name="connsiteX3" fmla="*/ 579722 w 2772041"/>
              <a:gd name="connsiteY3" fmla="*/ 3128747 h 3138969"/>
              <a:gd name="connsiteX4" fmla="*/ 0 w 2772041"/>
              <a:gd name="connsiteY4" fmla="*/ 2549025 h 3138969"/>
              <a:gd name="connsiteX5" fmla="*/ 0 w 2772041"/>
              <a:gd name="connsiteY5" fmla="*/ 1656 h 3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2041" h="3138969">
                <a:moveTo>
                  <a:pt x="0" y="1656"/>
                </a:moveTo>
                <a:lnTo>
                  <a:pt x="2769627" y="0"/>
                </a:lnTo>
                <a:cubicBezTo>
                  <a:pt x="2770532" y="2146807"/>
                  <a:pt x="2771136" y="992162"/>
                  <a:pt x="2772041" y="3138969"/>
                </a:cubicBezTo>
                <a:lnTo>
                  <a:pt x="579722" y="3128747"/>
                </a:lnTo>
                <a:cubicBezTo>
                  <a:pt x="259550" y="3128747"/>
                  <a:pt x="0" y="2869197"/>
                  <a:pt x="0" y="2549025"/>
                </a:cubicBezTo>
                <a:lnTo>
                  <a:pt x="0" y="1656"/>
                </a:lnTo>
                <a:close/>
              </a:path>
            </a:pathLst>
          </a:custGeom>
          <a:noFill/>
        </p:spPr>
        <p:txBody>
          <a:bodyPr>
            <a:normAutofit/>
          </a:bodyPr>
          <a:lstStyle>
            <a:lvl1pPr marL="0" indent="0">
              <a:buNone/>
              <a:defRPr sz="1400">
                <a:solidFill>
                  <a:schemeClr val="tx1"/>
                </a:solidFill>
              </a:defRPr>
            </a:lvl1pPr>
          </a:lstStyle>
          <a:p>
            <a:r>
              <a:rPr lang="en-JP"/>
              <a:t>Insert Picture/Text Block</a:t>
            </a:r>
          </a:p>
        </p:txBody>
      </p:sp>
      <p:sp>
        <p:nvSpPr>
          <p:cNvPr id="25" name="Picture Placeholder 9">
            <a:extLst>
              <a:ext uri="{FF2B5EF4-FFF2-40B4-BE49-F238E27FC236}">
                <a16:creationId xmlns:a16="http://schemas.microsoft.com/office/drawing/2014/main" id="{E01CF285-75D7-154A-ACF2-9393FB0B38D0}"/>
              </a:ext>
            </a:extLst>
          </p:cNvPr>
          <p:cNvSpPr>
            <a:spLocks noGrp="1"/>
          </p:cNvSpPr>
          <p:nvPr>
            <p:ph type="pic" sz="quarter" idx="20" hasCustomPrompt="1"/>
          </p:nvPr>
        </p:nvSpPr>
        <p:spPr>
          <a:xfrm>
            <a:off x="6177615" y="3076286"/>
            <a:ext cx="2772041" cy="3138969"/>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18553"/>
              <a:gd name="connsiteX1" fmla="*/ 8912928 w 8915642"/>
              <a:gd name="connsiteY1" fmla="*/ 176478 h 6618553"/>
              <a:gd name="connsiteX2" fmla="*/ 8915642 w 8915642"/>
              <a:gd name="connsiteY2" fmla="*/ 6616899 h 6618553"/>
              <a:gd name="connsiteX3" fmla="*/ 579722 w 8915642"/>
              <a:gd name="connsiteY3" fmla="*/ 6618553 h 6618553"/>
              <a:gd name="connsiteX4" fmla="*/ 0 w 8915642"/>
              <a:gd name="connsiteY4" fmla="*/ 6038831 h 6618553"/>
              <a:gd name="connsiteX5" fmla="*/ 0 w 8915642"/>
              <a:gd name="connsiteY5" fmla="*/ 1 h 6618553"/>
              <a:gd name="connsiteX0" fmla="*/ 0 w 8915642"/>
              <a:gd name="connsiteY0" fmla="*/ 25404 h 6643956"/>
              <a:gd name="connsiteX1" fmla="*/ 6015348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25404 h 6643956"/>
              <a:gd name="connsiteX0" fmla="*/ 0 w 8915642"/>
              <a:gd name="connsiteY0" fmla="*/ 1653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1653 h 6620205"/>
              <a:gd name="connsiteX0" fmla="*/ 0 w 8915642"/>
              <a:gd name="connsiteY0" fmla="*/ 96656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96656 h 6620205"/>
              <a:gd name="connsiteX0" fmla="*/ 0 w 8915642"/>
              <a:gd name="connsiteY0" fmla="*/ 0 h 6642302"/>
              <a:gd name="connsiteX1" fmla="*/ 6003473 w 8915642"/>
              <a:gd name="connsiteY1" fmla="*/ 22097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0 h 6642302"/>
              <a:gd name="connsiteX1" fmla="*/ 5932221 w 8915642"/>
              <a:gd name="connsiteY1" fmla="*/ 152725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1654 h 6643956"/>
              <a:gd name="connsiteX1" fmla="*/ 6003473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1654 h 6643956"/>
              <a:gd name="connsiteX0" fmla="*/ 0 w 6018062"/>
              <a:gd name="connsiteY0" fmla="*/ 1654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1654 h 6654178"/>
              <a:gd name="connsiteX0" fmla="*/ 0 w 6018062"/>
              <a:gd name="connsiteY0" fmla="*/ 203535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203535 h 6654178"/>
              <a:gd name="connsiteX0" fmla="*/ 0 w 6018062"/>
              <a:gd name="connsiteY0" fmla="*/ 1655 h 6452298"/>
              <a:gd name="connsiteX1" fmla="*/ 4055920 w 6018062"/>
              <a:gd name="connsiteY1" fmla="*/ 0 h 6452298"/>
              <a:gd name="connsiteX2" fmla="*/ 6018062 w 6018062"/>
              <a:gd name="connsiteY2" fmla="*/ 6452298 h 6452298"/>
              <a:gd name="connsiteX3" fmla="*/ 579722 w 6018062"/>
              <a:gd name="connsiteY3" fmla="*/ 6442076 h 6452298"/>
              <a:gd name="connsiteX4" fmla="*/ 0 w 6018062"/>
              <a:gd name="connsiteY4" fmla="*/ 5862354 h 6452298"/>
              <a:gd name="connsiteX5" fmla="*/ 0 w 6018062"/>
              <a:gd name="connsiteY5" fmla="*/ 1655 h 6452298"/>
              <a:gd name="connsiteX0" fmla="*/ 0 w 4055973"/>
              <a:gd name="connsiteY0" fmla="*/ 1655 h 6452298"/>
              <a:gd name="connsiteX1" fmla="*/ 4055920 w 4055973"/>
              <a:gd name="connsiteY1" fmla="*/ 0 h 6452298"/>
              <a:gd name="connsiteX2" fmla="*/ 4046758 w 4055973"/>
              <a:gd name="connsiteY2" fmla="*/ 6452298 h 6452298"/>
              <a:gd name="connsiteX3" fmla="*/ 579722 w 4055973"/>
              <a:gd name="connsiteY3" fmla="*/ 6442076 h 6452298"/>
              <a:gd name="connsiteX4" fmla="*/ 0 w 4055973"/>
              <a:gd name="connsiteY4" fmla="*/ 5862354 h 6452298"/>
              <a:gd name="connsiteX5" fmla="*/ 0 w 4055973"/>
              <a:gd name="connsiteY5" fmla="*/ 1655 h 6452298"/>
              <a:gd name="connsiteX0" fmla="*/ 0 w 4055973"/>
              <a:gd name="connsiteY0" fmla="*/ 0 h 6652523"/>
              <a:gd name="connsiteX1" fmla="*/ 4055920 w 4055973"/>
              <a:gd name="connsiteY1" fmla="*/ 200225 h 6652523"/>
              <a:gd name="connsiteX2" fmla="*/ 4046758 w 4055973"/>
              <a:gd name="connsiteY2" fmla="*/ 6652523 h 6652523"/>
              <a:gd name="connsiteX3" fmla="*/ 579722 w 4055973"/>
              <a:gd name="connsiteY3" fmla="*/ 6642301 h 6652523"/>
              <a:gd name="connsiteX4" fmla="*/ 0 w 4055973"/>
              <a:gd name="connsiteY4" fmla="*/ 6062579 h 6652523"/>
              <a:gd name="connsiteX5" fmla="*/ 0 w 4055973"/>
              <a:gd name="connsiteY5" fmla="*/ 0 h 6652523"/>
              <a:gd name="connsiteX0" fmla="*/ 0 w 4046758"/>
              <a:gd name="connsiteY0" fmla="*/ 0 h 6652523"/>
              <a:gd name="connsiteX1" fmla="*/ 4044045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1655 h 6654178"/>
              <a:gd name="connsiteX1" fmla="*/ 3082144 w 4046758"/>
              <a:gd name="connsiteY1" fmla="*/ 0 h 6654178"/>
              <a:gd name="connsiteX2" fmla="*/ 4046758 w 4046758"/>
              <a:gd name="connsiteY2" fmla="*/ 6654178 h 6654178"/>
              <a:gd name="connsiteX3" fmla="*/ 579722 w 4046758"/>
              <a:gd name="connsiteY3" fmla="*/ 6643956 h 6654178"/>
              <a:gd name="connsiteX4" fmla="*/ 0 w 4046758"/>
              <a:gd name="connsiteY4" fmla="*/ 6064234 h 6654178"/>
              <a:gd name="connsiteX5" fmla="*/ 0 w 4046758"/>
              <a:gd name="connsiteY5" fmla="*/ 1655 h 6654178"/>
              <a:gd name="connsiteX0" fmla="*/ 0 w 4046758"/>
              <a:gd name="connsiteY0" fmla="*/ 0 h 6652523"/>
              <a:gd name="connsiteX1" fmla="*/ 2975266 w 4046758"/>
              <a:gd name="connsiteY1" fmla="*/ 93348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70268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82144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3082197"/>
              <a:gd name="connsiteY0" fmla="*/ 0 h 6652523"/>
              <a:gd name="connsiteX1" fmla="*/ 3082144 w 3082197"/>
              <a:gd name="connsiteY1" fmla="*/ 10220 h 6652523"/>
              <a:gd name="connsiteX2" fmla="*/ 3072982 w 3082197"/>
              <a:gd name="connsiteY2" fmla="*/ 6652523 h 6652523"/>
              <a:gd name="connsiteX3" fmla="*/ 579722 w 3082197"/>
              <a:gd name="connsiteY3" fmla="*/ 6642301 h 6652523"/>
              <a:gd name="connsiteX4" fmla="*/ 0 w 3082197"/>
              <a:gd name="connsiteY4" fmla="*/ 6062579 h 6652523"/>
              <a:gd name="connsiteX5" fmla="*/ 0 w 3082197"/>
              <a:gd name="connsiteY5" fmla="*/ 0 h 6652523"/>
              <a:gd name="connsiteX0" fmla="*/ 0 w 3072982"/>
              <a:gd name="connsiteY0" fmla="*/ 0 h 6652523"/>
              <a:gd name="connsiteX1" fmla="*/ 3010892 w 3072982"/>
              <a:gd name="connsiteY1" fmla="*/ 164599 h 6652523"/>
              <a:gd name="connsiteX2" fmla="*/ 3072982 w 3072982"/>
              <a:gd name="connsiteY2" fmla="*/ 6652523 h 6652523"/>
              <a:gd name="connsiteX3" fmla="*/ 579722 w 3072982"/>
              <a:gd name="connsiteY3" fmla="*/ 6642301 h 6652523"/>
              <a:gd name="connsiteX4" fmla="*/ 0 w 3072982"/>
              <a:gd name="connsiteY4" fmla="*/ 6062579 h 6652523"/>
              <a:gd name="connsiteX5" fmla="*/ 0 w 3072982"/>
              <a:gd name="connsiteY5" fmla="*/ 0 h 6652523"/>
              <a:gd name="connsiteX0" fmla="*/ 0 w 3082197"/>
              <a:gd name="connsiteY0" fmla="*/ 1656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656 h 6654179"/>
              <a:gd name="connsiteX0" fmla="*/ 0 w 3082197"/>
              <a:gd name="connsiteY0" fmla="*/ 1316107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316107 h 6654179"/>
              <a:gd name="connsiteX0" fmla="*/ 0 w 3082197"/>
              <a:gd name="connsiteY0" fmla="*/ 1657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1657 h 5339729"/>
              <a:gd name="connsiteX0" fmla="*/ 0 w 3082197"/>
              <a:gd name="connsiteY0" fmla="*/ 2202416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2202416 h 5339729"/>
              <a:gd name="connsiteX0" fmla="*/ 0 w 3082197"/>
              <a:gd name="connsiteY0" fmla="*/ 1656 h 3138969"/>
              <a:gd name="connsiteX1" fmla="*/ 3082144 w 3082197"/>
              <a:gd name="connsiteY1" fmla="*/ 0 h 3138969"/>
              <a:gd name="connsiteX2" fmla="*/ 3072982 w 3082197"/>
              <a:gd name="connsiteY2" fmla="*/ 3138969 h 3138969"/>
              <a:gd name="connsiteX3" fmla="*/ 579722 w 3082197"/>
              <a:gd name="connsiteY3" fmla="*/ 3128747 h 3138969"/>
              <a:gd name="connsiteX4" fmla="*/ 0 w 3082197"/>
              <a:gd name="connsiteY4" fmla="*/ 2549025 h 3138969"/>
              <a:gd name="connsiteX5" fmla="*/ 0 w 3082197"/>
              <a:gd name="connsiteY5" fmla="*/ 1656 h 3138969"/>
              <a:gd name="connsiteX0" fmla="*/ 0 w 3082145"/>
              <a:gd name="connsiteY0" fmla="*/ 1656 h 3150544"/>
              <a:gd name="connsiteX1" fmla="*/ 3082144 w 3082145"/>
              <a:gd name="connsiteY1" fmla="*/ 0 h 3150544"/>
              <a:gd name="connsiteX2" fmla="*/ 2772041 w 3082145"/>
              <a:gd name="connsiteY2" fmla="*/ 3150544 h 3150544"/>
              <a:gd name="connsiteX3" fmla="*/ 579722 w 3082145"/>
              <a:gd name="connsiteY3" fmla="*/ 3128747 h 3150544"/>
              <a:gd name="connsiteX4" fmla="*/ 0 w 3082145"/>
              <a:gd name="connsiteY4" fmla="*/ 2549025 h 3150544"/>
              <a:gd name="connsiteX5" fmla="*/ 0 w 3082145"/>
              <a:gd name="connsiteY5" fmla="*/ 1656 h 3150544"/>
              <a:gd name="connsiteX0" fmla="*/ 0 w 2772041"/>
              <a:gd name="connsiteY0" fmla="*/ 1656 h 3150544"/>
              <a:gd name="connsiteX1" fmla="*/ 2769627 w 2772041"/>
              <a:gd name="connsiteY1" fmla="*/ 0 h 3150544"/>
              <a:gd name="connsiteX2" fmla="*/ 2772041 w 2772041"/>
              <a:gd name="connsiteY2" fmla="*/ 3150544 h 3150544"/>
              <a:gd name="connsiteX3" fmla="*/ 579722 w 2772041"/>
              <a:gd name="connsiteY3" fmla="*/ 3128747 h 3150544"/>
              <a:gd name="connsiteX4" fmla="*/ 0 w 2772041"/>
              <a:gd name="connsiteY4" fmla="*/ 2549025 h 3150544"/>
              <a:gd name="connsiteX5" fmla="*/ 0 w 2772041"/>
              <a:gd name="connsiteY5" fmla="*/ 1656 h 3150544"/>
              <a:gd name="connsiteX0" fmla="*/ 0 w 2772041"/>
              <a:gd name="connsiteY0" fmla="*/ 1656 h 3138969"/>
              <a:gd name="connsiteX1" fmla="*/ 2769627 w 2772041"/>
              <a:gd name="connsiteY1" fmla="*/ 0 h 3138969"/>
              <a:gd name="connsiteX2" fmla="*/ 2772041 w 2772041"/>
              <a:gd name="connsiteY2" fmla="*/ 3138969 h 3138969"/>
              <a:gd name="connsiteX3" fmla="*/ 579722 w 2772041"/>
              <a:gd name="connsiteY3" fmla="*/ 3128747 h 3138969"/>
              <a:gd name="connsiteX4" fmla="*/ 0 w 2772041"/>
              <a:gd name="connsiteY4" fmla="*/ 2549025 h 3138969"/>
              <a:gd name="connsiteX5" fmla="*/ 0 w 2772041"/>
              <a:gd name="connsiteY5" fmla="*/ 1656 h 3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2041" h="3138969">
                <a:moveTo>
                  <a:pt x="0" y="1656"/>
                </a:moveTo>
                <a:lnTo>
                  <a:pt x="2769627" y="0"/>
                </a:lnTo>
                <a:cubicBezTo>
                  <a:pt x="2770532" y="2146807"/>
                  <a:pt x="2771136" y="992162"/>
                  <a:pt x="2772041" y="3138969"/>
                </a:cubicBezTo>
                <a:lnTo>
                  <a:pt x="579722" y="3128747"/>
                </a:lnTo>
                <a:cubicBezTo>
                  <a:pt x="259550" y="3128747"/>
                  <a:pt x="0" y="2869197"/>
                  <a:pt x="0" y="2549025"/>
                </a:cubicBezTo>
                <a:lnTo>
                  <a:pt x="0" y="1656"/>
                </a:lnTo>
                <a:close/>
              </a:path>
            </a:pathLst>
          </a:custGeom>
          <a:noFill/>
        </p:spPr>
        <p:txBody>
          <a:bodyPr>
            <a:normAutofit/>
          </a:bodyPr>
          <a:lstStyle>
            <a:lvl1pPr marL="0" indent="0">
              <a:buNone/>
              <a:defRPr sz="1400">
                <a:solidFill>
                  <a:schemeClr val="tx1"/>
                </a:solidFill>
              </a:defRPr>
            </a:lvl1pPr>
          </a:lstStyle>
          <a:p>
            <a:r>
              <a:rPr lang="en-US"/>
              <a:t>Insert Picture/Text Block</a:t>
            </a:r>
          </a:p>
          <a:p>
            <a:endParaRPr lang="en-US"/>
          </a:p>
          <a:p>
            <a:endParaRPr lang="en-JP"/>
          </a:p>
        </p:txBody>
      </p:sp>
      <p:sp>
        <p:nvSpPr>
          <p:cNvPr id="18" name="タイトル プレースホルダ 1">
            <a:extLst>
              <a:ext uri="{FF2B5EF4-FFF2-40B4-BE49-F238E27FC236}">
                <a16:creationId xmlns:a16="http://schemas.microsoft.com/office/drawing/2014/main" id="{4FBB8310-69E6-7C4E-A4B1-C022B6FEE2CE}"/>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7" name="Footer Placeholder 8">
            <a:extLst>
              <a:ext uri="{FF2B5EF4-FFF2-40B4-BE49-F238E27FC236}">
                <a16:creationId xmlns:a16="http://schemas.microsoft.com/office/drawing/2014/main" id="{4EF39473-C435-3C4E-9C7B-048D52C3CC92}"/>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sp>
        <p:nvSpPr>
          <p:cNvPr id="21" name="Rectangle 20">
            <a:extLst>
              <a:ext uri="{FF2B5EF4-FFF2-40B4-BE49-F238E27FC236}">
                <a16:creationId xmlns:a16="http://schemas.microsoft.com/office/drawing/2014/main" id="{0FEF9AE6-D84E-9F43-9506-6676EC51B210}"/>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8" name="スライド番号プレースホルダ 5">
            <a:extLst>
              <a:ext uri="{FF2B5EF4-FFF2-40B4-BE49-F238E27FC236}">
                <a16:creationId xmlns:a16="http://schemas.microsoft.com/office/drawing/2014/main" id="{F964ADE6-9B0D-EC45-959C-FEEA5CDDFBA9}"/>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9" name="Text Placeholder 6">
            <a:extLst>
              <a:ext uri="{FF2B5EF4-FFF2-40B4-BE49-F238E27FC236}">
                <a16:creationId xmlns:a16="http://schemas.microsoft.com/office/drawing/2014/main" id="{870D8562-3CE7-7044-9BB0-2068A81BF5CB}"/>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9" name="Text Placeholder 2">
            <a:extLst>
              <a:ext uri="{FF2B5EF4-FFF2-40B4-BE49-F238E27FC236}">
                <a16:creationId xmlns:a16="http://schemas.microsoft.com/office/drawing/2014/main" id="{099C450B-0755-7D4A-9672-E700D6F2E50A}"/>
              </a:ext>
            </a:extLst>
          </p:cNvPr>
          <p:cNvSpPr>
            <a:spLocks noGrp="1"/>
          </p:cNvSpPr>
          <p:nvPr>
            <p:ph type="body" sz="quarter" idx="21" hasCustomPrompt="1"/>
          </p:nvPr>
        </p:nvSpPr>
        <p:spPr>
          <a:xfrm>
            <a:off x="311150" y="1491373"/>
            <a:ext cx="11569699"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20" name="Text Placeholder 6">
            <a:extLst>
              <a:ext uri="{FF2B5EF4-FFF2-40B4-BE49-F238E27FC236}">
                <a16:creationId xmlns:a16="http://schemas.microsoft.com/office/drawing/2014/main" id="{705B1BEB-AC9F-9643-A446-ABE1DDB96144}"/>
              </a:ext>
            </a:extLst>
          </p:cNvPr>
          <p:cNvSpPr>
            <a:spLocks noGrp="1"/>
          </p:cNvSpPr>
          <p:nvPr>
            <p:ph type="body" sz="quarter" idx="22" hasCustomPrompt="1"/>
          </p:nvPr>
        </p:nvSpPr>
        <p:spPr>
          <a:xfrm>
            <a:off x="311149" y="1093767"/>
            <a:ext cx="11569699"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4099304743"/>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dvanced Chart Full Width">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A6D4E593-FDCC-D14E-9C5E-5F309E415C26}"/>
              </a:ext>
            </a:extLst>
          </p:cNvPr>
          <p:cNvSpPr>
            <a:spLocks noGrp="1"/>
          </p:cNvSpPr>
          <p:nvPr>
            <p:ph type="chart" sz="quarter" idx="21" hasCustomPrompt="1"/>
          </p:nvPr>
        </p:nvSpPr>
        <p:spPr>
          <a:xfrm>
            <a:off x="309223" y="3076286"/>
            <a:ext cx="11571628" cy="3340389"/>
          </a:xfrm>
          <a:prstGeom prst="rect">
            <a:avLst/>
          </a:prstGeom>
        </p:spPr>
        <p:txBody>
          <a:bodyPr>
            <a:normAutofit/>
          </a:bodyPr>
          <a:lstStyle>
            <a:lvl1pPr marL="0" indent="0">
              <a:buNone/>
              <a:defRPr sz="1400"/>
            </a:lvl1pPr>
          </a:lstStyle>
          <a:p>
            <a:r>
              <a:rPr lang="en-JP"/>
              <a:t>Insert Chart</a:t>
            </a:r>
          </a:p>
        </p:txBody>
      </p:sp>
      <p:sp>
        <p:nvSpPr>
          <p:cNvPr id="12" name="タイトル プレースホルダ 1">
            <a:extLst>
              <a:ext uri="{FF2B5EF4-FFF2-40B4-BE49-F238E27FC236}">
                <a16:creationId xmlns:a16="http://schemas.microsoft.com/office/drawing/2014/main" id="{75E45CD2-2EBD-AE47-837E-9F752C565F73}"/>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7" name="Footer Placeholder 8">
            <a:extLst>
              <a:ext uri="{FF2B5EF4-FFF2-40B4-BE49-F238E27FC236}">
                <a16:creationId xmlns:a16="http://schemas.microsoft.com/office/drawing/2014/main" id="{2DC26CE8-1DEF-EE42-861C-B0406E8DC23D}"/>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sp>
        <p:nvSpPr>
          <p:cNvPr id="20" name="Rectangle 19">
            <a:extLst>
              <a:ext uri="{FF2B5EF4-FFF2-40B4-BE49-F238E27FC236}">
                <a16:creationId xmlns:a16="http://schemas.microsoft.com/office/drawing/2014/main" id="{4436966D-3DF0-4D41-9D26-4860D147F807}"/>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3" name="スライド番号プレースホルダ 5">
            <a:extLst>
              <a:ext uri="{FF2B5EF4-FFF2-40B4-BE49-F238E27FC236}">
                <a16:creationId xmlns:a16="http://schemas.microsoft.com/office/drawing/2014/main" id="{600920FB-2D44-F645-865D-89FFECB09573}"/>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4" name="Text Placeholder 6">
            <a:extLst>
              <a:ext uri="{FF2B5EF4-FFF2-40B4-BE49-F238E27FC236}">
                <a16:creationId xmlns:a16="http://schemas.microsoft.com/office/drawing/2014/main" id="{07DE8F7E-1418-1C4C-A62B-2385714992F7}"/>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4" name="Text Placeholder 2">
            <a:extLst>
              <a:ext uri="{FF2B5EF4-FFF2-40B4-BE49-F238E27FC236}">
                <a16:creationId xmlns:a16="http://schemas.microsoft.com/office/drawing/2014/main" id="{628A960D-6A45-6744-9BDB-7070B443CC64}"/>
              </a:ext>
            </a:extLst>
          </p:cNvPr>
          <p:cNvSpPr>
            <a:spLocks noGrp="1"/>
          </p:cNvSpPr>
          <p:nvPr>
            <p:ph type="body" sz="quarter" idx="20" hasCustomPrompt="1"/>
          </p:nvPr>
        </p:nvSpPr>
        <p:spPr>
          <a:xfrm>
            <a:off x="311150" y="1491373"/>
            <a:ext cx="11569699"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15" name="Text Placeholder 6">
            <a:extLst>
              <a:ext uri="{FF2B5EF4-FFF2-40B4-BE49-F238E27FC236}">
                <a16:creationId xmlns:a16="http://schemas.microsoft.com/office/drawing/2014/main" id="{21493179-5EA4-604B-A9DF-BDA818F0166A}"/>
              </a:ext>
            </a:extLst>
          </p:cNvPr>
          <p:cNvSpPr>
            <a:spLocks noGrp="1"/>
          </p:cNvSpPr>
          <p:nvPr>
            <p:ph type="body" sz="quarter" idx="22" hasCustomPrompt="1"/>
          </p:nvPr>
        </p:nvSpPr>
        <p:spPr>
          <a:xfrm>
            <a:off x="311149" y="1093767"/>
            <a:ext cx="11569699"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pic>
        <p:nvPicPr>
          <p:cNvPr id="13" name="Picture 12">
            <a:extLst>
              <a:ext uri="{FF2B5EF4-FFF2-40B4-BE49-F238E27FC236}">
                <a16:creationId xmlns:a16="http://schemas.microsoft.com/office/drawing/2014/main" id="{7DFD5078-4CAB-423C-8193-CEA9F3DAED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8641" y="176656"/>
            <a:ext cx="1403358" cy="842015"/>
          </a:xfrm>
          <a:prstGeom prst="rect">
            <a:avLst/>
          </a:prstGeom>
        </p:spPr>
      </p:pic>
    </p:spTree>
    <p:extLst>
      <p:ext uri="{BB962C8B-B14F-4D97-AF65-F5344CB8AC3E}">
        <p14:creationId xmlns:p14="http://schemas.microsoft.com/office/powerpoint/2010/main" val="1378918451"/>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dvanced Chart 2/3">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A6D4E593-FDCC-D14E-9C5E-5F309E415C26}"/>
              </a:ext>
            </a:extLst>
          </p:cNvPr>
          <p:cNvSpPr>
            <a:spLocks noGrp="1"/>
          </p:cNvSpPr>
          <p:nvPr>
            <p:ph type="chart" sz="quarter" idx="21" hasCustomPrompt="1"/>
          </p:nvPr>
        </p:nvSpPr>
        <p:spPr>
          <a:xfrm>
            <a:off x="4227225" y="1093767"/>
            <a:ext cx="7653625" cy="5322908"/>
          </a:xfrm>
          <a:prstGeom prst="rect">
            <a:avLst/>
          </a:prstGeom>
        </p:spPr>
        <p:txBody>
          <a:bodyPr>
            <a:normAutofit/>
          </a:bodyPr>
          <a:lstStyle>
            <a:lvl1pPr marL="0" indent="0">
              <a:buNone/>
              <a:defRPr sz="1400"/>
            </a:lvl1pPr>
          </a:lstStyle>
          <a:p>
            <a:r>
              <a:rPr lang="en-JP"/>
              <a:t>Insert Chart</a:t>
            </a:r>
          </a:p>
        </p:txBody>
      </p:sp>
      <p:sp>
        <p:nvSpPr>
          <p:cNvPr id="9" name="Text Placeholder 6">
            <a:extLst>
              <a:ext uri="{FF2B5EF4-FFF2-40B4-BE49-F238E27FC236}">
                <a16:creationId xmlns:a16="http://schemas.microsoft.com/office/drawing/2014/main" id="{EF65D74B-37DA-0D46-8B56-9B362C84E6B9}"/>
              </a:ext>
            </a:extLst>
          </p:cNvPr>
          <p:cNvSpPr>
            <a:spLocks noGrp="1"/>
          </p:cNvSpPr>
          <p:nvPr>
            <p:ph type="body" sz="quarter" idx="14" hasCustomPrompt="1"/>
          </p:nvPr>
        </p:nvSpPr>
        <p:spPr>
          <a:xfrm>
            <a:off x="311150" y="3178298"/>
            <a:ext cx="3751966"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Title</a:t>
            </a:r>
          </a:p>
        </p:txBody>
      </p:sp>
      <p:sp>
        <p:nvSpPr>
          <p:cNvPr id="10" name="Text Placeholder 6">
            <a:extLst>
              <a:ext uri="{FF2B5EF4-FFF2-40B4-BE49-F238E27FC236}">
                <a16:creationId xmlns:a16="http://schemas.microsoft.com/office/drawing/2014/main" id="{BF5F6A26-5AAA-884F-A319-DE9881530AA7}"/>
              </a:ext>
            </a:extLst>
          </p:cNvPr>
          <p:cNvSpPr>
            <a:spLocks noGrp="1"/>
          </p:cNvSpPr>
          <p:nvPr>
            <p:ph type="body" sz="quarter" idx="15" hasCustomPrompt="1"/>
          </p:nvPr>
        </p:nvSpPr>
        <p:spPr>
          <a:xfrm>
            <a:off x="311150" y="3575904"/>
            <a:ext cx="3751966"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a:t>
            </a:r>
          </a:p>
        </p:txBody>
      </p:sp>
      <p:sp>
        <p:nvSpPr>
          <p:cNvPr id="13" name="タイトル プレースホルダ 1">
            <a:extLst>
              <a:ext uri="{FF2B5EF4-FFF2-40B4-BE49-F238E27FC236}">
                <a16:creationId xmlns:a16="http://schemas.microsoft.com/office/drawing/2014/main" id="{2256F400-EDA8-7F44-BF13-278518497C9E}"/>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5" name="Footer Placeholder 8">
            <a:extLst>
              <a:ext uri="{FF2B5EF4-FFF2-40B4-BE49-F238E27FC236}">
                <a16:creationId xmlns:a16="http://schemas.microsoft.com/office/drawing/2014/main" id="{7136781B-A49B-0A42-B748-01C379A12FF6}"/>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sp>
        <p:nvSpPr>
          <p:cNvPr id="21" name="Rectangle 20">
            <a:extLst>
              <a:ext uri="{FF2B5EF4-FFF2-40B4-BE49-F238E27FC236}">
                <a16:creationId xmlns:a16="http://schemas.microsoft.com/office/drawing/2014/main" id="{EAC2B0AC-7801-6C42-BA03-0669DC118159}"/>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4" name="スライド番号プレースホルダ 5">
            <a:extLst>
              <a:ext uri="{FF2B5EF4-FFF2-40B4-BE49-F238E27FC236}">
                <a16:creationId xmlns:a16="http://schemas.microsoft.com/office/drawing/2014/main" id="{71FCF96E-3BB8-0745-B029-6B6BE4291274}"/>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5" name="Text Placeholder 6">
            <a:extLst>
              <a:ext uri="{FF2B5EF4-FFF2-40B4-BE49-F238E27FC236}">
                <a16:creationId xmlns:a16="http://schemas.microsoft.com/office/drawing/2014/main" id="{875659DC-941F-AA40-8336-C3B1BF32BAD6}"/>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7" name="Text Placeholder 2">
            <a:extLst>
              <a:ext uri="{FF2B5EF4-FFF2-40B4-BE49-F238E27FC236}">
                <a16:creationId xmlns:a16="http://schemas.microsoft.com/office/drawing/2014/main" id="{45375A5A-6A84-7145-B49C-982F84619406}"/>
              </a:ext>
            </a:extLst>
          </p:cNvPr>
          <p:cNvSpPr>
            <a:spLocks noGrp="1"/>
          </p:cNvSpPr>
          <p:nvPr>
            <p:ph type="body" sz="quarter" idx="20" hasCustomPrompt="1"/>
          </p:nvPr>
        </p:nvSpPr>
        <p:spPr>
          <a:xfrm>
            <a:off x="311151" y="1491373"/>
            <a:ext cx="3751965"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18" name="Text Placeholder 6">
            <a:extLst>
              <a:ext uri="{FF2B5EF4-FFF2-40B4-BE49-F238E27FC236}">
                <a16:creationId xmlns:a16="http://schemas.microsoft.com/office/drawing/2014/main" id="{5F7E9041-544E-3547-AC30-65F55E91E1ED}"/>
              </a:ext>
            </a:extLst>
          </p:cNvPr>
          <p:cNvSpPr>
            <a:spLocks noGrp="1"/>
          </p:cNvSpPr>
          <p:nvPr>
            <p:ph type="body" sz="quarter" idx="22" hasCustomPrompt="1"/>
          </p:nvPr>
        </p:nvSpPr>
        <p:spPr>
          <a:xfrm>
            <a:off x="311150" y="1093767"/>
            <a:ext cx="3751965"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299620543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9B718A-0B26-4243-85B8-57E0C4451AC7}"/>
              </a:ext>
            </a:extLst>
          </p:cNvPr>
          <p:cNvSpPr>
            <a:spLocks noGrp="1"/>
          </p:cNvSpPr>
          <p:nvPr>
            <p:ph type="dt" sz="half" idx="10"/>
          </p:nvPr>
        </p:nvSpPr>
        <p:spPr/>
        <p:txBody>
          <a:bodyPr/>
          <a:lstStyle/>
          <a:p>
            <a:fld id="{8BA09694-16C3-4141-A972-7D722E6006DF}" type="datetime1">
              <a:rPr lang="en-US" smtClean="0"/>
              <a:t>10/7/2025</a:t>
            </a:fld>
            <a:endParaRPr lang="en-US"/>
          </a:p>
        </p:txBody>
      </p:sp>
      <p:sp>
        <p:nvSpPr>
          <p:cNvPr id="3" name="Footer Placeholder 2">
            <a:extLst>
              <a:ext uri="{FF2B5EF4-FFF2-40B4-BE49-F238E27FC236}">
                <a16:creationId xmlns:a16="http://schemas.microsoft.com/office/drawing/2014/main" id="{BB69029B-C694-4387-8A50-75074C650C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ED46DC-9C76-4A5E-978F-0F4F28DE1BCC}"/>
              </a:ext>
            </a:extLst>
          </p:cNvPr>
          <p:cNvSpPr>
            <a:spLocks noGrp="1"/>
          </p:cNvSpPr>
          <p:nvPr>
            <p:ph type="sldNum" sz="quarter" idx="12"/>
          </p:nvPr>
        </p:nvSpPr>
        <p:spPr/>
        <p:txBody>
          <a:bodyPr/>
          <a:lstStyle/>
          <a:p>
            <a:fld id="{8CB67F14-D419-4064-AEDB-7BD6EC5634D4}" type="slidenum">
              <a:rPr lang="en-US" smtClean="0"/>
              <a:t>‹#›</a:t>
            </a:fld>
            <a:endParaRPr lang="en-US"/>
          </a:p>
        </p:txBody>
      </p:sp>
      <p:pic>
        <p:nvPicPr>
          <p:cNvPr id="5" name="Picture 4">
            <a:extLst>
              <a:ext uri="{FF2B5EF4-FFF2-40B4-BE49-F238E27FC236}">
                <a16:creationId xmlns:a16="http://schemas.microsoft.com/office/drawing/2014/main" id="{52745E27-CA76-4AB5-9529-5D985C0FEF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7609" y="223630"/>
            <a:ext cx="1856959" cy="1114175"/>
          </a:xfrm>
          <a:prstGeom prst="rect">
            <a:avLst/>
          </a:prstGeom>
        </p:spPr>
      </p:pic>
    </p:spTree>
    <p:extLst>
      <p:ext uri="{BB962C8B-B14F-4D97-AF65-F5344CB8AC3E}">
        <p14:creationId xmlns:p14="http://schemas.microsoft.com/office/powerpoint/2010/main" val="35092524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dvanced Chart 2 Column">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A6D4E593-FDCC-D14E-9C5E-5F309E415C26}"/>
              </a:ext>
            </a:extLst>
          </p:cNvPr>
          <p:cNvSpPr>
            <a:spLocks noGrp="1"/>
          </p:cNvSpPr>
          <p:nvPr>
            <p:ph type="chart" sz="quarter" idx="21" hasCustomPrompt="1"/>
          </p:nvPr>
        </p:nvSpPr>
        <p:spPr>
          <a:xfrm>
            <a:off x="309223" y="3076286"/>
            <a:ext cx="5708650" cy="3340389"/>
          </a:xfrm>
          <a:prstGeom prst="rect">
            <a:avLst/>
          </a:prstGeom>
        </p:spPr>
        <p:txBody>
          <a:bodyPr>
            <a:normAutofit/>
          </a:bodyPr>
          <a:lstStyle>
            <a:lvl1pPr marL="0" indent="0">
              <a:buNone/>
              <a:defRPr sz="1400"/>
            </a:lvl1pPr>
          </a:lstStyle>
          <a:p>
            <a:r>
              <a:rPr lang="en-JP"/>
              <a:t>Insert Chart</a:t>
            </a:r>
          </a:p>
        </p:txBody>
      </p:sp>
      <p:sp>
        <p:nvSpPr>
          <p:cNvPr id="9" name="Chart Placeholder 7">
            <a:extLst>
              <a:ext uri="{FF2B5EF4-FFF2-40B4-BE49-F238E27FC236}">
                <a16:creationId xmlns:a16="http://schemas.microsoft.com/office/drawing/2014/main" id="{F1FC7466-185A-8B44-ABF0-5410C1127700}"/>
              </a:ext>
            </a:extLst>
          </p:cNvPr>
          <p:cNvSpPr>
            <a:spLocks noGrp="1"/>
          </p:cNvSpPr>
          <p:nvPr>
            <p:ph type="chart" sz="quarter" idx="22" hasCustomPrompt="1"/>
          </p:nvPr>
        </p:nvSpPr>
        <p:spPr>
          <a:xfrm>
            <a:off x="6206170" y="3076286"/>
            <a:ext cx="5708650" cy="3340389"/>
          </a:xfrm>
          <a:prstGeom prst="rect">
            <a:avLst/>
          </a:prstGeom>
        </p:spPr>
        <p:txBody>
          <a:bodyPr>
            <a:normAutofit/>
          </a:bodyPr>
          <a:lstStyle>
            <a:lvl1pPr marL="0" indent="0">
              <a:buNone/>
              <a:defRPr sz="1400"/>
            </a:lvl1pPr>
          </a:lstStyle>
          <a:p>
            <a:r>
              <a:rPr lang="en-JP"/>
              <a:t>Insert Chart</a:t>
            </a:r>
          </a:p>
        </p:txBody>
      </p:sp>
      <p:sp>
        <p:nvSpPr>
          <p:cNvPr id="12" name="タイトル プレースホルダ 1">
            <a:extLst>
              <a:ext uri="{FF2B5EF4-FFF2-40B4-BE49-F238E27FC236}">
                <a16:creationId xmlns:a16="http://schemas.microsoft.com/office/drawing/2014/main" id="{906CE02B-33D8-B048-A73D-781A3402C2B1}"/>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4" name="Footer Placeholder 8">
            <a:extLst>
              <a:ext uri="{FF2B5EF4-FFF2-40B4-BE49-F238E27FC236}">
                <a16:creationId xmlns:a16="http://schemas.microsoft.com/office/drawing/2014/main" id="{C2587943-8F51-3542-B7BE-5781719445F9}"/>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sp>
        <p:nvSpPr>
          <p:cNvPr id="17" name="Rectangle 16">
            <a:extLst>
              <a:ext uri="{FF2B5EF4-FFF2-40B4-BE49-F238E27FC236}">
                <a16:creationId xmlns:a16="http://schemas.microsoft.com/office/drawing/2014/main" id="{B679FB0B-7616-F04F-9B4C-586869A82E96}"/>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2" name="スライド番号プレースホルダ 5">
            <a:extLst>
              <a:ext uri="{FF2B5EF4-FFF2-40B4-BE49-F238E27FC236}">
                <a16:creationId xmlns:a16="http://schemas.microsoft.com/office/drawing/2014/main" id="{8AFBB1AB-19B7-1347-93F8-D14235DD2317}"/>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3" name="Text Placeholder 6">
            <a:extLst>
              <a:ext uri="{FF2B5EF4-FFF2-40B4-BE49-F238E27FC236}">
                <a16:creationId xmlns:a16="http://schemas.microsoft.com/office/drawing/2014/main" id="{1C168495-CA79-E440-A93B-B87B36748352}"/>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5" name="Text Placeholder 2">
            <a:extLst>
              <a:ext uri="{FF2B5EF4-FFF2-40B4-BE49-F238E27FC236}">
                <a16:creationId xmlns:a16="http://schemas.microsoft.com/office/drawing/2014/main" id="{F6F06E4B-A978-4E46-AE6C-67B54F7E34D5}"/>
              </a:ext>
            </a:extLst>
          </p:cNvPr>
          <p:cNvSpPr>
            <a:spLocks noGrp="1"/>
          </p:cNvSpPr>
          <p:nvPr>
            <p:ph type="body" sz="quarter" idx="20" hasCustomPrompt="1"/>
          </p:nvPr>
        </p:nvSpPr>
        <p:spPr>
          <a:xfrm>
            <a:off x="311150" y="1491373"/>
            <a:ext cx="11603669" cy="1464957"/>
          </a:xfrm>
        </p:spPr>
        <p:txBody>
          <a:bodyPr tIns="0" rIns="0" bIns="0" numCol="2"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18" name="Text Placeholder 6">
            <a:extLst>
              <a:ext uri="{FF2B5EF4-FFF2-40B4-BE49-F238E27FC236}">
                <a16:creationId xmlns:a16="http://schemas.microsoft.com/office/drawing/2014/main" id="{3FF373A1-4E48-6C48-A075-153436CF76DC}"/>
              </a:ext>
            </a:extLst>
          </p:cNvPr>
          <p:cNvSpPr>
            <a:spLocks noGrp="1"/>
          </p:cNvSpPr>
          <p:nvPr>
            <p:ph type="body" sz="quarter" idx="23" hasCustomPrompt="1"/>
          </p:nvPr>
        </p:nvSpPr>
        <p:spPr>
          <a:xfrm>
            <a:off x="311149" y="1093767"/>
            <a:ext cx="11603669"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2497928324"/>
      </p:ext>
    </p:extLst>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dvanced Chart 3 Column">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A6D4E593-FDCC-D14E-9C5E-5F309E415C26}"/>
              </a:ext>
            </a:extLst>
          </p:cNvPr>
          <p:cNvSpPr>
            <a:spLocks noGrp="1"/>
          </p:cNvSpPr>
          <p:nvPr>
            <p:ph type="chart" sz="quarter" idx="21" hasCustomPrompt="1"/>
          </p:nvPr>
        </p:nvSpPr>
        <p:spPr>
          <a:xfrm>
            <a:off x="309224" y="3076286"/>
            <a:ext cx="3757810" cy="3340389"/>
          </a:xfrm>
          <a:prstGeom prst="rect">
            <a:avLst/>
          </a:prstGeom>
        </p:spPr>
        <p:txBody>
          <a:bodyPr>
            <a:normAutofit/>
          </a:bodyPr>
          <a:lstStyle>
            <a:lvl1pPr marL="0" indent="0">
              <a:buNone/>
              <a:defRPr sz="1400"/>
            </a:lvl1pPr>
          </a:lstStyle>
          <a:p>
            <a:r>
              <a:rPr lang="en-JP"/>
              <a:t>Insert Chart</a:t>
            </a:r>
          </a:p>
        </p:txBody>
      </p:sp>
      <p:sp>
        <p:nvSpPr>
          <p:cNvPr id="10" name="Chart Placeholder 7">
            <a:extLst>
              <a:ext uri="{FF2B5EF4-FFF2-40B4-BE49-F238E27FC236}">
                <a16:creationId xmlns:a16="http://schemas.microsoft.com/office/drawing/2014/main" id="{8D9BD23C-1777-C442-B4B0-BADF450483EA}"/>
              </a:ext>
            </a:extLst>
          </p:cNvPr>
          <p:cNvSpPr>
            <a:spLocks noGrp="1"/>
          </p:cNvSpPr>
          <p:nvPr>
            <p:ph type="chart" sz="quarter" idx="22" hasCustomPrompt="1"/>
          </p:nvPr>
        </p:nvSpPr>
        <p:spPr>
          <a:xfrm>
            <a:off x="4217095" y="3076286"/>
            <a:ext cx="3757810" cy="3340389"/>
          </a:xfrm>
          <a:prstGeom prst="rect">
            <a:avLst/>
          </a:prstGeom>
        </p:spPr>
        <p:txBody>
          <a:bodyPr>
            <a:normAutofit/>
          </a:bodyPr>
          <a:lstStyle>
            <a:lvl1pPr marL="0" indent="0">
              <a:buNone/>
              <a:defRPr sz="1400"/>
            </a:lvl1pPr>
          </a:lstStyle>
          <a:p>
            <a:r>
              <a:rPr lang="en-JP"/>
              <a:t>Insert Chart</a:t>
            </a:r>
          </a:p>
        </p:txBody>
      </p:sp>
      <p:sp>
        <p:nvSpPr>
          <p:cNvPr id="11" name="Chart Placeholder 7">
            <a:extLst>
              <a:ext uri="{FF2B5EF4-FFF2-40B4-BE49-F238E27FC236}">
                <a16:creationId xmlns:a16="http://schemas.microsoft.com/office/drawing/2014/main" id="{2D7D413C-2FF1-204A-83C6-B7426603B7C2}"/>
              </a:ext>
            </a:extLst>
          </p:cNvPr>
          <p:cNvSpPr>
            <a:spLocks noGrp="1"/>
          </p:cNvSpPr>
          <p:nvPr>
            <p:ph type="chart" sz="quarter" idx="23" hasCustomPrompt="1"/>
          </p:nvPr>
        </p:nvSpPr>
        <p:spPr>
          <a:xfrm>
            <a:off x="8123041" y="3076286"/>
            <a:ext cx="3757810" cy="3340389"/>
          </a:xfrm>
          <a:prstGeom prst="rect">
            <a:avLst/>
          </a:prstGeom>
        </p:spPr>
        <p:txBody>
          <a:bodyPr>
            <a:normAutofit/>
          </a:bodyPr>
          <a:lstStyle>
            <a:lvl1pPr marL="0" indent="0">
              <a:buNone/>
              <a:defRPr sz="1400"/>
            </a:lvl1pPr>
          </a:lstStyle>
          <a:p>
            <a:r>
              <a:rPr lang="en-JP"/>
              <a:t>Insert Chart</a:t>
            </a:r>
          </a:p>
        </p:txBody>
      </p:sp>
      <p:sp>
        <p:nvSpPr>
          <p:cNvPr id="17" name="タイトル プレースホルダ 1">
            <a:extLst>
              <a:ext uri="{FF2B5EF4-FFF2-40B4-BE49-F238E27FC236}">
                <a16:creationId xmlns:a16="http://schemas.microsoft.com/office/drawing/2014/main" id="{2FFB1535-D35E-D242-B225-DDF1C53BB8D4}"/>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9" name="Footer Placeholder 8">
            <a:extLst>
              <a:ext uri="{FF2B5EF4-FFF2-40B4-BE49-F238E27FC236}">
                <a16:creationId xmlns:a16="http://schemas.microsoft.com/office/drawing/2014/main" id="{47DB5E3C-7053-3645-A234-760F5ED1236A}"/>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sp>
        <p:nvSpPr>
          <p:cNvPr id="22" name="Rectangle 21">
            <a:extLst>
              <a:ext uri="{FF2B5EF4-FFF2-40B4-BE49-F238E27FC236}">
                <a16:creationId xmlns:a16="http://schemas.microsoft.com/office/drawing/2014/main" id="{DEFC8CB7-67E9-8A46-B53F-F34ACE18BE87}"/>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5" name="スライド番号プレースホルダ 5">
            <a:extLst>
              <a:ext uri="{FF2B5EF4-FFF2-40B4-BE49-F238E27FC236}">
                <a16:creationId xmlns:a16="http://schemas.microsoft.com/office/drawing/2014/main" id="{5EB1023E-4E73-AD49-83B0-D7B458250C6F}"/>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6" name="Text Placeholder 6">
            <a:extLst>
              <a:ext uri="{FF2B5EF4-FFF2-40B4-BE49-F238E27FC236}">
                <a16:creationId xmlns:a16="http://schemas.microsoft.com/office/drawing/2014/main" id="{4942DB0C-137A-4E4C-B926-77CEECC512A8}"/>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5" name="Text Placeholder 2">
            <a:extLst>
              <a:ext uri="{FF2B5EF4-FFF2-40B4-BE49-F238E27FC236}">
                <a16:creationId xmlns:a16="http://schemas.microsoft.com/office/drawing/2014/main" id="{AD1171B1-AEC6-164D-8FE0-E0B9353A55BF}"/>
              </a:ext>
            </a:extLst>
          </p:cNvPr>
          <p:cNvSpPr>
            <a:spLocks noGrp="1"/>
          </p:cNvSpPr>
          <p:nvPr>
            <p:ph type="body" sz="quarter" idx="20" hasCustomPrompt="1"/>
          </p:nvPr>
        </p:nvSpPr>
        <p:spPr>
          <a:xfrm>
            <a:off x="311150" y="1491373"/>
            <a:ext cx="11569699" cy="1464957"/>
          </a:xfrm>
        </p:spPr>
        <p:txBody>
          <a:bodyPr tIns="0" rIns="0" bIns="0" numCol="2"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18" name="Text Placeholder 6">
            <a:extLst>
              <a:ext uri="{FF2B5EF4-FFF2-40B4-BE49-F238E27FC236}">
                <a16:creationId xmlns:a16="http://schemas.microsoft.com/office/drawing/2014/main" id="{66C4AA1F-8B09-5544-9C70-388A6E2940C9}"/>
              </a:ext>
            </a:extLst>
          </p:cNvPr>
          <p:cNvSpPr>
            <a:spLocks noGrp="1"/>
          </p:cNvSpPr>
          <p:nvPr>
            <p:ph type="body" sz="quarter" idx="24" hasCustomPrompt="1"/>
          </p:nvPr>
        </p:nvSpPr>
        <p:spPr>
          <a:xfrm>
            <a:off x="311149" y="1093767"/>
            <a:ext cx="11569699"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2485841414"/>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8177582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82B9CECE-7D8F-8C4A-AFC6-A963B1F05594}"/>
              </a:ext>
            </a:extLst>
          </p:cNvPr>
          <p:cNvSpPr/>
          <p:nvPr userDrawn="1"/>
        </p:nvSpPr>
        <p:spPr>
          <a:xfrm>
            <a:off x="0" y="61263"/>
            <a:ext cx="255181" cy="849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chemeClr val="accent1"/>
              </a:solidFill>
            </a:endParaRPr>
          </a:p>
        </p:txBody>
      </p:sp>
      <p:sp>
        <p:nvSpPr>
          <p:cNvPr id="10" name="Picture Placeholder 9">
            <a:extLst>
              <a:ext uri="{FF2B5EF4-FFF2-40B4-BE49-F238E27FC236}">
                <a16:creationId xmlns:a16="http://schemas.microsoft.com/office/drawing/2014/main" id="{91E79114-5B74-9547-8292-DAB8965D43FD}"/>
              </a:ext>
            </a:extLst>
          </p:cNvPr>
          <p:cNvSpPr>
            <a:spLocks noGrp="1"/>
          </p:cNvSpPr>
          <p:nvPr>
            <p:ph type="pic" sz="quarter" idx="10"/>
          </p:nvPr>
        </p:nvSpPr>
        <p:spPr>
          <a:xfrm>
            <a:off x="749005" y="506"/>
            <a:ext cx="11459359" cy="3428494"/>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64472"/>
              <a:gd name="connsiteY0" fmla="*/ 0 h 6630428"/>
              <a:gd name="connsiteX1" fmla="*/ 11864472 w 11864472"/>
              <a:gd name="connsiteY1" fmla="*/ 188353 h 6630428"/>
              <a:gd name="connsiteX2" fmla="*/ 11855613 w 11864472"/>
              <a:gd name="connsiteY2" fmla="*/ 6628774 h 6630428"/>
              <a:gd name="connsiteX3" fmla="*/ 579722 w 11864472"/>
              <a:gd name="connsiteY3" fmla="*/ 6630428 h 6630428"/>
              <a:gd name="connsiteX4" fmla="*/ 0 w 11864472"/>
              <a:gd name="connsiteY4" fmla="*/ 6050706 h 6630428"/>
              <a:gd name="connsiteX5" fmla="*/ 0 w 11864472"/>
              <a:gd name="connsiteY5" fmla="*/ 0 h 6630428"/>
              <a:gd name="connsiteX0" fmla="*/ 0 w 11864472"/>
              <a:gd name="connsiteY0" fmla="*/ 13527 h 6643955"/>
              <a:gd name="connsiteX1" fmla="*/ 11864472 w 11864472"/>
              <a:gd name="connsiteY1" fmla="*/ 0 h 6643955"/>
              <a:gd name="connsiteX2" fmla="*/ 11855613 w 11864472"/>
              <a:gd name="connsiteY2" fmla="*/ 6642301 h 6643955"/>
              <a:gd name="connsiteX3" fmla="*/ 579722 w 11864472"/>
              <a:gd name="connsiteY3" fmla="*/ 6643955 h 6643955"/>
              <a:gd name="connsiteX4" fmla="*/ 0 w 11864472"/>
              <a:gd name="connsiteY4" fmla="*/ 6064233 h 6643955"/>
              <a:gd name="connsiteX5" fmla="*/ 0 w 11864472"/>
              <a:gd name="connsiteY5" fmla="*/ 13527 h 6643955"/>
              <a:gd name="connsiteX0" fmla="*/ 0 w 11864472"/>
              <a:gd name="connsiteY0" fmla="*/ 1319813 h 6643955"/>
              <a:gd name="connsiteX1" fmla="*/ 11864472 w 11864472"/>
              <a:gd name="connsiteY1" fmla="*/ 0 h 6643955"/>
              <a:gd name="connsiteX2" fmla="*/ 11855613 w 11864472"/>
              <a:gd name="connsiteY2" fmla="*/ 6642301 h 6643955"/>
              <a:gd name="connsiteX3" fmla="*/ 579722 w 11864472"/>
              <a:gd name="connsiteY3" fmla="*/ 6643955 h 6643955"/>
              <a:gd name="connsiteX4" fmla="*/ 0 w 11864472"/>
              <a:gd name="connsiteY4" fmla="*/ 6064233 h 6643955"/>
              <a:gd name="connsiteX5" fmla="*/ 0 w 11864472"/>
              <a:gd name="connsiteY5" fmla="*/ 1319813 h 6643955"/>
              <a:gd name="connsiteX0" fmla="*/ 0 w 11864472"/>
              <a:gd name="connsiteY0" fmla="*/ 13527 h 5337669"/>
              <a:gd name="connsiteX1" fmla="*/ 11864472 w 11864472"/>
              <a:gd name="connsiteY1" fmla="*/ 0 h 5337669"/>
              <a:gd name="connsiteX2" fmla="*/ 11855613 w 11864472"/>
              <a:gd name="connsiteY2" fmla="*/ 5336015 h 5337669"/>
              <a:gd name="connsiteX3" fmla="*/ 579722 w 11864472"/>
              <a:gd name="connsiteY3" fmla="*/ 5337669 h 5337669"/>
              <a:gd name="connsiteX4" fmla="*/ 0 w 11864472"/>
              <a:gd name="connsiteY4" fmla="*/ 4757947 h 5337669"/>
              <a:gd name="connsiteX5" fmla="*/ 0 w 11864472"/>
              <a:gd name="connsiteY5" fmla="*/ 13527 h 5337669"/>
              <a:gd name="connsiteX0" fmla="*/ 0 w 11864472"/>
              <a:gd name="connsiteY0" fmla="*/ 1652 h 5337669"/>
              <a:gd name="connsiteX1" fmla="*/ 11864472 w 11864472"/>
              <a:gd name="connsiteY1" fmla="*/ 0 h 5337669"/>
              <a:gd name="connsiteX2" fmla="*/ 11855613 w 11864472"/>
              <a:gd name="connsiteY2" fmla="*/ 5336015 h 5337669"/>
              <a:gd name="connsiteX3" fmla="*/ 579722 w 11864472"/>
              <a:gd name="connsiteY3" fmla="*/ 5337669 h 5337669"/>
              <a:gd name="connsiteX4" fmla="*/ 0 w 11864472"/>
              <a:gd name="connsiteY4" fmla="*/ 4757947 h 5337669"/>
              <a:gd name="connsiteX5" fmla="*/ 0 w 11864472"/>
              <a:gd name="connsiteY5" fmla="*/ 1652 h 5337669"/>
              <a:gd name="connsiteX0" fmla="*/ 0 w 11864472"/>
              <a:gd name="connsiteY0" fmla="*/ 2201927 h 5337669"/>
              <a:gd name="connsiteX1" fmla="*/ 11864472 w 11864472"/>
              <a:gd name="connsiteY1" fmla="*/ 0 h 5337669"/>
              <a:gd name="connsiteX2" fmla="*/ 11855613 w 11864472"/>
              <a:gd name="connsiteY2" fmla="*/ 5336015 h 5337669"/>
              <a:gd name="connsiteX3" fmla="*/ 579722 w 11864472"/>
              <a:gd name="connsiteY3" fmla="*/ 5337669 h 5337669"/>
              <a:gd name="connsiteX4" fmla="*/ 0 w 11864472"/>
              <a:gd name="connsiteY4" fmla="*/ 4757947 h 5337669"/>
              <a:gd name="connsiteX5" fmla="*/ 0 w 11864472"/>
              <a:gd name="connsiteY5" fmla="*/ 2201927 h 5337669"/>
              <a:gd name="connsiteX0" fmla="*/ 0 w 11864472"/>
              <a:gd name="connsiteY0" fmla="*/ 1652 h 3137394"/>
              <a:gd name="connsiteX1" fmla="*/ 11864472 w 11864472"/>
              <a:gd name="connsiteY1" fmla="*/ 0 h 3137394"/>
              <a:gd name="connsiteX2" fmla="*/ 11855613 w 11864472"/>
              <a:gd name="connsiteY2" fmla="*/ 3135740 h 3137394"/>
              <a:gd name="connsiteX3" fmla="*/ 579722 w 11864472"/>
              <a:gd name="connsiteY3" fmla="*/ 3137394 h 3137394"/>
              <a:gd name="connsiteX4" fmla="*/ 0 w 11864472"/>
              <a:gd name="connsiteY4" fmla="*/ 2557672 h 3137394"/>
              <a:gd name="connsiteX5" fmla="*/ 0 w 11864472"/>
              <a:gd name="connsiteY5" fmla="*/ 1652 h 3137394"/>
              <a:gd name="connsiteX0" fmla="*/ 0 w 11864472"/>
              <a:gd name="connsiteY0" fmla="*/ 0 h 3420555"/>
              <a:gd name="connsiteX1" fmla="*/ 11864472 w 11864472"/>
              <a:gd name="connsiteY1" fmla="*/ 283161 h 3420555"/>
              <a:gd name="connsiteX2" fmla="*/ 11855613 w 11864472"/>
              <a:gd name="connsiteY2" fmla="*/ 3418901 h 3420555"/>
              <a:gd name="connsiteX3" fmla="*/ 579722 w 11864472"/>
              <a:gd name="connsiteY3" fmla="*/ 3420555 h 3420555"/>
              <a:gd name="connsiteX4" fmla="*/ 0 w 11864472"/>
              <a:gd name="connsiteY4" fmla="*/ 2840833 h 3420555"/>
              <a:gd name="connsiteX5" fmla="*/ 0 w 11864472"/>
              <a:gd name="connsiteY5" fmla="*/ 0 h 3420555"/>
              <a:gd name="connsiteX0" fmla="*/ 0 w 11864472"/>
              <a:gd name="connsiteY0" fmla="*/ 1652 h 3422207"/>
              <a:gd name="connsiteX1" fmla="*/ 11864472 w 11864472"/>
              <a:gd name="connsiteY1" fmla="*/ 0 h 3422207"/>
              <a:gd name="connsiteX2" fmla="*/ 11855613 w 11864472"/>
              <a:gd name="connsiteY2" fmla="*/ 3420553 h 3422207"/>
              <a:gd name="connsiteX3" fmla="*/ 579722 w 11864472"/>
              <a:gd name="connsiteY3" fmla="*/ 3422207 h 3422207"/>
              <a:gd name="connsiteX4" fmla="*/ 0 w 11864472"/>
              <a:gd name="connsiteY4" fmla="*/ 2842485 h 3422207"/>
              <a:gd name="connsiteX5" fmla="*/ 0 w 11864472"/>
              <a:gd name="connsiteY5" fmla="*/ 1652 h 3422207"/>
              <a:gd name="connsiteX0" fmla="*/ 0 w 11855613"/>
              <a:gd name="connsiteY0" fmla="*/ 0 h 3420555"/>
              <a:gd name="connsiteX1" fmla="*/ 11834492 w 11855613"/>
              <a:gd name="connsiteY1" fmla="*/ 58309 h 3420555"/>
              <a:gd name="connsiteX2" fmla="*/ 11855613 w 11855613"/>
              <a:gd name="connsiteY2" fmla="*/ 3418901 h 3420555"/>
              <a:gd name="connsiteX3" fmla="*/ 579722 w 11855613"/>
              <a:gd name="connsiteY3" fmla="*/ 3420555 h 3420555"/>
              <a:gd name="connsiteX4" fmla="*/ 0 w 11855613"/>
              <a:gd name="connsiteY4" fmla="*/ 2840833 h 3420555"/>
              <a:gd name="connsiteX5" fmla="*/ 0 w 11855613"/>
              <a:gd name="connsiteY5" fmla="*/ 0 h 3420555"/>
              <a:gd name="connsiteX0" fmla="*/ 0 w 11855613"/>
              <a:gd name="connsiteY0" fmla="*/ 1652 h 3362246"/>
              <a:gd name="connsiteX1" fmla="*/ 11834492 w 11855613"/>
              <a:gd name="connsiteY1" fmla="*/ 0 h 3362246"/>
              <a:gd name="connsiteX2" fmla="*/ 11855613 w 11855613"/>
              <a:gd name="connsiteY2" fmla="*/ 3360592 h 3362246"/>
              <a:gd name="connsiteX3" fmla="*/ 579722 w 11855613"/>
              <a:gd name="connsiteY3" fmla="*/ 3362246 h 3362246"/>
              <a:gd name="connsiteX4" fmla="*/ 0 w 11855613"/>
              <a:gd name="connsiteY4" fmla="*/ 2782524 h 3362246"/>
              <a:gd name="connsiteX5" fmla="*/ 0 w 11855613"/>
              <a:gd name="connsiteY5" fmla="*/ 1652 h 3362246"/>
              <a:gd name="connsiteX0" fmla="*/ 0 w 11864473"/>
              <a:gd name="connsiteY0" fmla="*/ 0 h 3360594"/>
              <a:gd name="connsiteX1" fmla="*/ 11864473 w 11864473"/>
              <a:gd name="connsiteY1" fmla="*/ 13338 h 3360594"/>
              <a:gd name="connsiteX2" fmla="*/ 11855613 w 11864473"/>
              <a:gd name="connsiteY2" fmla="*/ 3358940 h 3360594"/>
              <a:gd name="connsiteX3" fmla="*/ 579722 w 11864473"/>
              <a:gd name="connsiteY3" fmla="*/ 3360594 h 3360594"/>
              <a:gd name="connsiteX4" fmla="*/ 0 w 11864473"/>
              <a:gd name="connsiteY4" fmla="*/ 2780872 h 3360594"/>
              <a:gd name="connsiteX5" fmla="*/ 0 w 11864473"/>
              <a:gd name="connsiteY5" fmla="*/ 0 h 3360594"/>
              <a:gd name="connsiteX0" fmla="*/ 0 w 11864473"/>
              <a:gd name="connsiteY0" fmla="*/ 1652 h 3362246"/>
              <a:gd name="connsiteX1" fmla="*/ 11864473 w 11864473"/>
              <a:gd name="connsiteY1" fmla="*/ 0 h 3362246"/>
              <a:gd name="connsiteX2" fmla="*/ 11855613 w 11864473"/>
              <a:gd name="connsiteY2" fmla="*/ 3360592 h 3362246"/>
              <a:gd name="connsiteX3" fmla="*/ 579722 w 11864473"/>
              <a:gd name="connsiteY3" fmla="*/ 3362246 h 3362246"/>
              <a:gd name="connsiteX4" fmla="*/ 0 w 11864473"/>
              <a:gd name="connsiteY4" fmla="*/ 2782524 h 3362246"/>
              <a:gd name="connsiteX5" fmla="*/ 0 w 11864473"/>
              <a:gd name="connsiteY5" fmla="*/ 1652 h 3362246"/>
              <a:gd name="connsiteX0" fmla="*/ 0 w 11855629"/>
              <a:gd name="connsiteY0" fmla="*/ 1652 h 3362246"/>
              <a:gd name="connsiteX1" fmla="*/ 11459359 w 11855629"/>
              <a:gd name="connsiteY1" fmla="*/ 0 h 3362246"/>
              <a:gd name="connsiteX2" fmla="*/ 11855613 w 11855629"/>
              <a:gd name="connsiteY2" fmla="*/ 3360592 h 3362246"/>
              <a:gd name="connsiteX3" fmla="*/ 579722 w 11855629"/>
              <a:gd name="connsiteY3" fmla="*/ 3362246 h 3362246"/>
              <a:gd name="connsiteX4" fmla="*/ 0 w 11855629"/>
              <a:gd name="connsiteY4" fmla="*/ 2782524 h 3362246"/>
              <a:gd name="connsiteX5" fmla="*/ 0 w 11855629"/>
              <a:gd name="connsiteY5" fmla="*/ 1652 h 3362246"/>
              <a:gd name="connsiteX0" fmla="*/ 0 w 11459359"/>
              <a:gd name="connsiteY0" fmla="*/ 1652 h 3362246"/>
              <a:gd name="connsiteX1" fmla="*/ 11459359 w 11459359"/>
              <a:gd name="connsiteY1" fmla="*/ 0 h 3362246"/>
              <a:gd name="connsiteX2" fmla="*/ 11438924 w 11459359"/>
              <a:gd name="connsiteY2" fmla="*/ 3360592 h 3362246"/>
              <a:gd name="connsiteX3" fmla="*/ 579722 w 11459359"/>
              <a:gd name="connsiteY3" fmla="*/ 3362246 h 3362246"/>
              <a:gd name="connsiteX4" fmla="*/ 0 w 11459359"/>
              <a:gd name="connsiteY4" fmla="*/ 2782524 h 3362246"/>
              <a:gd name="connsiteX5" fmla="*/ 0 w 11459359"/>
              <a:gd name="connsiteY5" fmla="*/ 1652 h 336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9359" h="3362246">
                <a:moveTo>
                  <a:pt x="0" y="1652"/>
                </a:moveTo>
                <a:lnTo>
                  <a:pt x="11459359" y="0"/>
                </a:lnTo>
                <a:cubicBezTo>
                  <a:pt x="11456406" y="1115201"/>
                  <a:pt x="11441877" y="2245391"/>
                  <a:pt x="11438924" y="3360592"/>
                </a:cubicBezTo>
                <a:lnTo>
                  <a:pt x="579722" y="3362246"/>
                </a:lnTo>
                <a:cubicBezTo>
                  <a:pt x="259550" y="3362246"/>
                  <a:pt x="0" y="3102696"/>
                  <a:pt x="0" y="2782524"/>
                </a:cubicBezTo>
                <a:lnTo>
                  <a:pt x="0" y="1652"/>
                </a:lnTo>
                <a:close/>
              </a:path>
            </a:pathLst>
          </a:custGeom>
          <a:noFill/>
        </p:spPr>
        <p:txBody>
          <a:bodyPr/>
          <a:lstStyle>
            <a:lvl1pPr marL="0" indent="0">
              <a:buNone/>
              <a:defRPr sz="2400">
                <a:solidFill>
                  <a:schemeClr val="bg1"/>
                </a:solidFill>
              </a:defRPr>
            </a:lvl1pPr>
          </a:lstStyle>
          <a:p>
            <a:r>
              <a:rPr lang="en-US"/>
              <a:t>Click icon to add picture</a:t>
            </a:r>
            <a:endParaRPr lang="en-JP"/>
          </a:p>
        </p:txBody>
      </p:sp>
      <p:pic>
        <p:nvPicPr>
          <p:cNvPr id="18" name="Picture 17" descr="Takeda">
            <a:extLst>
              <a:ext uri="{FF2B5EF4-FFF2-40B4-BE49-F238E27FC236}">
                <a16:creationId xmlns:a16="http://schemas.microsoft.com/office/drawing/2014/main" id="{5F9376FC-2A9F-C644-AD88-C6E1B65B4D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90516" y="3362752"/>
            <a:ext cx="2251710" cy="1248865"/>
          </a:xfrm>
          <a:prstGeom prst="rect">
            <a:avLst/>
          </a:prstGeom>
        </p:spPr>
      </p:pic>
      <p:sp>
        <p:nvSpPr>
          <p:cNvPr id="15" name="Title 1">
            <a:extLst>
              <a:ext uri="{FF2B5EF4-FFF2-40B4-BE49-F238E27FC236}">
                <a16:creationId xmlns:a16="http://schemas.microsoft.com/office/drawing/2014/main" id="{9F5E8E0A-41D4-8346-9248-0B9AAC71238D}"/>
              </a:ext>
            </a:extLst>
          </p:cNvPr>
          <p:cNvSpPr>
            <a:spLocks noGrp="1"/>
          </p:cNvSpPr>
          <p:nvPr>
            <p:ph type="ctrTitle" hasCustomPrompt="1"/>
          </p:nvPr>
        </p:nvSpPr>
        <p:spPr>
          <a:xfrm>
            <a:off x="1194730" y="3956816"/>
            <a:ext cx="7699670" cy="1015681"/>
          </a:xfrm>
          <a:prstGeom prst="rect">
            <a:avLst/>
          </a:prstGeom>
        </p:spPr>
        <p:txBody>
          <a:bodyPr wrap="square" lIns="0" tIns="0" rIns="0" bIns="0" anchor="t" anchorCtr="0">
            <a:normAutofit/>
          </a:bodyPr>
          <a:lstStyle>
            <a:lvl1pPr>
              <a:lnSpc>
                <a:spcPts val="3800"/>
              </a:lnSpc>
              <a:defRPr sz="3600" b="1" i="0" baseline="0">
                <a:solidFill>
                  <a:schemeClr val="tx1"/>
                </a:solidFill>
                <a:latin typeface="Calibri" panose="020F0502020204030204" pitchFamily="34" charset="0"/>
                <a:ea typeface="メイリオ" pitchFamily="50" charset="-128"/>
                <a:cs typeface="Calibri" pitchFamily="34" charset="0"/>
              </a:defRPr>
            </a:lvl1pPr>
          </a:lstStyle>
          <a:p>
            <a:r>
              <a:rPr lang="en-GB"/>
              <a:t>Click to Add </a:t>
            </a:r>
            <a:br>
              <a:rPr lang="en-GB"/>
            </a:br>
            <a:r>
              <a:rPr lang="en-GB"/>
              <a:t>Title</a:t>
            </a:r>
          </a:p>
        </p:txBody>
      </p:sp>
      <p:sp>
        <p:nvSpPr>
          <p:cNvPr id="17" name="Rectangle 16">
            <a:extLst>
              <a:ext uri="{FF2B5EF4-FFF2-40B4-BE49-F238E27FC236}">
                <a16:creationId xmlns:a16="http://schemas.microsoft.com/office/drawing/2014/main" id="{F5A63B8E-5554-A04E-B4C5-97ECEE58B6CC}"/>
              </a:ext>
            </a:extLst>
          </p:cNvPr>
          <p:cNvSpPr/>
          <p:nvPr userDrawn="1"/>
        </p:nvSpPr>
        <p:spPr>
          <a:xfrm>
            <a:off x="749005" y="3764031"/>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pic>
        <p:nvPicPr>
          <p:cNvPr id="21" name="Picture 20">
            <a:extLst>
              <a:ext uri="{FF2B5EF4-FFF2-40B4-BE49-F238E27FC236}">
                <a16:creationId xmlns:a16="http://schemas.microsoft.com/office/drawing/2014/main" id="{C2637423-F180-3943-B758-C8CCFA816E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71921" y="6357944"/>
            <a:ext cx="1958578" cy="117462"/>
          </a:xfrm>
          <a:prstGeom prst="rect">
            <a:avLst/>
          </a:prstGeom>
        </p:spPr>
      </p:pic>
      <p:sp>
        <p:nvSpPr>
          <p:cNvPr id="23" name="Text Placeholder 2">
            <a:extLst>
              <a:ext uri="{FF2B5EF4-FFF2-40B4-BE49-F238E27FC236}">
                <a16:creationId xmlns:a16="http://schemas.microsoft.com/office/drawing/2014/main" id="{F7327E43-4F43-914D-BE65-DB0ADB5A5E11}"/>
              </a:ext>
            </a:extLst>
          </p:cNvPr>
          <p:cNvSpPr>
            <a:spLocks noGrp="1"/>
          </p:cNvSpPr>
          <p:nvPr>
            <p:ph type="body" sz="quarter" idx="23" hasCustomPrompt="1"/>
          </p:nvPr>
        </p:nvSpPr>
        <p:spPr>
          <a:xfrm>
            <a:off x="1194728" y="5256031"/>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Title of Position</a:t>
            </a:r>
          </a:p>
        </p:txBody>
      </p:sp>
      <p:sp>
        <p:nvSpPr>
          <p:cNvPr id="24" name="Text Placeholder 2">
            <a:extLst>
              <a:ext uri="{FF2B5EF4-FFF2-40B4-BE49-F238E27FC236}">
                <a16:creationId xmlns:a16="http://schemas.microsoft.com/office/drawing/2014/main" id="{4A23AA60-6137-8841-B2ED-51B2F2E5C1BB}"/>
              </a:ext>
            </a:extLst>
          </p:cNvPr>
          <p:cNvSpPr>
            <a:spLocks noGrp="1"/>
          </p:cNvSpPr>
          <p:nvPr>
            <p:ph type="body" sz="quarter" idx="24" hasCustomPrompt="1"/>
          </p:nvPr>
        </p:nvSpPr>
        <p:spPr>
          <a:xfrm>
            <a:off x="1194728" y="5515045"/>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Department</a:t>
            </a:r>
          </a:p>
        </p:txBody>
      </p:sp>
      <p:sp>
        <p:nvSpPr>
          <p:cNvPr id="25" name="Text Placeholder 2">
            <a:extLst>
              <a:ext uri="{FF2B5EF4-FFF2-40B4-BE49-F238E27FC236}">
                <a16:creationId xmlns:a16="http://schemas.microsoft.com/office/drawing/2014/main" id="{BB4FEAB2-22C6-3446-B4D2-5B610A729BCC}"/>
              </a:ext>
            </a:extLst>
          </p:cNvPr>
          <p:cNvSpPr>
            <a:spLocks noGrp="1"/>
          </p:cNvSpPr>
          <p:nvPr>
            <p:ph type="body" sz="quarter" idx="25" hasCustomPrompt="1"/>
          </p:nvPr>
        </p:nvSpPr>
        <p:spPr>
          <a:xfrm>
            <a:off x="1194728" y="5769532"/>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Date</a:t>
            </a:r>
          </a:p>
        </p:txBody>
      </p:sp>
      <p:sp>
        <p:nvSpPr>
          <p:cNvPr id="28" name="Text Placeholder 2">
            <a:extLst>
              <a:ext uri="{FF2B5EF4-FFF2-40B4-BE49-F238E27FC236}">
                <a16:creationId xmlns:a16="http://schemas.microsoft.com/office/drawing/2014/main" id="{4085F378-E668-A648-B7B1-8C76C309ED6D}"/>
              </a:ext>
            </a:extLst>
          </p:cNvPr>
          <p:cNvSpPr>
            <a:spLocks noGrp="1"/>
          </p:cNvSpPr>
          <p:nvPr>
            <p:ph type="body" sz="quarter" idx="26" hasCustomPrompt="1"/>
          </p:nvPr>
        </p:nvSpPr>
        <p:spPr>
          <a:xfrm>
            <a:off x="1194728" y="4997510"/>
            <a:ext cx="7699670"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Presenter Name</a:t>
            </a:r>
          </a:p>
        </p:txBody>
      </p:sp>
      <p:sp>
        <p:nvSpPr>
          <p:cNvPr id="13" name="Text Placeholder 2">
            <a:extLst>
              <a:ext uri="{FF2B5EF4-FFF2-40B4-BE49-F238E27FC236}">
                <a16:creationId xmlns:a16="http://schemas.microsoft.com/office/drawing/2014/main" id="{C1E31EF6-BED5-C14F-94AD-4E5C55B85515}"/>
              </a:ext>
            </a:extLst>
          </p:cNvPr>
          <p:cNvSpPr>
            <a:spLocks noGrp="1"/>
          </p:cNvSpPr>
          <p:nvPr>
            <p:ph type="body" sz="quarter" idx="16" hasCustomPrompt="1"/>
          </p:nvPr>
        </p:nvSpPr>
        <p:spPr>
          <a:xfrm>
            <a:off x="1194728" y="6027352"/>
            <a:ext cx="7699670" cy="234001"/>
          </a:xfrm>
        </p:spPr>
        <p:txBody>
          <a:bodyPr tIns="0" rIns="0" bIns="0" anchor="ctr" anchorCtr="0">
            <a:noAutofit/>
          </a:bodyPr>
          <a:lstStyle>
            <a:lvl1pPr marL="0" marR="0" indent="0" algn="l" defTabSz="91415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sz="800"/>
            </a:lvl1pPr>
            <a:lvl2pPr>
              <a:defRPr sz="800"/>
            </a:lvl2pPr>
            <a:lvl3pPr>
              <a:defRPr sz="800"/>
            </a:lvl3pPr>
            <a:lvl4pPr>
              <a:defRPr sz="800"/>
            </a:lvl4pPr>
            <a:lvl5pPr>
              <a:defRPr sz="800"/>
            </a:lvl5pPr>
          </a:lstStyle>
          <a:p>
            <a:pPr marL="0" marR="0" lvl="0" indent="0" algn="l" defTabSz="91415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a:pPr>
            <a:r>
              <a:rPr lang="en-US"/>
              <a:t>Private and confidential. For internal use only.</a:t>
            </a:r>
          </a:p>
        </p:txBody>
      </p:sp>
    </p:spTree>
    <p:extLst>
      <p:ext uri="{BB962C8B-B14F-4D97-AF65-F5344CB8AC3E}">
        <p14:creationId xmlns:p14="http://schemas.microsoft.com/office/powerpoint/2010/main" val="1542531603"/>
      </p:ext>
    </p:extLst>
  </p:cSld>
  <p:clrMapOvr>
    <a:masterClrMapping/>
  </p:clrMapOvr>
  <p:transition spd="slow">
    <p:push dir="u"/>
  </p:transition>
  <p:extLst>
    <p:ext uri="{DCECCB84-F9BA-43D5-87BE-67443E8EF086}">
      <p15:sldGuideLst xmlns:p15="http://schemas.microsoft.com/office/powerpoint/2012/main">
        <p15:guide id="1" orient="horz" pos="4065">
          <p15:clr>
            <a:srgbClr val="FBAE40"/>
          </p15:clr>
        </p15:guide>
        <p15:guide id="2" orient="horz" pos="2364">
          <p15:clr>
            <a:srgbClr val="FBAE40"/>
          </p15:clr>
        </p15:guide>
        <p15:guide id="3"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Page 2 ">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E02383DA-65B3-044E-9E1B-2CC00A0B1CC6}"/>
              </a:ext>
            </a:extLst>
          </p:cNvPr>
          <p:cNvSpPr>
            <a:spLocks noGrp="1"/>
          </p:cNvSpPr>
          <p:nvPr>
            <p:ph type="ctrTitle" hasCustomPrompt="1"/>
          </p:nvPr>
        </p:nvSpPr>
        <p:spPr>
          <a:xfrm>
            <a:off x="1194730" y="2303030"/>
            <a:ext cx="4354731" cy="1125969"/>
          </a:xfrm>
          <a:prstGeom prst="rect">
            <a:avLst/>
          </a:prstGeom>
        </p:spPr>
        <p:txBody>
          <a:bodyPr wrap="square" lIns="0" tIns="0" rIns="0" bIns="0" anchor="t" anchorCtr="0">
            <a:normAutofit/>
          </a:bodyPr>
          <a:lstStyle>
            <a:lvl1pPr>
              <a:lnSpc>
                <a:spcPts val="3800"/>
              </a:lnSpc>
              <a:defRPr sz="3600" b="1" i="0" baseline="0">
                <a:solidFill>
                  <a:schemeClr val="tx1"/>
                </a:solidFill>
                <a:latin typeface="Calibri" panose="020F0502020204030204" pitchFamily="34" charset="0"/>
                <a:ea typeface="メイリオ" pitchFamily="50" charset="-128"/>
                <a:cs typeface="Calibri" pitchFamily="34" charset="0"/>
              </a:defRPr>
            </a:lvl1pPr>
          </a:lstStyle>
          <a:p>
            <a:r>
              <a:rPr lang="en-GB"/>
              <a:t>Click to add title</a:t>
            </a:r>
          </a:p>
        </p:txBody>
      </p:sp>
      <p:sp>
        <p:nvSpPr>
          <p:cNvPr id="20" name="Picture Placeholder 3">
            <a:extLst>
              <a:ext uri="{FF2B5EF4-FFF2-40B4-BE49-F238E27FC236}">
                <a16:creationId xmlns:a16="http://schemas.microsoft.com/office/drawing/2014/main" id="{902F3095-EA6E-F94A-AF04-18ED691DEB75}"/>
              </a:ext>
            </a:extLst>
          </p:cNvPr>
          <p:cNvSpPr>
            <a:spLocks noGrp="1"/>
          </p:cNvSpPr>
          <p:nvPr>
            <p:ph type="pic" sz="quarter" idx="17"/>
          </p:nvPr>
        </p:nvSpPr>
        <p:spPr>
          <a:xfrm>
            <a:off x="5866513" y="376180"/>
            <a:ext cx="6326533" cy="6108535"/>
          </a:xfrm>
          <a:custGeom>
            <a:avLst/>
            <a:gdLst>
              <a:gd name="connsiteX0" fmla="*/ 0 w 6462532"/>
              <a:gd name="connsiteY0" fmla="*/ 3052818 h 6105636"/>
              <a:gd name="connsiteX1" fmla="*/ 3052818 w 6462532"/>
              <a:gd name="connsiteY1" fmla="*/ 0 h 6105636"/>
              <a:gd name="connsiteX2" fmla="*/ 3409714 w 6462532"/>
              <a:gd name="connsiteY2" fmla="*/ 0 h 6105636"/>
              <a:gd name="connsiteX3" fmla="*/ 6462532 w 6462532"/>
              <a:gd name="connsiteY3" fmla="*/ 3052818 h 6105636"/>
              <a:gd name="connsiteX4" fmla="*/ 6462532 w 6462532"/>
              <a:gd name="connsiteY4" fmla="*/ 3052818 h 6105636"/>
              <a:gd name="connsiteX5" fmla="*/ 3409714 w 6462532"/>
              <a:gd name="connsiteY5" fmla="*/ 6105636 h 6105636"/>
              <a:gd name="connsiteX6" fmla="*/ 3052818 w 6462532"/>
              <a:gd name="connsiteY6" fmla="*/ 6105636 h 6105636"/>
              <a:gd name="connsiteX7" fmla="*/ 0 w 6462532"/>
              <a:gd name="connsiteY7" fmla="*/ 3052818 h 6105636"/>
              <a:gd name="connsiteX0" fmla="*/ 0 w 7309764"/>
              <a:gd name="connsiteY0" fmla="*/ 3052818 h 6105636"/>
              <a:gd name="connsiteX1" fmla="*/ 3052818 w 7309764"/>
              <a:gd name="connsiteY1" fmla="*/ 0 h 6105636"/>
              <a:gd name="connsiteX2" fmla="*/ 6592752 w 7309764"/>
              <a:gd name="connsiteY2" fmla="*/ 46298 h 6105636"/>
              <a:gd name="connsiteX3" fmla="*/ 6462532 w 7309764"/>
              <a:gd name="connsiteY3" fmla="*/ 3052818 h 6105636"/>
              <a:gd name="connsiteX4" fmla="*/ 6462532 w 7309764"/>
              <a:gd name="connsiteY4" fmla="*/ 3052818 h 6105636"/>
              <a:gd name="connsiteX5" fmla="*/ 3409714 w 7309764"/>
              <a:gd name="connsiteY5" fmla="*/ 6105636 h 6105636"/>
              <a:gd name="connsiteX6" fmla="*/ 3052818 w 7309764"/>
              <a:gd name="connsiteY6" fmla="*/ 6105636 h 6105636"/>
              <a:gd name="connsiteX7" fmla="*/ 0 w 7309764"/>
              <a:gd name="connsiteY7" fmla="*/ 3052818 h 6105636"/>
              <a:gd name="connsiteX0" fmla="*/ 0 w 7309764"/>
              <a:gd name="connsiteY0" fmla="*/ 3060215 h 6113033"/>
              <a:gd name="connsiteX1" fmla="*/ 3052818 w 7309764"/>
              <a:gd name="connsiteY1" fmla="*/ 7397 h 6113033"/>
              <a:gd name="connsiteX2" fmla="*/ 6592752 w 7309764"/>
              <a:gd name="connsiteY2" fmla="*/ 53695 h 6113033"/>
              <a:gd name="connsiteX3" fmla="*/ 6462532 w 7309764"/>
              <a:gd name="connsiteY3" fmla="*/ 3060215 h 6113033"/>
              <a:gd name="connsiteX4" fmla="*/ 6462532 w 7309764"/>
              <a:gd name="connsiteY4" fmla="*/ 3060215 h 6113033"/>
              <a:gd name="connsiteX5" fmla="*/ 3409714 w 7309764"/>
              <a:gd name="connsiteY5" fmla="*/ 6113033 h 6113033"/>
              <a:gd name="connsiteX6" fmla="*/ 3052818 w 7309764"/>
              <a:gd name="connsiteY6" fmla="*/ 6113033 h 6113033"/>
              <a:gd name="connsiteX7" fmla="*/ 0 w 7309764"/>
              <a:gd name="connsiteY7" fmla="*/ 3060215 h 6113033"/>
              <a:gd name="connsiteX0" fmla="*/ 0 w 7309764"/>
              <a:gd name="connsiteY0" fmla="*/ 3052818 h 6105636"/>
              <a:gd name="connsiteX1" fmla="*/ 3052818 w 7309764"/>
              <a:gd name="connsiteY1" fmla="*/ 0 h 6105636"/>
              <a:gd name="connsiteX2" fmla="*/ 6592752 w 7309764"/>
              <a:gd name="connsiteY2" fmla="*/ 46298 h 6105636"/>
              <a:gd name="connsiteX3" fmla="*/ 6462532 w 7309764"/>
              <a:gd name="connsiteY3" fmla="*/ 3052818 h 6105636"/>
              <a:gd name="connsiteX4" fmla="*/ 6462532 w 7309764"/>
              <a:gd name="connsiteY4" fmla="*/ 3052818 h 6105636"/>
              <a:gd name="connsiteX5" fmla="*/ 3409714 w 7309764"/>
              <a:gd name="connsiteY5" fmla="*/ 6105636 h 6105636"/>
              <a:gd name="connsiteX6" fmla="*/ 3052818 w 7309764"/>
              <a:gd name="connsiteY6" fmla="*/ 6105636 h 6105636"/>
              <a:gd name="connsiteX7" fmla="*/ 0 w 7309764"/>
              <a:gd name="connsiteY7" fmla="*/ 3052818 h 6105636"/>
              <a:gd name="connsiteX0" fmla="*/ 0 w 7162978"/>
              <a:gd name="connsiteY0" fmla="*/ 3052818 h 6105636"/>
              <a:gd name="connsiteX1" fmla="*/ 3052818 w 7162978"/>
              <a:gd name="connsiteY1" fmla="*/ 0 h 6105636"/>
              <a:gd name="connsiteX2" fmla="*/ 6395982 w 7162978"/>
              <a:gd name="connsiteY2" fmla="*/ 11574 h 6105636"/>
              <a:gd name="connsiteX3" fmla="*/ 6462532 w 7162978"/>
              <a:gd name="connsiteY3" fmla="*/ 3052818 h 6105636"/>
              <a:gd name="connsiteX4" fmla="*/ 6462532 w 7162978"/>
              <a:gd name="connsiteY4" fmla="*/ 3052818 h 6105636"/>
              <a:gd name="connsiteX5" fmla="*/ 3409714 w 7162978"/>
              <a:gd name="connsiteY5" fmla="*/ 6105636 h 6105636"/>
              <a:gd name="connsiteX6" fmla="*/ 3052818 w 7162978"/>
              <a:gd name="connsiteY6" fmla="*/ 6105636 h 6105636"/>
              <a:gd name="connsiteX7" fmla="*/ 0 w 7162978"/>
              <a:gd name="connsiteY7" fmla="*/ 3052818 h 6105636"/>
              <a:gd name="connsiteX0" fmla="*/ 0 w 7162978"/>
              <a:gd name="connsiteY0" fmla="*/ 3052818 h 6105636"/>
              <a:gd name="connsiteX1" fmla="*/ 3052818 w 7162978"/>
              <a:gd name="connsiteY1" fmla="*/ 0 h 6105636"/>
              <a:gd name="connsiteX2" fmla="*/ 6395982 w 7162978"/>
              <a:gd name="connsiteY2" fmla="*/ 11574 h 6105636"/>
              <a:gd name="connsiteX3" fmla="*/ 6462532 w 7162978"/>
              <a:gd name="connsiteY3" fmla="*/ 3052818 h 6105636"/>
              <a:gd name="connsiteX4" fmla="*/ 6462532 w 7162978"/>
              <a:gd name="connsiteY4" fmla="*/ 3052818 h 6105636"/>
              <a:gd name="connsiteX5" fmla="*/ 3409714 w 7162978"/>
              <a:gd name="connsiteY5" fmla="*/ 6105636 h 6105636"/>
              <a:gd name="connsiteX6" fmla="*/ 3052818 w 7162978"/>
              <a:gd name="connsiteY6" fmla="*/ 6105636 h 6105636"/>
              <a:gd name="connsiteX7" fmla="*/ 0 w 7162978"/>
              <a:gd name="connsiteY7" fmla="*/ 3052818 h 6105636"/>
              <a:gd name="connsiteX0" fmla="*/ 0 w 7162978"/>
              <a:gd name="connsiteY0" fmla="*/ 3052818 h 6105636"/>
              <a:gd name="connsiteX1" fmla="*/ 3052818 w 7162978"/>
              <a:gd name="connsiteY1" fmla="*/ 0 h 6105636"/>
              <a:gd name="connsiteX2" fmla="*/ 6395982 w 7162978"/>
              <a:gd name="connsiteY2" fmla="*/ 11574 h 6105636"/>
              <a:gd name="connsiteX3" fmla="*/ 6462532 w 7162978"/>
              <a:gd name="connsiteY3" fmla="*/ 3052818 h 6105636"/>
              <a:gd name="connsiteX4" fmla="*/ 6462532 w 7162978"/>
              <a:gd name="connsiteY4" fmla="*/ 3052818 h 6105636"/>
              <a:gd name="connsiteX5" fmla="*/ 3409714 w 7162978"/>
              <a:gd name="connsiteY5" fmla="*/ 6105636 h 6105636"/>
              <a:gd name="connsiteX6" fmla="*/ 3052818 w 7162978"/>
              <a:gd name="connsiteY6" fmla="*/ 6105636 h 6105636"/>
              <a:gd name="connsiteX7" fmla="*/ 0 w 7162978"/>
              <a:gd name="connsiteY7" fmla="*/ 3052818 h 6105636"/>
              <a:gd name="connsiteX0" fmla="*/ 0 w 7162978"/>
              <a:gd name="connsiteY0" fmla="*/ 3052818 h 6105636"/>
              <a:gd name="connsiteX1" fmla="*/ 3052818 w 7162978"/>
              <a:gd name="connsiteY1" fmla="*/ 0 h 6105636"/>
              <a:gd name="connsiteX2" fmla="*/ 6395982 w 7162978"/>
              <a:gd name="connsiteY2" fmla="*/ 11574 h 6105636"/>
              <a:gd name="connsiteX3" fmla="*/ 6462532 w 7162978"/>
              <a:gd name="connsiteY3" fmla="*/ 3052818 h 6105636"/>
              <a:gd name="connsiteX4" fmla="*/ 6462532 w 7162978"/>
              <a:gd name="connsiteY4" fmla="*/ 3052818 h 6105636"/>
              <a:gd name="connsiteX5" fmla="*/ 3409714 w 7162978"/>
              <a:gd name="connsiteY5" fmla="*/ 6105636 h 6105636"/>
              <a:gd name="connsiteX6" fmla="*/ 3052818 w 7162978"/>
              <a:gd name="connsiteY6" fmla="*/ 6105636 h 6105636"/>
              <a:gd name="connsiteX7" fmla="*/ 0 w 7162978"/>
              <a:gd name="connsiteY7" fmla="*/ 3052818 h 6105636"/>
              <a:gd name="connsiteX0" fmla="*/ 0 w 6750471"/>
              <a:gd name="connsiteY0" fmla="*/ 3052818 h 6105636"/>
              <a:gd name="connsiteX1" fmla="*/ 3052818 w 6750471"/>
              <a:gd name="connsiteY1" fmla="*/ 0 h 6105636"/>
              <a:gd name="connsiteX2" fmla="*/ 6395982 w 6750471"/>
              <a:gd name="connsiteY2" fmla="*/ 11574 h 6105636"/>
              <a:gd name="connsiteX3" fmla="*/ 6462532 w 6750471"/>
              <a:gd name="connsiteY3" fmla="*/ 3052818 h 6105636"/>
              <a:gd name="connsiteX4" fmla="*/ 6462532 w 6750471"/>
              <a:gd name="connsiteY4" fmla="*/ 3052818 h 6105636"/>
              <a:gd name="connsiteX5" fmla="*/ 3409714 w 6750471"/>
              <a:gd name="connsiteY5" fmla="*/ 6105636 h 6105636"/>
              <a:gd name="connsiteX6" fmla="*/ 3052818 w 6750471"/>
              <a:gd name="connsiteY6" fmla="*/ 6105636 h 6105636"/>
              <a:gd name="connsiteX7" fmla="*/ 0 w 6750471"/>
              <a:gd name="connsiteY7" fmla="*/ 3052818 h 6105636"/>
              <a:gd name="connsiteX0" fmla="*/ 0 w 6462532"/>
              <a:gd name="connsiteY0" fmla="*/ 3052818 h 6105636"/>
              <a:gd name="connsiteX1" fmla="*/ 3052818 w 6462532"/>
              <a:gd name="connsiteY1" fmla="*/ 0 h 6105636"/>
              <a:gd name="connsiteX2" fmla="*/ 6395982 w 6462532"/>
              <a:gd name="connsiteY2" fmla="*/ 11574 h 6105636"/>
              <a:gd name="connsiteX3" fmla="*/ 6462532 w 6462532"/>
              <a:gd name="connsiteY3" fmla="*/ 3052818 h 6105636"/>
              <a:gd name="connsiteX4" fmla="*/ 6462532 w 6462532"/>
              <a:gd name="connsiteY4" fmla="*/ 3052818 h 6105636"/>
              <a:gd name="connsiteX5" fmla="*/ 3409714 w 6462532"/>
              <a:gd name="connsiteY5" fmla="*/ 6105636 h 6105636"/>
              <a:gd name="connsiteX6" fmla="*/ 3052818 w 6462532"/>
              <a:gd name="connsiteY6" fmla="*/ 6105636 h 6105636"/>
              <a:gd name="connsiteX7" fmla="*/ 0 w 6462532"/>
              <a:gd name="connsiteY7" fmla="*/ 3052818 h 6105636"/>
              <a:gd name="connsiteX0" fmla="*/ 0 w 6477004"/>
              <a:gd name="connsiteY0" fmla="*/ 3052819 h 6105637"/>
              <a:gd name="connsiteX1" fmla="*/ 3052818 w 6477004"/>
              <a:gd name="connsiteY1" fmla="*/ 1 h 6105637"/>
              <a:gd name="connsiteX2" fmla="*/ 6477004 w 6477004"/>
              <a:gd name="connsiteY2" fmla="*/ 0 h 6105637"/>
              <a:gd name="connsiteX3" fmla="*/ 6462532 w 6477004"/>
              <a:gd name="connsiteY3" fmla="*/ 3052819 h 6105637"/>
              <a:gd name="connsiteX4" fmla="*/ 6462532 w 6477004"/>
              <a:gd name="connsiteY4" fmla="*/ 3052819 h 6105637"/>
              <a:gd name="connsiteX5" fmla="*/ 3409714 w 6477004"/>
              <a:gd name="connsiteY5" fmla="*/ 6105637 h 6105637"/>
              <a:gd name="connsiteX6" fmla="*/ 3052818 w 6477004"/>
              <a:gd name="connsiteY6" fmla="*/ 6105637 h 6105637"/>
              <a:gd name="connsiteX7" fmla="*/ 0 w 6477004"/>
              <a:gd name="connsiteY7" fmla="*/ 3052819 h 6105637"/>
              <a:gd name="connsiteX0" fmla="*/ 0 w 6477004"/>
              <a:gd name="connsiteY0" fmla="*/ 3052819 h 6105637"/>
              <a:gd name="connsiteX1" fmla="*/ 3052818 w 6477004"/>
              <a:gd name="connsiteY1" fmla="*/ 1 h 6105637"/>
              <a:gd name="connsiteX2" fmla="*/ 6477004 w 6477004"/>
              <a:gd name="connsiteY2" fmla="*/ 0 h 6105637"/>
              <a:gd name="connsiteX3" fmla="*/ 6462532 w 6477004"/>
              <a:gd name="connsiteY3" fmla="*/ 3052819 h 6105637"/>
              <a:gd name="connsiteX4" fmla="*/ 5756477 w 6477004"/>
              <a:gd name="connsiteY4" fmla="*/ 3018095 h 6105637"/>
              <a:gd name="connsiteX5" fmla="*/ 3409714 w 6477004"/>
              <a:gd name="connsiteY5" fmla="*/ 6105637 h 6105637"/>
              <a:gd name="connsiteX6" fmla="*/ 3052818 w 6477004"/>
              <a:gd name="connsiteY6" fmla="*/ 6105637 h 6105637"/>
              <a:gd name="connsiteX7" fmla="*/ 0 w 6477004"/>
              <a:gd name="connsiteY7" fmla="*/ 3052819 h 6105637"/>
              <a:gd name="connsiteX0" fmla="*/ 0 w 6477004"/>
              <a:gd name="connsiteY0" fmla="*/ 3052819 h 6105637"/>
              <a:gd name="connsiteX1" fmla="*/ 3052818 w 6477004"/>
              <a:gd name="connsiteY1" fmla="*/ 1 h 6105637"/>
              <a:gd name="connsiteX2" fmla="*/ 6477004 w 6477004"/>
              <a:gd name="connsiteY2" fmla="*/ 0 h 6105637"/>
              <a:gd name="connsiteX3" fmla="*/ 6462532 w 6477004"/>
              <a:gd name="connsiteY3" fmla="*/ 3052819 h 6105637"/>
              <a:gd name="connsiteX4" fmla="*/ 3409714 w 6477004"/>
              <a:gd name="connsiteY4" fmla="*/ 6105637 h 6105637"/>
              <a:gd name="connsiteX5" fmla="*/ 3052818 w 6477004"/>
              <a:gd name="connsiteY5" fmla="*/ 6105637 h 6105637"/>
              <a:gd name="connsiteX6" fmla="*/ 0 w 6477004"/>
              <a:gd name="connsiteY6" fmla="*/ 3052819 h 6105637"/>
              <a:gd name="connsiteX0" fmla="*/ 0 w 6477004"/>
              <a:gd name="connsiteY0" fmla="*/ 3052819 h 6108535"/>
              <a:gd name="connsiteX1" fmla="*/ 3052818 w 6477004"/>
              <a:gd name="connsiteY1" fmla="*/ 1 h 6108535"/>
              <a:gd name="connsiteX2" fmla="*/ 6477004 w 6477004"/>
              <a:gd name="connsiteY2" fmla="*/ 0 h 6108535"/>
              <a:gd name="connsiteX3" fmla="*/ 6462532 w 6477004"/>
              <a:gd name="connsiteY3" fmla="*/ 6108535 h 6108535"/>
              <a:gd name="connsiteX4" fmla="*/ 3409714 w 6477004"/>
              <a:gd name="connsiteY4" fmla="*/ 6105637 h 6108535"/>
              <a:gd name="connsiteX5" fmla="*/ 3052818 w 6477004"/>
              <a:gd name="connsiteY5" fmla="*/ 6105637 h 6108535"/>
              <a:gd name="connsiteX6" fmla="*/ 0 w 6477004"/>
              <a:gd name="connsiteY6" fmla="*/ 3052819 h 6108535"/>
              <a:gd name="connsiteX0" fmla="*/ 0 w 6477004"/>
              <a:gd name="connsiteY0" fmla="*/ 3052819 h 6108535"/>
              <a:gd name="connsiteX1" fmla="*/ 3052818 w 6477004"/>
              <a:gd name="connsiteY1" fmla="*/ 1 h 6108535"/>
              <a:gd name="connsiteX2" fmla="*/ 6477004 w 6477004"/>
              <a:gd name="connsiteY2" fmla="*/ 0 h 6108535"/>
              <a:gd name="connsiteX3" fmla="*/ 6323635 w 6477004"/>
              <a:gd name="connsiteY3" fmla="*/ 6108535 h 6108535"/>
              <a:gd name="connsiteX4" fmla="*/ 3409714 w 6477004"/>
              <a:gd name="connsiteY4" fmla="*/ 6105637 h 6108535"/>
              <a:gd name="connsiteX5" fmla="*/ 3052818 w 6477004"/>
              <a:gd name="connsiteY5" fmla="*/ 6105637 h 6108535"/>
              <a:gd name="connsiteX6" fmla="*/ 0 w 6477004"/>
              <a:gd name="connsiteY6" fmla="*/ 3052819 h 6108535"/>
              <a:gd name="connsiteX0" fmla="*/ 0 w 6326533"/>
              <a:gd name="connsiteY0" fmla="*/ 3052819 h 6108535"/>
              <a:gd name="connsiteX1" fmla="*/ 3052818 w 6326533"/>
              <a:gd name="connsiteY1" fmla="*/ 1 h 6108535"/>
              <a:gd name="connsiteX2" fmla="*/ 6326533 w 6326533"/>
              <a:gd name="connsiteY2" fmla="*/ 0 h 6108535"/>
              <a:gd name="connsiteX3" fmla="*/ 6323635 w 6326533"/>
              <a:gd name="connsiteY3" fmla="*/ 6108535 h 6108535"/>
              <a:gd name="connsiteX4" fmla="*/ 3409714 w 6326533"/>
              <a:gd name="connsiteY4" fmla="*/ 6105637 h 6108535"/>
              <a:gd name="connsiteX5" fmla="*/ 3052818 w 6326533"/>
              <a:gd name="connsiteY5" fmla="*/ 6105637 h 6108535"/>
              <a:gd name="connsiteX6" fmla="*/ 0 w 6326533"/>
              <a:gd name="connsiteY6" fmla="*/ 3052819 h 610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6533" h="6108535">
                <a:moveTo>
                  <a:pt x="0" y="3052819"/>
                </a:moveTo>
                <a:cubicBezTo>
                  <a:pt x="0" y="1366794"/>
                  <a:pt x="1366793" y="1"/>
                  <a:pt x="3052818" y="1"/>
                </a:cubicBezTo>
                <a:lnTo>
                  <a:pt x="6326533" y="0"/>
                </a:lnTo>
                <a:lnTo>
                  <a:pt x="6323635" y="6108535"/>
                </a:lnTo>
                <a:lnTo>
                  <a:pt x="3409714" y="6105637"/>
                </a:lnTo>
                <a:lnTo>
                  <a:pt x="3052818" y="6105637"/>
                </a:lnTo>
                <a:cubicBezTo>
                  <a:pt x="1366793" y="6105637"/>
                  <a:pt x="0" y="4738844"/>
                  <a:pt x="0" y="3052819"/>
                </a:cubicBezTo>
                <a:close/>
              </a:path>
            </a:pathLst>
          </a:custGeom>
          <a:noFill/>
        </p:spPr>
        <p:txBody>
          <a:bodyPr>
            <a:normAutofit/>
          </a:bodyPr>
          <a:lstStyle>
            <a:lvl1pPr marL="0" indent="0">
              <a:buNone/>
              <a:defRPr sz="2400">
                <a:solidFill>
                  <a:schemeClr val="bg1"/>
                </a:solidFill>
              </a:defRPr>
            </a:lvl1pPr>
          </a:lstStyle>
          <a:p>
            <a:r>
              <a:rPr lang="en-US"/>
              <a:t>Click icon to add picture</a:t>
            </a:r>
          </a:p>
        </p:txBody>
      </p:sp>
      <p:pic>
        <p:nvPicPr>
          <p:cNvPr id="9" name="Picture 8" descr="Takeda">
            <a:extLst>
              <a:ext uri="{FF2B5EF4-FFF2-40B4-BE49-F238E27FC236}">
                <a16:creationId xmlns:a16="http://schemas.microsoft.com/office/drawing/2014/main" id="{F83AE827-0C93-0344-8F1E-82C9D7F8CD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417" y="-10972"/>
            <a:ext cx="2251710" cy="1248865"/>
          </a:xfrm>
          <a:prstGeom prst="rect">
            <a:avLst/>
          </a:prstGeom>
        </p:spPr>
      </p:pic>
      <p:pic>
        <p:nvPicPr>
          <p:cNvPr id="19" name="Picture 18">
            <a:extLst>
              <a:ext uri="{FF2B5EF4-FFF2-40B4-BE49-F238E27FC236}">
                <a16:creationId xmlns:a16="http://schemas.microsoft.com/office/drawing/2014/main" id="{C219044E-3CA3-8043-AF11-ED42DE4ECF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4730" y="6367253"/>
            <a:ext cx="1958578" cy="117462"/>
          </a:xfrm>
          <a:prstGeom prst="rect">
            <a:avLst/>
          </a:prstGeom>
        </p:spPr>
      </p:pic>
      <p:sp>
        <p:nvSpPr>
          <p:cNvPr id="28" name="Rectangle 27">
            <a:extLst>
              <a:ext uri="{FF2B5EF4-FFF2-40B4-BE49-F238E27FC236}">
                <a16:creationId xmlns:a16="http://schemas.microsoft.com/office/drawing/2014/main" id="{92F9C2FE-7E43-3948-92F0-0CEA804BDBFE}"/>
              </a:ext>
            </a:extLst>
          </p:cNvPr>
          <p:cNvSpPr/>
          <p:nvPr userDrawn="1"/>
        </p:nvSpPr>
        <p:spPr>
          <a:xfrm>
            <a:off x="749005" y="2110246"/>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sp>
        <p:nvSpPr>
          <p:cNvPr id="29" name="Text Placeholder 2">
            <a:extLst>
              <a:ext uri="{FF2B5EF4-FFF2-40B4-BE49-F238E27FC236}">
                <a16:creationId xmlns:a16="http://schemas.microsoft.com/office/drawing/2014/main" id="{8F239D86-1AC3-1D48-9675-22CEFBB263F8}"/>
              </a:ext>
            </a:extLst>
          </p:cNvPr>
          <p:cNvSpPr>
            <a:spLocks noGrp="1"/>
          </p:cNvSpPr>
          <p:nvPr>
            <p:ph type="body" sz="quarter" idx="27" hasCustomPrompt="1"/>
          </p:nvPr>
        </p:nvSpPr>
        <p:spPr>
          <a:xfrm>
            <a:off x="1194729" y="3835926"/>
            <a:ext cx="4354732"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Title of Position</a:t>
            </a:r>
          </a:p>
        </p:txBody>
      </p:sp>
      <p:sp>
        <p:nvSpPr>
          <p:cNvPr id="30" name="Text Placeholder 2">
            <a:extLst>
              <a:ext uri="{FF2B5EF4-FFF2-40B4-BE49-F238E27FC236}">
                <a16:creationId xmlns:a16="http://schemas.microsoft.com/office/drawing/2014/main" id="{91BF6710-27B9-2444-8317-2C64F0D30847}"/>
              </a:ext>
            </a:extLst>
          </p:cNvPr>
          <p:cNvSpPr>
            <a:spLocks noGrp="1"/>
          </p:cNvSpPr>
          <p:nvPr>
            <p:ph type="body" sz="quarter" idx="28" hasCustomPrompt="1"/>
          </p:nvPr>
        </p:nvSpPr>
        <p:spPr>
          <a:xfrm>
            <a:off x="1194729" y="4094940"/>
            <a:ext cx="4354732"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Department</a:t>
            </a:r>
          </a:p>
        </p:txBody>
      </p:sp>
      <p:sp>
        <p:nvSpPr>
          <p:cNvPr id="31" name="Text Placeholder 2">
            <a:extLst>
              <a:ext uri="{FF2B5EF4-FFF2-40B4-BE49-F238E27FC236}">
                <a16:creationId xmlns:a16="http://schemas.microsoft.com/office/drawing/2014/main" id="{669B2D41-B11D-9D45-B189-F838AC342B07}"/>
              </a:ext>
            </a:extLst>
          </p:cNvPr>
          <p:cNvSpPr>
            <a:spLocks noGrp="1"/>
          </p:cNvSpPr>
          <p:nvPr>
            <p:ph type="body" sz="quarter" idx="29" hasCustomPrompt="1"/>
          </p:nvPr>
        </p:nvSpPr>
        <p:spPr>
          <a:xfrm>
            <a:off x="1194729" y="4349427"/>
            <a:ext cx="4354732"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Date</a:t>
            </a:r>
          </a:p>
        </p:txBody>
      </p:sp>
      <p:sp>
        <p:nvSpPr>
          <p:cNvPr id="32" name="Text Placeholder 2">
            <a:extLst>
              <a:ext uri="{FF2B5EF4-FFF2-40B4-BE49-F238E27FC236}">
                <a16:creationId xmlns:a16="http://schemas.microsoft.com/office/drawing/2014/main" id="{D7467C81-9D88-4140-B42C-28DFB5646475}"/>
              </a:ext>
            </a:extLst>
          </p:cNvPr>
          <p:cNvSpPr>
            <a:spLocks noGrp="1"/>
          </p:cNvSpPr>
          <p:nvPr>
            <p:ph type="body" sz="quarter" idx="30" hasCustomPrompt="1"/>
          </p:nvPr>
        </p:nvSpPr>
        <p:spPr>
          <a:xfrm>
            <a:off x="1194729" y="3577405"/>
            <a:ext cx="4354732" cy="234001"/>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Presenter Name</a:t>
            </a:r>
          </a:p>
        </p:txBody>
      </p:sp>
    </p:spTree>
    <p:extLst>
      <p:ext uri="{BB962C8B-B14F-4D97-AF65-F5344CB8AC3E}">
        <p14:creationId xmlns:p14="http://schemas.microsoft.com/office/powerpoint/2010/main" val="2391155857"/>
      </p:ext>
    </p:extLst>
  </p:cSld>
  <p:clrMapOvr>
    <a:masterClrMapping/>
  </p:clrMapOvr>
  <p:transition spd="slow">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Page 2 ">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E02383DA-65B3-044E-9E1B-2CC00A0B1CC6}"/>
              </a:ext>
            </a:extLst>
          </p:cNvPr>
          <p:cNvSpPr>
            <a:spLocks noGrp="1"/>
          </p:cNvSpPr>
          <p:nvPr>
            <p:ph type="ctrTitle" hasCustomPrompt="1"/>
          </p:nvPr>
        </p:nvSpPr>
        <p:spPr>
          <a:xfrm>
            <a:off x="1194730" y="2303030"/>
            <a:ext cx="6862150" cy="1125969"/>
          </a:xfrm>
          <a:prstGeom prst="rect">
            <a:avLst/>
          </a:prstGeom>
        </p:spPr>
        <p:txBody>
          <a:bodyPr wrap="square" lIns="0" tIns="0" rIns="0" bIns="0" anchor="t" anchorCtr="0">
            <a:normAutofit/>
          </a:bodyPr>
          <a:lstStyle>
            <a:lvl1pPr>
              <a:lnSpc>
                <a:spcPts val="3800"/>
              </a:lnSpc>
              <a:defRPr sz="3600" b="1" i="0" baseline="0">
                <a:solidFill>
                  <a:schemeClr val="tx1"/>
                </a:solidFill>
                <a:latin typeface="Calibri" panose="020F0502020204030204" pitchFamily="34" charset="0"/>
                <a:ea typeface="メイリオ" pitchFamily="50" charset="-128"/>
                <a:cs typeface="Calibri" pitchFamily="34" charset="0"/>
              </a:defRPr>
            </a:lvl1pPr>
          </a:lstStyle>
          <a:p>
            <a:r>
              <a:rPr lang="en-GB"/>
              <a:t>Click to add title</a:t>
            </a:r>
          </a:p>
        </p:txBody>
      </p:sp>
      <p:sp>
        <p:nvSpPr>
          <p:cNvPr id="28" name="Rectangle 27">
            <a:extLst>
              <a:ext uri="{FF2B5EF4-FFF2-40B4-BE49-F238E27FC236}">
                <a16:creationId xmlns:a16="http://schemas.microsoft.com/office/drawing/2014/main" id="{92F9C2FE-7E43-3948-92F0-0CEA804BDBFE}"/>
              </a:ext>
            </a:extLst>
          </p:cNvPr>
          <p:cNvSpPr/>
          <p:nvPr userDrawn="1"/>
        </p:nvSpPr>
        <p:spPr>
          <a:xfrm>
            <a:off x="749005" y="2110246"/>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sp>
        <p:nvSpPr>
          <p:cNvPr id="29" name="Text Placeholder 2">
            <a:extLst>
              <a:ext uri="{FF2B5EF4-FFF2-40B4-BE49-F238E27FC236}">
                <a16:creationId xmlns:a16="http://schemas.microsoft.com/office/drawing/2014/main" id="{8F239D86-1AC3-1D48-9675-22CEFBB263F8}"/>
              </a:ext>
            </a:extLst>
          </p:cNvPr>
          <p:cNvSpPr>
            <a:spLocks noGrp="1"/>
          </p:cNvSpPr>
          <p:nvPr>
            <p:ph type="body" sz="quarter" idx="27" hasCustomPrompt="1"/>
          </p:nvPr>
        </p:nvSpPr>
        <p:spPr>
          <a:xfrm>
            <a:off x="1194729" y="3835926"/>
            <a:ext cx="6862150" cy="263075"/>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Title of Position</a:t>
            </a:r>
          </a:p>
        </p:txBody>
      </p:sp>
      <p:sp>
        <p:nvSpPr>
          <p:cNvPr id="30" name="Text Placeholder 2">
            <a:extLst>
              <a:ext uri="{FF2B5EF4-FFF2-40B4-BE49-F238E27FC236}">
                <a16:creationId xmlns:a16="http://schemas.microsoft.com/office/drawing/2014/main" id="{91BF6710-27B9-2444-8317-2C64F0D30847}"/>
              </a:ext>
            </a:extLst>
          </p:cNvPr>
          <p:cNvSpPr>
            <a:spLocks noGrp="1"/>
          </p:cNvSpPr>
          <p:nvPr>
            <p:ph type="body" sz="quarter" idx="28" hasCustomPrompt="1"/>
          </p:nvPr>
        </p:nvSpPr>
        <p:spPr>
          <a:xfrm>
            <a:off x="1194729" y="4094940"/>
            <a:ext cx="6862150" cy="263075"/>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Department</a:t>
            </a:r>
          </a:p>
        </p:txBody>
      </p:sp>
      <p:sp>
        <p:nvSpPr>
          <p:cNvPr id="31" name="Text Placeholder 2">
            <a:extLst>
              <a:ext uri="{FF2B5EF4-FFF2-40B4-BE49-F238E27FC236}">
                <a16:creationId xmlns:a16="http://schemas.microsoft.com/office/drawing/2014/main" id="{669B2D41-B11D-9D45-B189-F838AC342B07}"/>
              </a:ext>
            </a:extLst>
          </p:cNvPr>
          <p:cNvSpPr>
            <a:spLocks noGrp="1"/>
          </p:cNvSpPr>
          <p:nvPr>
            <p:ph type="body" sz="quarter" idx="29" hasCustomPrompt="1"/>
          </p:nvPr>
        </p:nvSpPr>
        <p:spPr>
          <a:xfrm>
            <a:off x="1194729" y="4349427"/>
            <a:ext cx="6862150" cy="263075"/>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Date</a:t>
            </a:r>
          </a:p>
        </p:txBody>
      </p:sp>
      <p:sp>
        <p:nvSpPr>
          <p:cNvPr id="32" name="Text Placeholder 2">
            <a:extLst>
              <a:ext uri="{FF2B5EF4-FFF2-40B4-BE49-F238E27FC236}">
                <a16:creationId xmlns:a16="http://schemas.microsoft.com/office/drawing/2014/main" id="{D7467C81-9D88-4140-B42C-28DFB5646475}"/>
              </a:ext>
            </a:extLst>
          </p:cNvPr>
          <p:cNvSpPr>
            <a:spLocks noGrp="1"/>
          </p:cNvSpPr>
          <p:nvPr>
            <p:ph type="body" sz="quarter" idx="30" hasCustomPrompt="1"/>
          </p:nvPr>
        </p:nvSpPr>
        <p:spPr>
          <a:xfrm>
            <a:off x="1194729" y="3577405"/>
            <a:ext cx="6862150" cy="263075"/>
          </a:xfrm>
          <a:prstGeom prst="rect">
            <a:avLst/>
          </a:prstGeom>
        </p:spPr>
        <p:txBody>
          <a:bodyPr lIns="0" tIns="0" rIns="0" bIns="0">
            <a:noAutofit/>
          </a:bodyPr>
          <a:lstStyle>
            <a:lvl1pPr marL="0" indent="0">
              <a:buNone/>
              <a:defRPr sz="1400" b="0" i="0">
                <a:solidFill>
                  <a:schemeClr val="tx1"/>
                </a:solidFill>
                <a:latin typeface="Calibri" panose="020F0502020204030204" pitchFamily="34" charset="0"/>
                <a:cs typeface="Calibri" panose="020F0502020204030204" pitchFamily="34" charset="0"/>
              </a:defRPr>
            </a:lvl1pPr>
            <a:lvl2pPr marL="457068" indent="0">
              <a:buNone/>
              <a:defRPr sz="1400">
                <a:solidFill>
                  <a:schemeClr val="tx1"/>
                </a:solidFill>
              </a:defRPr>
            </a:lvl2pPr>
            <a:lvl3pPr marL="914149" indent="0">
              <a:buNone/>
              <a:defRPr sz="1400">
                <a:solidFill>
                  <a:schemeClr val="tx1"/>
                </a:solidFill>
              </a:defRPr>
            </a:lvl3pPr>
            <a:lvl4pPr marL="1371219" indent="0">
              <a:buNone/>
              <a:defRPr sz="1400">
                <a:solidFill>
                  <a:schemeClr val="tx1"/>
                </a:solidFill>
              </a:defRPr>
            </a:lvl4pPr>
            <a:lvl5pPr marL="1828290" indent="0">
              <a:buNone/>
              <a:defRPr sz="1400">
                <a:solidFill>
                  <a:schemeClr val="tx1"/>
                </a:solidFill>
              </a:defRPr>
            </a:lvl5pPr>
          </a:lstStyle>
          <a:p>
            <a:pPr lvl="0"/>
            <a:r>
              <a:rPr lang="en-US"/>
              <a:t>Presenter Name</a:t>
            </a:r>
          </a:p>
        </p:txBody>
      </p:sp>
      <p:pic>
        <p:nvPicPr>
          <p:cNvPr id="12" name="Picture 11">
            <a:extLst>
              <a:ext uri="{FF2B5EF4-FFF2-40B4-BE49-F238E27FC236}">
                <a16:creationId xmlns:a16="http://schemas.microsoft.com/office/drawing/2014/main" id="{16819C41-2A79-B54D-9C44-C619DA694E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71921" y="6357944"/>
            <a:ext cx="1958578" cy="117462"/>
          </a:xfrm>
          <a:prstGeom prst="rect">
            <a:avLst/>
          </a:prstGeom>
        </p:spPr>
      </p:pic>
      <p:sp>
        <p:nvSpPr>
          <p:cNvPr id="14" name="Text Placeholder 2">
            <a:extLst>
              <a:ext uri="{FF2B5EF4-FFF2-40B4-BE49-F238E27FC236}">
                <a16:creationId xmlns:a16="http://schemas.microsoft.com/office/drawing/2014/main" id="{B9909778-A51F-784D-ACA4-EC5DBA48BE16}"/>
              </a:ext>
            </a:extLst>
          </p:cNvPr>
          <p:cNvSpPr>
            <a:spLocks noGrp="1"/>
          </p:cNvSpPr>
          <p:nvPr>
            <p:ph type="body" sz="quarter" idx="16" hasCustomPrompt="1"/>
          </p:nvPr>
        </p:nvSpPr>
        <p:spPr>
          <a:xfrm>
            <a:off x="1194729" y="6319955"/>
            <a:ext cx="7699670" cy="234001"/>
          </a:xfrm>
        </p:spPr>
        <p:txBody>
          <a:bodyPr tIns="0" rIns="0" bIns="0" anchor="ctr" anchorCtr="0">
            <a:noAutofit/>
          </a:bodyPr>
          <a:lstStyle>
            <a:lvl1pPr marL="0" marR="0" indent="0" algn="l" defTabSz="91415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sz="800"/>
            </a:lvl1pPr>
            <a:lvl2pPr>
              <a:defRPr sz="800"/>
            </a:lvl2pPr>
            <a:lvl3pPr>
              <a:defRPr sz="800"/>
            </a:lvl3pPr>
            <a:lvl4pPr>
              <a:defRPr sz="800"/>
            </a:lvl4pPr>
            <a:lvl5pPr>
              <a:defRPr sz="800"/>
            </a:lvl5pPr>
          </a:lstStyle>
          <a:p>
            <a:pPr marL="0" marR="0" lvl="0" indent="0" algn="l" defTabSz="91415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a:pPr>
            <a:r>
              <a:rPr lang="en-US"/>
              <a:t>Private and confidential. For internal use only.</a:t>
            </a:r>
          </a:p>
        </p:txBody>
      </p:sp>
    </p:spTree>
    <p:extLst>
      <p:ext uri="{BB962C8B-B14F-4D97-AF65-F5344CB8AC3E}">
        <p14:creationId xmlns:p14="http://schemas.microsoft.com/office/powerpoint/2010/main" val="1158491983"/>
      </p:ext>
    </p:extLst>
  </p:cSld>
  <p:clrMapOvr>
    <a:masterClrMapping/>
  </p:clrMapOvr>
  <p:transition spd="slow">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tandard 1-Column Text">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50" y="1102385"/>
            <a:ext cx="11569700" cy="5328857"/>
          </a:xfrm>
          <a:prstGeom prst="rect">
            <a:avLst/>
          </a:prstGeom>
        </p:spPr>
        <p:txBody>
          <a:bodyPr tIns="0" rIns="0" bIns="0" numCol="1">
            <a:normAutofit/>
          </a:bodyPr>
          <a:lstStyle>
            <a:lvl1pPr marL="0" indent="0">
              <a:lnSpc>
                <a:spcPct val="100000"/>
              </a:lnSpc>
              <a:spcBef>
                <a:spcPts val="0"/>
              </a:spcBef>
              <a:spcAft>
                <a:spcPts val="600"/>
              </a:spcAft>
              <a:buFont typeface="Arial" panose="020B0604020202020204" pitchFamily="34" charset="0"/>
              <a:buNone/>
              <a:defRPr sz="16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a one-column layout. Click to add content</a:t>
            </a:r>
          </a:p>
        </p:txBody>
      </p:sp>
      <p:sp>
        <p:nvSpPr>
          <p:cNvPr id="19" name="Footer Placeholder 8">
            <a:extLst>
              <a:ext uri="{FF2B5EF4-FFF2-40B4-BE49-F238E27FC236}">
                <a16:creationId xmlns:a16="http://schemas.microsoft.com/office/drawing/2014/main" id="{CDA06C55-0643-C148-AAB1-C4BB26FD7B26}"/>
              </a:ext>
            </a:extLst>
          </p:cNvPr>
          <p:cNvSpPr>
            <a:spLocks noGrp="1"/>
          </p:cNvSpPr>
          <p:nvPr>
            <p:ph type="ftr" sz="quarter" idx="3"/>
          </p:nvPr>
        </p:nvSpPr>
        <p:spPr>
          <a:xfrm>
            <a:off x="7766050" y="6523001"/>
            <a:ext cx="4114800" cy="196131"/>
          </a:xfrm>
          <a:prstGeom prst="rect">
            <a:avLst/>
          </a:prstGeom>
        </p:spPr>
        <p:txBody>
          <a:bodyPr vert="horz" lIns="0" tIns="0" rIns="0" bIns="0" rtlCol="0" anchor="ctr"/>
          <a:lstStyle>
            <a:lvl1pPr algn="r">
              <a:defRPr sz="800" b="1" spc="100" baseline="0">
                <a:solidFill>
                  <a:schemeClr val="tx1"/>
                </a:solidFill>
              </a:defRPr>
            </a:lvl1pPr>
          </a:lstStyle>
          <a:p>
            <a:endParaRPr lang="en-JP"/>
          </a:p>
        </p:txBody>
      </p:sp>
      <p:sp>
        <p:nvSpPr>
          <p:cNvPr id="22" name="タイトル プレースホルダ 1">
            <a:extLst>
              <a:ext uri="{FF2B5EF4-FFF2-40B4-BE49-F238E27FC236}">
                <a16:creationId xmlns:a16="http://schemas.microsoft.com/office/drawing/2014/main" id="{86D2E5B8-9E2B-DB46-A55A-5F26569C4F99}"/>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0" name="スライド番号プレースホルダ 5">
            <a:extLst>
              <a:ext uri="{FF2B5EF4-FFF2-40B4-BE49-F238E27FC236}">
                <a16:creationId xmlns:a16="http://schemas.microsoft.com/office/drawing/2014/main" id="{51A4825E-63A1-564F-BC3A-FBC167ECE5EB}"/>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1" name="Rectangle 20">
            <a:extLst>
              <a:ext uri="{FF2B5EF4-FFF2-40B4-BE49-F238E27FC236}">
                <a16:creationId xmlns:a16="http://schemas.microsoft.com/office/drawing/2014/main" id="{FCF9CDB0-5730-E246-B31F-F5963CF8EFDC}"/>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4" name="Text Placeholder 6">
            <a:extLst>
              <a:ext uri="{FF2B5EF4-FFF2-40B4-BE49-F238E27FC236}">
                <a16:creationId xmlns:a16="http://schemas.microsoft.com/office/drawing/2014/main" id="{44EB3013-FCB4-1B4E-A9F2-FD57CF727CCC}"/>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Tree>
    <p:extLst>
      <p:ext uri="{BB962C8B-B14F-4D97-AF65-F5344CB8AC3E}">
        <p14:creationId xmlns:p14="http://schemas.microsoft.com/office/powerpoint/2010/main" val="564790552"/>
      </p:ext>
    </p:extLst>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tandard 2-Column Text">
    <p:spTree>
      <p:nvGrpSpPr>
        <p:cNvPr id="1" name=""/>
        <p:cNvGrpSpPr/>
        <p:nvPr/>
      </p:nvGrpSpPr>
      <p:grpSpPr>
        <a:xfrm>
          <a:off x="0" y="0"/>
          <a:ext cx="0" cy="0"/>
          <a:chOff x="0" y="0"/>
          <a:chExt cx="0" cy="0"/>
        </a:xfrm>
      </p:grpSpPr>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50" y="1102385"/>
            <a:ext cx="11569700" cy="5328857"/>
          </a:xfrm>
          <a:prstGeom prst="rect">
            <a:avLst/>
          </a:prstGeom>
        </p:spPr>
        <p:txBody>
          <a:bodyPr tIns="0" rIns="0" bIns="0" numCol="2" spcCol="540000">
            <a:normAutofit/>
          </a:bodyPr>
          <a:lstStyle>
            <a:lvl1pPr marL="0" indent="0">
              <a:lnSpc>
                <a:spcPct val="100000"/>
              </a:lnSpc>
              <a:spcBef>
                <a:spcPts val="0"/>
              </a:spcBef>
              <a:spcAft>
                <a:spcPts val="600"/>
              </a:spcAft>
              <a:buFont typeface="Arial" panose="020B0604020202020204" pitchFamily="34" charset="0"/>
              <a:buNone/>
              <a:defRPr sz="16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a two-column layout. Click to add content. </a:t>
            </a:r>
          </a:p>
        </p:txBody>
      </p:sp>
      <p:sp>
        <p:nvSpPr>
          <p:cNvPr id="19" name="Footer Placeholder 8">
            <a:extLst>
              <a:ext uri="{FF2B5EF4-FFF2-40B4-BE49-F238E27FC236}">
                <a16:creationId xmlns:a16="http://schemas.microsoft.com/office/drawing/2014/main" id="{CDA06C55-0643-C148-AAB1-C4BB26FD7B26}"/>
              </a:ext>
            </a:extLst>
          </p:cNvPr>
          <p:cNvSpPr>
            <a:spLocks noGrp="1"/>
          </p:cNvSpPr>
          <p:nvPr>
            <p:ph type="ftr" sz="quarter" idx="3"/>
          </p:nvPr>
        </p:nvSpPr>
        <p:spPr>
          <a:xfrm>
            <a:off x="7766050" y="6523001"/>
            <a:ext cx="4114800" cy="196131"/>
          </a:xfrm>
          <a:prstGeom prst="rect">
            <a:avLst/>
          </a:prstGeom>
        </p:spPr>
        <p:txBody>
          <a:bodyPr vert="horz" lIns="0" tIns="0" rIns="0" bIns="0" rtlCol="0" anchor="ctr"/>
          <a:lstStyle>
            <a:lvl1pPr algn="r">
              <a:defRPr sz="800" b="1" spc="100" baseline="0">
                <a:solidFill>
                  <a:schemeClr val="tx1"/>
                </a:solidFill>
              </a:defRPr>
            </a:lvl1pPr>
          </a:lstStyle>
          <a:p>
            <a:endParaRPr lang="en-JP"/>
          </a:p>
        </p:txBody>
      </p:sp>
      <p:sp>
        <p:nvSpPr>
          <p:cNvPr id="22" name="タイトル プレースホルダ 1">
            <a:extLst>
              <a:ext uri="{FF2B5EF4-FFF2-40B4-BE49-F238E27FC236}">
                <a16:creationId xmlns:a16="http://schemas.microsoft.com/office/drawing/2014/main" id="{86D2E5B8-9E2B-DB46-A55A-5F26569C4F99}"/>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Two-column layout. Click to add title</a:t>
            </a:r>
            <a:endParaRPr kumimoji="1" lang="ja-JP" altLang="en-US"/>
          </a:p>
        </p:txBody>
      </p:sp>
      <p:sp>
        <p:nvSpPr>
          <p:cNvPr id="13" name="Rectangle 12">
            <a:extLst>
              <a:ext uri="{FF2B5EF4-FFF2-40B4-BE49-F238E27FC236}">
                <a16:creationId xmlns:a16="http://schemas.microsoft.com/office/drawing/2014/main" id="{F49634AC-7DDA-D44D-88DB-5850289DD643}"/>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0" name="スライド番号プレースホルダ 5">
            <a:extLst>
              <a:ext uri="{FF2B5EF4-FFF2-40B4-BE49-F238E27FC236}">
                <a16:creationId xmlns:a16="http://schemas.microsoft.com/office/drawing/2014/main" id="{E22A984C-7436-8C4C-83C8-F2AD67592041}"/>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1" name="Text Placeholder 6">
            <a:extLst>
              <a:ext uri="{FF2B5EF4-FFF2-40B4-BE49-F238E27FC236}">
                <a16:creationId xmlns:a16="http://schemas.microsoft.com/office/drawing/2014/main" id="{0A6720AD-4FA4-A146-AEEB-A4E558BAA3EA}"/>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Tree>
    <p:extLst>
      <p:ext uri="{BB962C8B-B14F-4D97-AF65-F5344CB8AC3E}">
        <p14:creationId xmlns:p14="http://schemas.microsoft.com/office/powerpoint/2010/main" val="3389077247"/>
      </p:ext>
    </p:extLst>
  </p:cSld>
  <p:clrMapOvr>
    <a:masterClrMapping/>
  </p:clrMapOvr>
  <p:transition spd="slow">
    <p:push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E02383DA-65B3-044E-9E1B-2CC00A0B1CC6}"/>
              </a:ext>
            </a:extLst>
          </p:cNvPr>
          <p:cNvSpPr>
            <a:spLocks noGrp="1"/>
          </p:cNvSpPr>
          <p:nvPr>
            <p:ph type="ctrTitle" hasCustomPrompt="1"/>
          </p:nvPr>
        </p:nvSpPr>
        <p:spPr>
          <a:xfrm>
            <a:off x="1194730" y="2303030"/>
            <a:ext cx="4354731" cy="2279130"/>
          </a:xfrm>
          <a:prstGeom prst="rect">
            <a:avLst/>
          </a:prstGeom>
        </p:spPr>
        <p:txBody>
          <a:bodyPr wrap="square" lIns="0" tIns="0" rIns="0" bIns="0" anchor="ctr" anchorCtr="0">
            <a:normAutofit/>
          </a:bodyPr>
          <a:lstStyle>
            <a:lvl1pPr>
              <a:lnSpc>
                <a:spcPts val="3800"/>
              </a:lnSpc>
              <a:defRPr sz="3600" b="1" i="0" baseline="0">
                <a:solidFill>
                  <a:schemeClr val="tx1"/>
                </a:solidFill>
                <a:latin typeface="Calibri" panose="020F0502020204030204" pitchFamily="34" charset="0"/>
                <a:ea typeface="メイリオ" pitchFamily="50" charset="-128"/>
                <a:cs typeface="Calibri" pitchFamily="34" charset="0"/>
              </a:defRPr>
            </a:lvl1pPr>
          </a:lstStyle>
          <a:p>
            <a:r>
              <a:rPr lang="en-GB"/>
              <a:t>Click to add section title</a:t>
            </a:r>
          </a:p>
        </p:txBody>
      </p:sp>
      <p:sp>
        <p:nvSpPr>
          <p:cNvPr id="28" name="Rectangle 27">
            <a:extLst>
              <a:ext uri="{FF2B5EF4-FFF2-40B4-BE49-F238E27FC236}">
                <a16:creationId xmlns:a16="http://schemas.microsoft.com/office/drawing/2014/main" id="{92F9C2FE-7E43-3948-92F0-0CEA804BDBFE}"/>
              </a:ext>
            </a:extLst>
          </p:cNvPr>
          <p:cNvSpPr/>
          <p:nvPr userDrawn="1"/>
        </p:nvSpPr>
        <p:spPr>
          <a:xfrm>
            <a:off x="749005" y="2110246"/>
            <a:ext cx="97200" cy="2707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sp>
        <p:nvSpPr>
          <p:cNvPr id="13" name="Picture Placeholder 9">
            <a:extLst>
              <a:ext uri="{FF2B5EF4-FFF2-40B4-BE49-F238E27FC236}">
                <a16:creationId xmlns:a16="http://schemas.microsoft.com/office/drawing/2014/main" id="{46656F8F-0621-5F47-BF80-4A4E365A2D91}"/>
              </a:ext>
            </a:extLst>
          </p:cNvPr>
          <p:cNvSpPr>
            <a:spLocks noGrp="1"/>
          </p:cNvSpPr>
          <p:nvPr>
            <p:ph type="pic" sz="quarter" idx="10"/>
          </p:nvPr>
        </p:nvSpPr>
        <p:spPr>
          <a:xfrm>
            <a:off x="6642541" y="-1"/>
            <a:ext cx="5565823" cy="6416675"/>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64472"/>
              <a:gd name="connsiteY0" fmla="*/ 0 h 6630428"/>
              <a:gd name="connsiteX1" fmla="*/ 11864472 w 11864472"/>
              <a:gd name="connsiteY1" fmla="*/ 188353 h 6630428"/>
              <a:gd name="connsiteX2" fmla="*/ 11855613 w 11864472"/>
              <a:gd name="connsiteY2" fmla="*/ 6628774 h 6630428"/>
              <a:gd name="connsiteX3" fmla="*/ 579722 w 11864472"/>
              <a:gd name="connsiteY3" fmla="*/ 6630428 h 6630428"/>
              <a:gd name="connsiteX4" fmla="*/ 0 w 11864472"/>
              <a:gd name="connsiteY4" fmla="*/ 6050706 h 6630428"/>
              <a:gd name="connsiteX5" fmla="*/ 0 w 11864472"/>
              <a:gd name="connsiteY5" fmla="*/ 0 h 6630428"/>
              <a:gd name="connsiteX0" fmla="*/ 0 w 11864472"/>
              <a:gd name="connsiteY0" fmla="*/ 13527 h 6643955"/>
              <a:gd name="connsiteX1" fmla="*/ 11864472 w 11864472"/>
              <a:gd name="connsiteY1" fmla="*/ 0 h 6643955"/>
              <a:gd name="connsiteX2" fmla="*/ 11855613 w 11864472"/>
              <a:gd name="connsiteY2" fmla="*/ 6642301 h 6643955"/>
              <a:gd name="connsiteX3" fmla="*/ 579722 w 11864472"/>
              <a:gd name="connsiteY3" fmla="*/ 6643955 h 6643955"/>
              <a:gd name="connsiteX4" fmla="*/ 0 w 11864472"/>
              <a:gd name="connsiteY4" fmla="*/ 6064233 h 6643955"/>
              <a:gd name="connsiteX5" fmla="*/ 0 w 11864472"/>
              <a:gd name="connsiteY5" fmla="*/ 13527 h 6643955"/>
              <a:gd name="connsiteX0" fmla="*/ 0 w 11864472"/>
              <a:gd name="connsiteY0" fmla="*/ 1319813 h 6643955"/>
              <a:gd name="connsiteX1" fmla="*/ 11864472 w 11864472"/>
              <a:gd name="connsiteY1" fmla="*/ 0 h 6643955"/>
              <a:gd name="connsiteX2" fmla="*/ 11855613 w 11864472"/>
              <a:gd name="connsiteY2" fmla="*/ 6642301 h 6643955"/>
              <a:gd name="connsiteX3" fmla="*/ 579722 w 11864472"/>
              <a:gd name="connsiteY3" fmla="*/ 6643955 h 6643955"/>
              <a:gd name="connsiteX4" fmla="*/ 0 w 11864472"/>
              <a:gd name="connsiteY4" fmla="*/ 6064233 h 6643955"/>
              <a:gd name="connsiteX5" fmla="*/ 0 w 11864472"/>
              <a:gd name="connsiteY5" fmla="*/ 1319813 h 6643955"/>
              <a:gd name="connsiteX0" fmla="*/ 0 w 11864472"/>
              <a:gd name="connsiteY0" fmla="*/ 13527 h 5337669"/>
              <a:gd name="connsiteX1" fmla="*/ 11864472 w 11864472"/>
              <a:gd name="connsiteY1" fmla="*/ 0 h 5337669"/>
              <a:gd name="connsiteX2" fmla="*/ 11855613 w 11864472"/>
              <a:gd name="connsiteY2" fmla="*/ 5336015 h 5337669"/>
              <a:gd name="connsiteX3" fmla="*/ 579722 w 11864472"/>
              <a:gd name="connsiteY3" fmla="*/ 5337669 h 5337669"/>
              <a:gd name="connsiteX4" fmla="*/ 0 w 11864472"/>
              <a:gd name="connsiteY4" fmla="*/ 4757947 h 5337669"/>
              <a:gd name="connsiteX5" fmla="*/ 0 w 11864472"/>
              <a:gd name="connsiteY5" fmla="*/ 13527 h 5337669"/>
              <a:gd name="connsiteX0" fmla="*/ 0 w 11864472"/>
              <a:gd name="connsiteY0" fmla="*/ 1652 h 5337669"/>
              <a:gd name="connsiteX1" fmla="*/ 11864472 w 11864472"/>
              <a:gd name="connsiteY1" fmla="*/ 0 h 5337669"/>
              <a:gd name="connsiteX2" fmla="*/ 11855613 w 11864472"/>
              <a:gd name="connsiteY2" fmla="*/ 5336015 h 5337669"/>
              <a:gd name="connsiteX3" fmla="*/ 579722 w 11864472"/>
              <a:gd name="connsiteY3" fmla="*/ 5337669 h 5337669"/>
              <a:gd name="connsiteX4" fmla="*/ 0 w 11864472"/>
              <a:gd name="connsiteY4" fmla="*/ 4757947 h 5337669"/>
              <a:gd name="connsiteX5" fmla="*/ 0 w 11864472"/>
              <a:gd name="connsiteY5" fmla="*/ 1652 h 5337669"/>
              <a:gd name="connsiteX0" fmla="*/ 0 w 11864472"/>
              <a:gd name="connsiteY0" fmla="*/ 2201927 h 5337669"/>
              <a:gd name="connsiteX1" fmla="*/ 11864472 w 11864472"/>
              <a:gd name="connsiteY1" fmla="*/ 0 h 5337669"/>
              <a:gd name="connsiteX2" fmla="*/ 11855613 w 11864472"/>
              <a:gd name="connsiteY2" fmla="*/ 5336015 h 5337669"/>
              <a:gd name="connsiteX3" fmla="*/ 579722 w 11864472"/>
              <a:gd name="connsiteY3" fmla="*/ 5337669 h 5337669"/>
              <a:gd name="connsiteX4" fmla="*/ 0 w 11864472"/>
              <a:gd name="connsiteY4" fmla="*/ 4757947 h 5337669"/>
              <a:gd name="connsiteX5" fmla="*/ 0 w 11864472"/>
              <a:gd name="connsiteY5" fmla="*/ 2201927 h 5337669"/>
              <a:gd name="connsiteX0" fmla="*/ 0 w 11864472"/>
              <a:gd name="connsiteY0" fmla="*/ 1652 h 3137394"/>
              <a:gd name="connsiteX1" fmla="*/ 11864472 w 11864472"/>
              <a:gd name="connsiteY1" fmla="*/ 0 h 3137394"/>
              <a:gd name="connsiteX2" fmla="*/ 11855613 w 11864472"/>
              <a:gd name="connsiteY2" fmla="*/ 3135740 h 3137394"/>
              <a:gd name="connsiteX3" fmla="*/ 579722 w 11864472"/>
              <a:gd name="connsiteY3" fmla="*/ 3137394 h 3137394"/>
              <a:gd name="connsiteX4" fmla="*/ 0 w 11864472"/>
              <a:gd name="connsiteY4" fmla="*/ 2557672 h 3137394"/>
              <a:gd name="connsiteX5" fmla="*/ 0 w 11864472"/>
              <a:gd name="connsiteY5" fmla="*/ 1652 h 3137394"/>
              <a:gd name="connsiteX0" fmla="*/ 0 w 11864472"/>
              <a:gd name="connsiteY0" fmla="*/ 0 h 3420555"/>
              <a:gd name="connsiteX1" fmla="*/ 11864472 w 11864472"/>
              <a:gd name="connsiteY1" fmla="*/ 283161 h 3420555"/>
              <a:gd name="connsiteX2" fmla="*/ 11855613 w 11864472"/>
              <a:gd name="connsiteY2" fmla="*/ 3418901 h 3420555"/>
              <a:gd name="connsiteX3" fmla="*/ 579722 w 11864472"/>
              <a:gd name="connsiteY3" fmla="*/ 3420555 h 3420555"/>
              <a:gd name="connsiteX4" fmla="*/ 0 w 11864472"/>
              <a:gd name="connsiteY4" fmla="*/ 2840833 h 3420555"/>
              <a:gd name="connsiteX5" fmla="*/ 0 w 11864472"/>
              <a:gd name="connsiteY5" fmla="*/ 0 h 3420555"/>
              <a:gd name="connsiteX0" fmla="*/ 0 w 11864472"/>
              <a:gd name="connsiteY0" fmla="*/ 1652 h 3422207"/>
              <a:gd name="connsiteX1" fmla="*/ 11864472 w 11864472"/>
              <a:gd name="connsiteY1" fmla="*/ 0 h 3422207"/>
              <a:gd name="connsiteX2" fmla="*/ 11855613 w 11864472"/>
              <a:gd name="connsiteY2" fmla="*/ 3420553 h 3422207"/>
              <a:gd name="connsiteX3" fmla="*/ 579722 w 11864472"/>
              <a:gd name="connsiteY3" fmla="*/ 3422207 h 3422207"/>
              <a:gd name="connsiteX4" fmla="*/ 0 w 11864472"/>
              <a:gd name="connsiteY4" fmla="*/ 2842485 h 3422207"/>
              <a:gd name="connsiteX5" fmla="*/ 0 w 11864472"/>
              <a:gd name="connsiteY5" fmla="*/ 1652 h 3422207"/>
              <a:gd name="connsiteX0" fmla="*/ 0 w 11855613"/>
              <a:gd name="connsiteY0" fmla="*/ 0 h 3420555"/>
              <a:gd name="connsiteX1" fmla="*/ 11834492 w 11855613"/>
              <a:gd name="connsiteY1" fmla="*/ 58309 h 3420555"/>
              <a:gd name="connsiteX2" fmla="*/ 11855613 w 11855613"/>
              <a:gd name="connsiteY2" fmla="*/ 3418901 h 3420555"/>
              <a:gd name="connsiteX3" fmla="*/ 579722 w 11855613"/>
              <a:gd name="connsiteY3" fmla="*/ 3420555 h 3420555"/>
              <a:gd name="connsiteX4" fmla="*/ 0 w 11855613"/>
              <a:gd name="connsiteY4" fmla="*/ 2840833 h 3420555"/>
              <a:gd name="connsiteX5" fmla="*/ 0 w 11855613"/>
              <a:gd name="connsiteY5" fmla="*/ 0 h 3420555"/>
              <a:gd name="connsiteX0" fmla="*/ 0 w 11855613"/>
              <a:gd name="connsiteY0" fmla="*/ 1652 h 3362246"/>
              <a:gd name="connsiteX1" fmla="*/ 11834492 w 11855613"/>
              <a:gd name="connsiteY1" fmla="*/ 0 h 3362246"/>
              <a:gd name="connsiteX2" fmla="*/ 11855613 w 11855613"/>
              <a:gd name="connsiteY2" fmla="*/ 3360592 h 3362246"/>
              <a:gd name="connsiteX3" fmla="*/ 579722 w 11855613"/>
              <a:gd name="connsiteY3" fmla="*/ 3362246 h 3362246"/>
              <a:gd name="connsiteX4" fmla="*/ 0 w 11855613"/>
              <a:gd name="connsiteY4" fmla="*/ 2782524 h 3362246"/>
              <a:gd name="connsiteX5" fmla="*/ 0 w 11855613"/>
              <a:gd name="connsiteY5" fmla="*/ 1652 h 3362246"/>
              <a:gd name="connsiteX0" fmla="*/ 0 w 11864473"/>
              <a:gd name="connsiteY0" fmla="*/ 0 h 3360594"/>
              <a:gd name="connsiteX1" fmla="*/ 11864473 w 11864473"/>
              <a:gd name="connsiteY1" fmla="*/ 13338 h 3360594"/>
              <a:gd name="connsiteX2" fmla="*/ 11855613 w 11864473"/>
              <a:gd name="connsiteY2" fmla="*/ 3358940 h 3360594"/>
              <a:gd name="connsiteX3" fmla="*/ 579722 w 11864473"/>
              <a:gd name="connsiteY3" fmla="*/ 3360594 h 3360594"/>
              <a:gd name="connsiteX4" fmla="*/ 0 w 11864473"/>
              <a:gd name="connsiteY4" fmla="*/ 2780872 h 3360594"/>
              <a:gd name="connsiteX5" fmla="*/ 0 w 11864473"/>
              <a:gd name="connsiteY5" fmla="*/ 0 h 3360594"/>
              <a:gd name="connsiteX0" fmla="*/ 0 w 11864473"/>
              <a:gd name="connsiteY0" fmla="*/ 1652 h 3362246"/>
              <a:gd name="connsiteX1" fmla="*/ 11864473 w 11864473"/>
              <a:gd name="connsiteY1" fmla="*/ 0 h 3362246"/>
              <a:gd name="connsiteX2" fmla="*/ 11855613 w 11864473"/>
              <a:gd name="connsiteY2" fmla="*/ 3360592 h 3362246"/>
              <a:gd name="connsiteX3" fmla="*/ 579722 w 11864473"/>
              <a:gd name="connsiteY3" fmla="*/ 3362246 h 3362246"/>
              <a:gd name="connsiteX4" fmla="*/ 0 w 11864473"/>
              <a:gd name="connsiteY4" fmla="*/ 2782524 h 3362246"/>
              <a:gd name="connsiteX5" fmla="*/ 0 w 11864473"/>
              <a:gd name="connsiteY5" fmla="*/ 1652 h 3362246"/>
              <a:gd name="connsiteX0" fmla="*/ 0 w 11855629"/>
              <a:gd name="connsiteY0" fmla="*/ 1652 h 3362246"/>
              <a:gd name="connsiteX1" fmla="*/ 11459359 w 11855629"/>
              <a:gd name="connsiteY1" fmla="*/ 0 h 3362246"/>
              <a:gd name="connsiteX2" fmla="*/ 11855613 w 11855629"/>
              <a:gd name="connsiteY2" fmla="*/ 3360592 h 3362246"/>
              <a:gd name="connsiteX3" fmla="*/ 579722 w 11855629"/>
              <a:gd name="connsiteY3" fmla="*/ 3362246 h 3362246"/>
              <a:gd name="connsiteX4" fmla="*/ 0 w 11855629"/>
              <a:gd name="connsiteY4" fmla="*/ 2782524 h 3362246"/>
              <a:gd name="connsiteX5" fmla="*/ 0 w 11855629"/>
              <a:gd name="connsiteY5" fmla="*/ 1652 h 3362246"/>
              <a:gd name="connsiteX0" fmla="*/ 0 w 11459359"/>
              <a:gd name="connsiteY0" fmla="*/ 1652 h 3362246"/>
              <a:gd name="connsiteX1" fmla="*/ 11459359 w 11459359"/>
              <a:gd name="connsiteY1" fmla="*/ 0 h 3362246"/>
              <a:gd name="connsiteX2" fmla="*/ 11438924 w 11459359"/>
              <a:gd name="connsiteY2" fmla="*/ 3360592 h 3362246"/>
              <a:gd name="connsiteX3" fmla="*/ 579722 w 11459359"/>
              <a:gd name="connsiteY3" fmla="*/ 3362246 h 3362246"/>
              <a:gd name="connsiteX4" fmla="*/ 0 w 11459359"/>
              <a:gd name="connsiteY4" fmla="*/ 2782524 h 3362246"/>
              <a:gd name="connsiteX5" fmla="*/ 0 w 11459359"/>
              <a:gd name="connsiteY5" fmla="*/ 1652 h 3362246"/>
              <a:gd name="connsiteX0" fmla="*/ 0 w 11459359"/>
              <a:gd name="connsiteY0" fmla="*/ 1652 h 3362246"/>
              <a:gd name="connsiteX1" fmla="*/ 11459359 w 11459359"/>
              <a:gd name="connsiteY1" fmla="*/ 0 h 3362246"/>
              <a:gd name="connsiteX2" fmla="*/ 11438924 w 11459359"/>
              <a:gd name="connsiteY2" fmla="*/ 3360592 h 3362246"/>
              <a:gd name="connsiteX3" fmla="*/ 1584742 w 11459359"/>
              <a:gd name="connsiteY3" fmla="*/ 3362246 h 3362246"/>
              <a:gd name="connsiteX4" fmla="*/ 0 w 11459359"/>
              <a:gd name="connsiteY4" fmla="*/ 2782524 h 3362246"/>
              <a:gd name="connsiteX5" fmla="*/ 0 w 11459359"/>
              <a:gd name="connsiteY5" fmla="*/ 1652 h 3362246"/>
              <a:gd name="connsiteX0" fmla="*/ 0 w 11459359"/>
              <a:gd name="connsiteY0" fmla="*/ 1652 h 3360592"/>
              <a:gd name="connsiteX1" fmla="*/ 11459359 w 11459359"/>
              <a:gd name="connsiteY1" fmla="*/ 0 h 3360592"/>
              <a:gd name="connsiteX2" fmla="*/ 11438924 w 11459359"/>
              <a:gd name="connsiteY2" fmla="*/ 3360592 h 3360592"/>
              <a:gd name="connsiteX3" fmla="*/ 1188396 w 11459359"/>
              <a:gd name="connsiteY3" fmla="*/ 3358591 h 3360592"/>
              <a:gd name="connsiteX4" fmla="*/ 0 w 11459359"/>
              <a:gd name="connsiteY4" fmla="*/ 2782524 h 3360592"/>
              <a:gd name="connsiteX5" fmla="*/ 0 w 11459359"/>
              <a:gd name="connsiteY5" fmla="*/ 1652 h 3360592"/>
              <a:gd name="connsiteX0" fmla="*/ 0 w 11459359"/>
              <a:gd name="connsiteY0" fmla="*/ 1652 h 3360592"/>
              <a:gd name="connsiteX1" fmla="*/ 11459359 w 11459359"/>
              <a:gd name="connsiteY1" fmla="*/ 0 h 3360592"/>
              <a:gd name="connsiteX2" fmla="*/ 11438924 w 11459359"/>
              <a:gd name="connsiteY2" fmla="*/ 3360592 h 3360592"/>
              <a:gd name="connsiteX3" fmla="*/ 1188396 w 11459359"/>
              <a:gd name="connsiteY3" fmla="*/ 3358591 h 3360592"/>
              <a:gd name="connsiteX4" fmla="*/ 0 w 11459359"/>
              <a:gd name="connsiteY4" fmla="*/ 2946995 h 3360592"/>
              <a:gd name="connsiteX5" fmla="*/ 0 w 11459359"/>
              <a:gd name="connsiteY5" fmla="*/ 1652 h 3360592"/>
              <a:gd name="connsiteX0" fmla="*/ 0 w 11459359"/>
              <a:gd name="connsiteY0" fmla="*/ 1652 h 3360592"/>
              <a:gd name="connsiteX1" fmla="*/ 11459359 w 11459359"/>
              <a:gd name="connsiteY1" fmla="*/ 0 h 3360592"/>
              <a:gd name="connsiteX2" fmla="*/ 11438924 w 11459359"/>
              <a:gd name="connsiteY2" fmla="*/ 3360592 h 3360592"/>
              <a:gd name="connsiteX3" fmla="*/ 1188396 w 11459359"/>
              <a:gd name="connsiteY3" fmla="*/ 3358591 h 3360592"/>
              <a:gd name="connsiteX4" fmla="*/ 0 w 11459359"/>
              <a:gd name="connsiteY4" fmla="*/ 2946995 h 3360592"/>
              <a:gd name="connsiteX5" fmla="*/ 0 w 11459359"/>
              <a:gd name="connsiteY5" fmla="*/ 1652 h 3360592"/>
              <a:gd name="connsiteX0" fmla="*/ 0 w 11459359"/>
              <a:gd name="connsiteY0" fmla="*/ 1652 h 3360592"/>
              <a:gd name="connsiteX1" fmla="*/ 11459359 w 11459359"/>
              <a:gd name="connsiteY1" fmla="*/ 0 h 3360592"/>
              <a:gd name="connsiteX2" fmla="*/ 11438924 w 11459359"/>
              <a:gd name="connsiteY2" fmla="*/ 3360592 h 3360592"/>
              <a:gd name="connsiteX3" fmla="*/ 1188396 w 11459359"/>
              <a:gd name="connsiteY3" fmla="*/ 3358591 h 3360592"/>
              <a:gd name="connsiteX4" fmla="*/ 0 w 11459359"/>
              <a:gd name="connsiteY4" fmla="*/ 2946995 h 3360592"/>
              <a:gd name="connsiteX5" fmla="*/ 0 w 11459359"/>
              <a:gd name="connsiteY5" fmla="*/ 1652 h 336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9359" h="3360592">
                <a:moveTo>
                  <a:pt x="0" y="1652"/>
                </a:moveTo>
                <a:lnTo>
                  <a:pt x="11459359" y="0"/>
                </a:lnTo>
                <a:cubicBezTo>
                  <a:pt x="11456406" y="1115201"/>
                  <a:pt x="11441877" y="2245391"/>
                  <a:pt x="11438924" y="3360592"/>
                </a:cubicBezTo>
                <a:lnTo>
                  <a:pt x="1188396" y="3358591"/>
                </a:lnTo>
                <a:cubicBezTo>
                  <a:pt x="848612" y="3356903"/>
                  <a:pt x="0" y="3267167"/>
                  <a:pt x="0" y="2946995"/>
                </a:cubicBezTo>
                <a:lnTo>
                  <a:pt x="0" y="1652"/>
                </a:lnTo>
                <a:close/>
              </a:path>
            </a:pathLst>
          </a:custGeom>
          <a:noFill/>
        </p:spPr>
        <p:txBody>
          <a:bodyPr/>
          <a:lstStyle>
            <a:lvl1pPr marL="0" indent="0">
              <a:buNone/>
              <a:defRPr sz="2400">
                <a:solidFill>
                  <a:schemeClr val="bg1"/>
                </a:solidFill>
              </a:defRPr>
            </a:lvl1pPr>
          </a:lstStyle>
          <a:p>
            <a:r>
              <a:rPr lang="en-US"/>
              <a:t>Click icon to add picture</a:t>
            </a:r>
            <a:endParaRPr lang="en-JP"/>
          </a:p>
        </p:txBody>
      </p:sp>
    </p:spTree>
    <p:extLst>
      <p:ext uri="{BB962C8B-B14F-4D97-AF65-F5344CB8AC3E}">
        <p14:creationId xmlns:p14="http://schemas.microsoft.com/office/powerpoint/2010/main" val="4181327546"/>
      </p:ext>
    </p:extLst>
  </p:cSld>
  <p:clrMapOvr>
    <a:masterClrMapping/>
  </p:clrMapOvr>
  <p:transition spd="slow">
    <p:push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A5DA52-BBAF-EA48-AEC6-EA08F428CF57}"/>
              </a:ext>
            </a:extLst>
          </p:cNvPr>
          <p:cNvSpPr>
            <a:spLocks noGrp="1"/>
          </p:cNvSpPr>
          <p:nvPr>
            <p:ph type="body" sz="quarter" idx="10" hasCustomPrompt="1"/>
          </p:nvPr>
        </p:nvSpPr>
        <p:spPr>
          <a:xfrm>
            <a:off x="300038" y="371959"/>
            <a:ext cx="11591925" cy="6044716"/>
          </a:xfrm>
          <a:prstGeom prst="rect">
            <a:avLst/>
          </a:prstGeom>
        </p:spPr>
        <p:txBody>
          <a:bodyPr anchor="ctr" anchorCtr="0"/>
          <a:lstStyle>
            <a:lvl1pPr marL="0" indent="0" algn="ctr">
              <a:lnSpc>
                <a:spcPct val="100000"/>
              </a:lnSpc>
              <a:buNone/>
              <a:defRPr sz="3000"/>
            </a:lvl1pPr>
          </a:lstStyle>
          <a:p>
            <a:pPr lvl="0"/>
            <a:r>
              <a:rPr lang="en-US"/>
              <a:t>Blank slide</a:t>
            </a:r>
            <a:endParaRPr lang="en-JP"/>
          </a:p>
        </p:txBody>
      </p:sp>
    </p:spTree>
    <p:extLst>
      <p:ext uri="{BB962C8B-B14F-4D97-AF65-F5344CB8AC3E}">
        <p14:creationId xmlns:p14="http://schemas.microsoft.com/office/powerpoint/2010/main" val="247659870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C2161-9745-41E7-B0F9-9F063C594D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86898F-0DD1-48AF-8A2F-831BE250DF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BB6292-2D3C-475F-907D-B535C40A2D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2BE795-7624-4A5B-B64A-D4D3EFA6BC84}"/>
              </a:ext>
            </a:extLst>
          </p:cNvPr>
          <p:cNvSpPr>
            <a:spLocks noGrp="1"/>
          </p:cNvSpPr>
          <p:nvPr>
            <p:ph type="dt" sz="half" idx="10"/>
          </p:nvPr>
        </p:nvSpPr>
        <p:spPr/>
        <p:txBody>
          <a:bodyPr/>
          <a:lstStyle/>
          <a:p>
            <a:fld id="{927BB41E-48D8-46E2-B486-B4223B005D80}" type="datetime1">
              <a:rPr lang="en-US" smtClean="0"/>
              <a:t>10/7/2025</a:t>
            </a:fld>
            <a:endParaRPr lang="en-US"/>
          </a:p>
        </p:txBody>
      </p:sp>
      <p:sp>
        <p:nvSpPr>
          <p:cNvPr id="6" name="Footer Placeholder 5">
            <a:extLst>
              <a:ext uri="{FF2B5EF4-FFF2-40B4-BE49-F238E27FC236}">
                <a16:creationId xmlns:a16="http://schemas.microsoft.com/office/drawing/2014/main" id="{76D48185-2EAE-48F1-A5AF-5A6307268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41C74A-80F2-4895-A3CE-23F8C4F13C39}"/>
              </a:ext>
            </a:extLst>
          </p:cNvPr>
          <p:cNvSpPr>
            <a:spLocks noGrp="1"/>
          </p:cNvSpPr>
          <p:nvPr>
            <p:ph type="sldNum" sz="quarter" idx="12"/>
          </p:nvPr>
        </p:nvSpPr>
        <p:spPr/>
        <p:txBody>
          <a:bodyPr/>
          <a:lstStyle/>
          <a:p>
            <a:fld id="{8CB67F14-D419-4064-AEDB-7BD6EC5634D4}" type="slidenum">
              <a:rPr lang="en-US" smtClean="0"/>
              <a:t>‹#›</a:t>
            </a:fld>
            <a:endParaRPr lang="en-US"/>
          </a:p>
        </p:txBody>
      </p:sp>
      <p:pic>
        <p:nvPicPr>
          <p:cNvPr id="8" name="Picture 7">
            <a:extLst>
              <a:ext uri="{FF2B5EF4-FFF2-40B4-BE49-F238E27FC236}">
                <a16:creationId xmlns:a16="http://schemas.microsoft.com/office/drawing/2014/main" id="{BCEC0B89-5C02-4E2A-BDB0-DF1022603B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7609" y="223630"/>
            <a:ext cx="1856959" cy="1114175"/>
          </a:xfrm>
          <a:prstGeom prst="rect">
            <a:avLst/>
          </a:prstGeom>
        </p:spPr>
      </p:pic>
    </p:spTree>
    <p:extLst>
      <p:ext uri="{BB962C8B-B14F-4D97-AF65-F5344CB8AC3E}">
        <p14:creationId xmlns:p14="http://schemas.microsoft.com/office/powerpoint/2010/main" val="1411478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dvanced 3-Column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5925D82-457F-D84D-B8DF-D8ADFD7E71DF}"/>
              </a:ext>
            </a:extLst>
          </p:cNvPr>
          <p:cNvSpPr>
            <a:spLocks noGrp="1"/>
          </p:cNvSpPr>
          <p:nvPr>
            <p:ph type="body" sz="quarter" idx="14" hasCustomPrompt="1"/>
          </p:nvPr>
        </p:nvSpPr>
        <p:spPr>
          <a:xfrm>
            <a:off x="311150" y="3178298"/>
            <a:ext cx="5708650"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Title</a:t>
            </a:r>
          </a:p>
        </p:txBody>
      </p:sp>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49" y="3575904"/>
            <a:ext cx="3763545"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 </a:t>
            </a:r>
          </a:p>
        </p:txBody>
      </p:sp>
      <p:sp>
        <p:nvSpPr>
          <p:cNvPr id="17" name="Text Placeholder 6">
            <a:extLst>
              <a:ext uri="{FF2B5EF4-FFF2-40B4-BE49-F238E27FC236}">
                <a16:creationId xmlns:a16="http://schemas.microsoft.com/office/drawing/2014/main" id="{3BB454FD-9C16-FC47-B46E-6675394572BB}"/>
              </a:ext>
            </a:extLst>
          </p:cNvPr>
          <p:cNvSpPr>
            <a:spLocks noGrp="1"/>
          </p:cNvSpPr>
          <p:nvPr>
            <p:ph type="body" sz="quarter" idx="18" hasCustomPrompt="1"/>
          </p:nvPr>
        </p:nvSpPr>
        <p:spPr>
          <a:xfrm>
            <a:off x="4213726" y="3575904"/>
            <a:ext cx="3763545"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 </a:t>
            </a:r>
          </a:p>
        </p:txBody>
      </p:sp>
      <p:sp>
        <p:nvSpPr>
          <p:cNvPr id="18" name="Text Placeholder 6">
            <a:extLst>
              <a:ext uri="{FF2B5EF4-FFF2-40B4-BE49-F238E27FC236}">
                <a16:creationId xmlns:a16="http://schemas.microsoft.com/office/drawing/2014/main" id="{568F3A49-7287-1C4D-93C8-50E3C0B4F15A}"/>
              </a:ext>
            </a:extLst>
          </p:cNvPr>
          <p:cNvSpPr>
            <a:spLocks noGrp="1"/>
          </p:cNvSpPr>
          <p:nvPr>
            <p:ph type="body" sz="quarter" idx="19" hasCustomPrompt="1"/>
          </p:nvPr>
        </p:nvSpPr>
        <p:spPr>
          <a:xfrm>
            <a:off x="8099967" y="3575904"/>
            <a:ext cx="3763545"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 </a:t>
            </a:r>
          </a:p>
        </p:txBody>
      </p:sp>
      <p:sp>
        <p:nvSpPr>
          <p:cNvPr id="21" name="Footer Placeholder 8">
            <a:extLst>
              <a:ext uri="{FF2B5EF4-FFF2-40B4-BE49-F238E27FC236}">
                <a16:creationId xmlns:a16="http://schemas.microsoft.com/office/drawing/2014/main" id="{519BC59F-4516-0043-8BAC-F9FE45B6A9F4}"/>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pic>
        <p:nvPicPr>
          <p:cNvPr id="14" name="Picture 13" descr="Takeda">
            <a:extLst>
              <a:ext uri="{FF2B5EF4-FFF2-40B4-BE49-F238E27FC236}">
                <a16:creationId xmlns:a16="http://schemas.microsoft.com/office/drawing/2014/main" id="{0E2D4ABB-BC5B-754B-B0DE-676246A385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
        <p:nvSpPr>
          <p:cNvPr id="24" name="タイトル プレースホルダ 1">
            <a:extLst>
              <a:ext uri="{FF2B5EF4-FFF2-40B4-BE49-F238E27FC236}">
                <a16:creationId xmlns:a16="http://schemas.microsoft.com/office/drawing/2014/main" id="{CC986DF6-9894-F144-B9DA-A9DBE0000AB8}"/>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3" name="Rectangle 22">
            <a:extLst>
              <a:ext uri="{FF2B5EF4-FFF2-40B4-BE49-F238E27FC236}">
                <a16:creationId xmlns:a16="http://schemas.microsoft.com/office/drawing/2014/main" id="{886528CE-2840-6C44-965A-04D8835743E3}"/>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7" name="スライド番号プレースホルダ 5">
            <a:extLst>
              <a:ext uri="{FF2B5EF4-FFF2-40B4-BE49-F238E27FC236}">
                <a16:creationId xmlns:a16="http://schemas.microsoft.com/office/drawing/2014/main" id="{854E474F-30B0-604E-9699-287AC57CAAFA}"/>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8" name="Text Placeholder 6">
            <a:extLst>
              <a:ext uri="{FF2B5EF4-FFF2-40B4-BE49-F238E27FC236}">
                <a16:creationId xmlns:a16="http://schemas.microsoft.com/office/drawing/2014/main" id="{C9681050-C142-4F4F-B3C6-6F52F3C55CD6}"/>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22" name="Text Placeholder 2">
            <a:extLst>
              <a:ext uri="{FF2B5EF4-FFF2-40B4-BE49-F238E27FC236}">
                <a16:creationId xmlns:a16="http://schemas.microsoft.com/office/drawing/2014/main" id="{110504E2-40F0-054E-8424-D247EF2CA216}"/>
              </a:ext>
            </a:extLst>
          </p:cNvPr>
          <p:cNvSpPr>
            <a:spLocks noGrp="1"/>
          </p:cNvSpPr>
          <p:nvPr>
            <p:ph type="body" sz="quarter" idx="20" hasCustomPrompt="1"/>
          </p:nvPr>
        </p:nvSpPr>
        <p:spPr>
          <a:xfrm>
            <a:off x="311151" y="1491373"/>
            <a:ext cx="11569700"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25" name="Text Placeholder 6">
            <a:extLst>
              <a:ext uri="{FF2B5EF4-FFF2-40B4-BE49-F238E27FC236}">
                <a16:creationId xmlns:a16="http://schemas.microsoft.com/office/drawing/2014/main" id="{073E75F2-7FFB-DC4C-8964-799372FCF583}"/>
              </a:ext>
            </a:extLst>
          </p:cNvPr>
          <p:cNvSpPr>
            <a:spLocks noGrp="1"/>
          </p:cNvSpPr>
          <p:nvPr>
            <p:ph type="body" sz="quarter" idx="21" hasCustomPrompt="1"/>
          </p:nvPr>
        </p:nvSpPr>
        <p:spPr>
          <a:xfrm>
            <a:off x="311150" y="1093767"/>
            <a:ext cx="11569700"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1435609773"/>
      </p:ext>
    </p:extLst>
  </p:cSld>
  <p:clrMapOvr>
    <a:masterClrMapping/>
  </p:clrMapOvr>
  <p:transition spd="slow">
    <p:push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dvanced 2/3 Image">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B3311DE3-EC35-4C49-805E-57AB2D90E99E}"/>
              </a:ext>
            </a:extLst>
          </p:cNvPr>
          <p:cNvSpPr>
            <a:spLocks noGrp="1"/>
          </p:cNvSpPr>
          <p:nvPr>
            <p:ph type="pic" sz="quarter" idx="10" hasCustomPrompt="1"/>
          </p:nvPr>
        </p:nvSpPr>
        <p:spPr>
          <a:xfrm>
            <a:off x="4210743" y="1093767"/>
            <a:ext cx="7988356" cy="5322908"/>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33463"/>
              <a:gd name="connsiteX1" fmla="*/ 8912928 w 8915642"/>
              <a:gd name="connsiteY1" fmla="*/ 191388 h 6633463"/>
              <a:gd name="connsiteX2" fmla="*/ 8915642 w 8915642"/>
              <a:gd name="connsiteY2" fmla="*/ 6631809 h 6633463"/>
              <a:gd name="connsiteX3" fmla="*/ 579722 w 8915642"/>
              <a:gd name="connsiteY3" fmla="*/ 6633463 h 6633463"/>
              <a:gd name="connsiteX4" fmla="*/ 0 w 8915642"/>
              <a:gd name="connsiteY4" fmla="*/ 6053741 h 6633463"/>
              <a:gd name="connsiteX5" fmla="*/ 0 w 8915642"/>
              <a:gd name="connsiteY5" fmla="*/ 1 h 6633463"/>
              <a:gd name="connsiteX0" fmla="*/ 0 w 8933278"/>
              <a:gd name="connsiteY0" fmla="*/ 1653 h 6635115"/>
              <a:gd name="connsiteX1" fmla="*/ 8933248 w 8933278"/>
              <a:gd name="connsiteY1" fmla="*/ 0 h 6635115"/>
              <a:gd name="connsiteX2" fmla="*/ 8915642 w 8933278"/>
              <a:gd name="connsiteY2" fmla="*/ 6633461 h 6635115"/>
              <a:gd name="connsiteX3" fmla="*/ 579722 w 8933278"/>
              <a:gd name="connsiteY3" fmla="*/ 6635115 h 6635115"/>
              <a:gd name="connsiteX4" fmla="*/ 0 w 8933278"/>
              <a:gd name="connsiteY4" fmla="*/ 6055393 h 6635115"/>
              <a:gd name="connsiteX5" fmla="*/ 0 w 8933278"/>
              <a:gd name="connsiteY5" fmla="*/ 1653 h 6635115"/>
              <a:gd name="connsiteX0" fmla="*/ 0 w 8933323"/>
              <a:gd name="connsiteY0" fmla="*/ 1653 h 6645336"/>
              <a:gd name="connsiteX1" fmla="*/ 8933248 w 8933323"/>
              <a:gd name="connsiteY1" fmla="*/ 0 h 6645336"/>
              <a:gd name="connsiteX2" fmla="*/ 8927517 w 8933323"/>
              <a:gd name="connsiteY2" fmla="*/ 6645336 h 6645336"/>
              <a:gd name="connsiteX3" fmla="*/ 579722 w 8933323"/>
              <a:gd name="connsiteY3" fmla="*/ 6635115 h 6645336"/>
              <a:gd name="connsiteX4" fmla="*/ 0 w 8933323"/>
              <a:gd name="connsiteY4" fmla="*/ 6055393 h 6645336"/>
              <a:gd name="connsiteX5" fmla="*/ 0 w 8933323"/>
              <a:gd name="connsiteY5" fmla="*/ 1653 h 6645336"/>
              <a:gd name="connsiteX0" fmla="*/ 0 w 8927517"/>
              <a:gd name="connsiteY0" fmla="*/ 1653 h 6645336"/>
              <a:gd name="connsiteX1" fmla="*/ 7971347 w 8927517"/>
              <a:gd name="connsiteY1" fmla="*/ 0 h 6645336"/>
              <a:gd name="connsiteX2" fmla="*/ 8927517 w 8927517"/>
              <a:gd name="connsiteY2" fmla="*/ 6645336 h 6645336"/>
              <a:gd name="connsiteX3" fmla="*/ 579722 w 8927517"/>
              <a:gd name="connsiteY3" fmla="*/ 6635115 h 6645336"/>
              <a:gd name="connsiteX4" fmla="*/ 0 w 8927517"/>
              <a:gd name="connsiteY4" fmla="*/ 6055393 h 6645336"/>
              <a:gd name="connsiteX5" fmla="*/ 0 w 8927517"/>
              <a:gd name="connsiteY5" fmla="*/ 1653 h 6645336"/>
              <a:gd name="connsiteX0" fmla="*/ 0 w 7971422"/>
              <a:gd name="connsiteY0" fmla="*/ 1653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653 h 6645336"/>
              <a:gd name="connsiteX0" fmla="*/ 0 w 7971422"/>
              <a:gd name="connsiteY0" fmla="*/ 1301816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301816 h 6645336"/>
              <a:gd name="connsiteX0" fmla="*/ 0 w 7965616"/>
              <a:gd name="connsiteY0" fmla="*/ 1653 h 5345173"/>
              <a:gd name="connsiteX1" fmla="*/ 7957060 w 7965616"/>
              <a:gd name="connsiteY1" fmla="*/ 0 h 5345173"/>
              <a:gd name="connsiteX2" fmla="*/ 7965616 w 7965616"/>
              <a:gd name="connsiteY2" fmla="*/ 5345173 h 5345173"/>
              <a:gd name="connsiteX3" fmla="*/ 579722 w 7965616"/>
              <a:gd name="connsiteY3" fmla="*/ 5334952 h 5345173"/>
              <a:gd name="connsiteX4" fmla="*/ 0 w 7965616"/>
              <a:gd name="connsiteY4" fmla="*/ 4755230 h 5345173"/>
              <a:gd name="connsiteX5" fmla="*/ 0 w 7965616"/>
              <a:gd name="connsiteY5" fmla="*/ 1653 h 5345173"/>
              <a:gd name="connsiteX0" fmla="*/ 0 w 7971422"/>
              <a:gd name="connsiteY0" fmla="*/ 1653 h 5345173"/>
              <a:gd name="connsiteX1" fmla="*/ 7971347 w 7971422"/>
              <a:gd name="connsiteY1" fmla="*/ 0 h 5345173"/>
              <a:gd name="connsiteX2" fmla="*/ 7965616 w 7971422"/>
              <a:gd name="connsiteY2" fmla="*/ 5345173 h 5345173"/>
              <a:gd name="connsiteX3" fmla="*/ 579722 w 7971422"/>
              <a:gd name="connsiteY3" fmla="*/ 5334952 h 5345173"/>
              <a:gd name="connsiteX4" fmla="*/ 0 w 7971422"/>
              <a:gd name="connsiteY4" fmla="*/ 4755230 h 5345173"/>
              <a:gd name="connsiteX5" fmla="*/ 0 w 7971422"/>
              <a:gd name="connsiteY5" fmla="*/ 1653 h 5345173"/>
              <a:gd name="connsiteX0" fmla="*/ 0 w 7988356"/>
              <a:gd name="connsiteY0" fmla="*/ 187920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187920 h 5345173"/>
              <a:gd name="connsiteX0" fmla="*/ 0 w 7988356"/>
              <a:gd name="connsiteY0" fmla="*/ 210145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210145 h 5345173"/>
              <a:gd name="connsiteX0" fmla="*/ 0 w 7988356"/>
              <a:gd name="connsiteY0" fmla="*/ 0 h 5135028"/>
              <a:gd name="connsiteX1" fmla="*/ 7988281 w 7988356"/>
              <a:gd name="connsiteY1" fmla="*/ 7569 h 5135028"/>
              <a:gd name="connsiteX2" fmla="*/ 7982550 w 7988356"/>
              <a:gd name="connsiteY2" fmla="*/ 5135028 h 5135028"/>
              <a:gd name="connsiteX3" fmla="*/ 596656 w 7988356"/>
              <a:gd name="connsiteY3" fmla="*/ 5124807 h 5135028"/>
              <a:gd name="connsiteX4" fmla="*/ 16934 w 7988356"/>
              <a:gd name="connsiteY4" fmla="*/ 4545085 h 5135028"/>
              <a:gd name="connsiteX5" fmla="*/ 0 w 7988356"/>
              <a:gd name="connsiteY5" fmla="*/ 0 h 513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88356" h="5135028">
                <a:moveTo>
                  <a:pt x="0" y="0"/>
                </a:moveTo>
                <a:lnTo>
                  <a:pt x="7988281" y="7569"/>
                </a:lnTo>
                <a:cubicBezTo>
                  <a:pt x="7989186" y="2154376"/>
                  <a:pt x="7981645" y="2988221"/>
                  <a:pt x="7982550" y="5135028"/>
                </a:cubicBezTo>
                <a:lnTo>
                  <a:pt x="596656" y="5124807"/>
                </a:lnTo>
                <a:cubicBezTo>
                  <a:pt x="276484" y="5124807"/>
                  <a:pt x="16934" y="4865257"/>
                  <a:pt x="16934" y="4545085"/>
                </a:cubicBezTo>
                <a:cubicBezTo>
                  <a:pt x="11289" y="3022648"/>
                  <a:pt x="5645" y="1522437"/>
                  <a:pt x="0" y="0"/>
                </a:cubicBezTo>
                <a:close/>
              </a:path>
            </a:pathLst>
          </a:custGeom>
          <a:noFill/>
        </p:spPr>
        <p:txBody>
          <a:bodyPr>
            <a:normAutofit/>
          </a:bodyPr>
          <a:lstStyle>
            <a:lvl1pPr marL="0" indent="0">
              <a:buNone/>
              <a:defRPr sz="1400">
                <a:solidFill>
                  <a:schemeClr val="tx1"/>
                </a:solidFill>
              </a:defRPr>
            </a:lvl1pPr>
          </a:lstStyle>
          <a:p>
            <a:r>
              <a:rPr lang="en-JP"/>
              <a:t>Insert Photo</a:t>
            </a:r>
          </a:p>
        </p:txBody>
      </p:sp>
      <p:sp>
        <p:nvSpPr>
          <p:cNvPr id="7" name="Text Placeholder 6">
            <a:extLst>
              <a:ext uri="{FF2B5EF4-FFF2-40B4-BE49-F238E27FC236}">
                <a16:creationId xmlns:a16="http://schemas.microsoft.com/office/drawing/2014/main" id="{65925D82-457F-D84D-B8DF-D8ADFD7E71DF}"/>
              </a:ext>
            </a:extLst>
          </p:cNvPr>
          <p:cNvSpPr>
            <a:spLocks noGrp="1"/>
          </p:cNvSpPr>
          <p:nvPr>
            <p:ph type="body" sz="quarter" idx="14" hasCustomPrompt="1"/>
          </p:nvPr>
        </p:nvSpPr>
        <p:spPr>
          <a:xfrm>
            <a:off x="311150" y="3178298"/>
            <a:ext cx="3751966"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Title</a:t>
            </a:r>
          </a:p>
        </p:txBody>
      </p:sp>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50" y="3575904"/>
            <a:ext cx="3751966"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 </a:t>
            </a:r>
          </a:p>
        </p:txBody>
      </p:sp>
      <p:sp>
        <p:nvSpPr>
          <p:cNvPr id="20" name="Footer Placeholder 8">
            <a:extLst>
              <a:ext uri="{FF2B5EF4-FFF2-40B4-BE49-F238E27FC236}">
                <a16:creationId xmlns:a16="http://schemas.microsoft.com/office/drawing/2014/main" id="{E4ACE247-6DA5-F044-A880-12BDFE14907B}"/>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pic>
        <p:nvPicPr>
          <p:cNvPr id="14" name="Picture 13" descr="Takeda">
            <a:extLst>
              <a:ext uri="{FF2B5EF4-FFF2-40B4-BE49-F238E27FC236}">
                <a16:creationId xmlns:a16="http://schemas.microsoft.com/office/drawing/2014/main" id="{1397373C-4723-444D-99E3-0FBCAFDAD4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
        <p:nvSpPr>
          <p:cNvPr id="22" name="タイトル プレースホルダ 1">
            <a:extLst>
              <a:ext uri="{FF2B5EF4-FFF2-40B4-BE49-F238E27FC236}">
                <a16:creationId xmlns:a16="http://schemas.microsoft.com/office/drawing/2014/main" id="{1545CFCD-ABA6-1349-9917-1DDD2762CB59}"/>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1" name="Rectangle 20">
            <a:extLst>
              <a:ext uri="{FF2B5EF4-FFF2-40B4-BE49-F238E27FC236}">
                <a16:creationId xmlns:a16="http://schemas.microsoft.com/office/drawing/2014/main" id="{97730F84-B57E-C441-B81C-A0677388FA64}"/>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5" name="スライド番号プレースホルダ 5">
            <a:extLst>
              <a:ext uri="{FF2B5EF4-FFF2-40B4-BE49-F238E27FC236}">
                <a16:creationId xmlns:a16="http://schemas.microsoft.com/office/drawing/2014/main" id="{78815F79-70B9-A343-88C1-1B41F15106A1}"/>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6" name="Text Placeholder 6">
            <a:extLst>
              <a:ext uri="{FF2B5EF4-FFF2-40B4-BE49-F238E27FC236}">
                <a16:creationId xmlns:a16="http://schemas.microsoft.com/office/drawing/2014/main" id="{6ACFB15D-3880-FB46-8B5A-E057FE4C9B56}"/>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7" name="Text Placeholder 2">
            <a:extLst>
              <a:ext uri="{FF2B5EF4-FFF2-40B4-BE49-F238E27FC236}">
                <a16:creationId xmlns:a16="http://schemas.microsoft.com/office/drawing/2014/main" id="{EF3CD883-F623-E54C-A27A-38B7EB957052}"/>
              </a:ext>
            </a:extLst>
          </p:cNvPr>
          <p:cNvSpPr>
            <a:spLocks noGrp="1"/>
          </p:cNvSpPr>
          <p:nvPr>
            <p:ph type="body" sz="quarter" idx="20" hasCustomPrompt="1"/>
          </p:nvPr>
        </p:nvSpPr>
        <p:spPr>
          <a:xfrm>
            <a:off x="311151" y="1491373"/>
            <a:ext cx="3751965"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18" name="Text Placeholder 6">
            <a:extLst>
              <a:ext uri="{FF2B5EF4-FFF2-40B4-BE49-F238E27FC236}">
                <a16:creationId xmlns:a16="http://schemas.microsoft.com/office/drawing/2014/main" id="{B2D601E3-CC68-7845-AAF4-3AD141198B4E}"/>
              </a:ext>
            </a:extLst>
          </p:cNvPr>
          <p:cNvSpPr>
            <a:spLocks noGrp="1"/>
          </p:cNvSpPr>
          <p:nvPr>
            <p:ph type="body" sz="quarter" idx="21" hasCustomPrompt="1"/>
          </p:nvPr>
        </p:nvSpPr>
        <p:spPr>
          <a:xfrm>
            <a:off x="311150" y="1093767"/>
            <a:ext cx="3751965"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2390439190"/>
      </p:ext>
    </p:extLst>
  </p:cSld>
  <p:clrMapOvr>
    <a:masterClrMapping/>
  </p:clrMapOvr>
  <p:transition spd="slow">
    <p:push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dvanced 1/2 Image (Full Bleed)">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DA0F537B-2380-C640-8119-936AD7786464}"/>
              </a:ext>
            </a:extLst>
          </p:cNvPr>
          <p:cNvSpPr>
            <a:spLocks noGrp="1"/>
          </p:cNvSpPr>
          <p:nvPr>
            <p:ph type="pic" sz="quarter" idx="18" hasCustomPrompt="1"/>
          </p:nvPr>
        </p:nvSpPr>
        <p:spPr>
          <a:xfrm>
            <a:off x="6185454" y="-5494"/>
            <a:ext cx="6024384" cy="6863494"/>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33463"/>
              <a:gd name="connsiteX1" fmla="*/ 8912928 w 8915642"/>
              <a:gd name="connsiteY1" fmla="*/ 191388 h 6633463"/>
              <a:gd name="connsiteX2" fmla="*/ 8915642 w 8915642"/>
              <a:gd name="connsiteY2" fmla="*/ 6631809 h 6633463"/>
              <a:gd name="connsiteX3" fmla="*/ 579722 w 8915642"/>
              <a:gd name="connsiteY3" fmla="*/ 6633463 h 6633463"/>
              <a:gd name="connsiteX4" fmla="*/ 0 w 8915642"/>
              <a:gd name="connsiteY4" fmla="*/ 6053741 h 6633463"/>
              <a:gd name="connsiteX5" fmla="*/ 0 w 8915642"/>
              <a:gd name="connsiteY5" fmla="*/ 1 h 6633463"/>
              <a:gd name="connsiteX0" fmla="*/ 0 w 8933278"/>
              <a:gd name="connsiteY0" fmla="*/ 1653 h 6635115"/>
              <a:gd name="connsiteX1" fmla="*/ 8933248 w 8933278"/>
              <a:gd name="connsiteY1" fmla="*/ 0 h 6635115"/>
              <a:gd name="connsiteX2" fmla="*/ 8915642 w 8933278"/>
              <a:gd name="connsiteY2" fmla="*/ 6633461 h 6635115"/>
              <a:gd name="connsiteX3" fmla="*/ 579722 w 8933278"/>
              <a:gd name="connsiteY3" fmla="*/ 6635115 h 6635115"/>
              <a:gd name="connsiteX4" fmla="*/ 0 w 8933278"/>
              <a:gd name="connsiteY4" fmla="*/ 6055393 h 6635115"/>
              <a:gd name="connsiteX5" fmla="*/ 0 w 8933278"/>
              <a:gd name="connsiteY5" fmla="*/ 1653 h 6635115"/>
              <a:gd name="connsiteX0" fmla="*/ 0 w 8933323"/>
              <a:gd name="connsiteY0" fmla="*/ 1653 h 6645336"/>
              <a:gd name="connsiteX1" fmla="*/ 8933248 w 8933323"/>
              <a:gd name="connsiteY1" fmla="*/ 0 h 6645336"/>
              <a:gd name="connsiteX2" fmla="*/ 8927517 w 8933323"/>
              <a:gd name="connsiteY2" fmla="*/ 6645336 h 6645336"/>
              <a:gd name="connsiteX3" fmla="*/ 579722 w 8933323"/>
              <a:gd name="connsiteY3" fmla="*/ 6635115 h 6645336"/>
              <a:gd name="connsiteX4" fmla="*/ 0 w 8933323"/>
              <a:gd name="connsiteY4" fmla="*/ 6055393 h 6645336"/>
              <a:gd name="connsiteX5" fmla="*/ 0 w 8933323"/>
              <a:gd name="connsiteY5" fmla="*/ 1653 h 6645336"/>
              <a:gd name="connsiteX0" fmla="*/ 0 w 8927517"/>
              <a:gd name="connsiteY0" fmla="*/ 1653 h 6645336"/>
              <a:gd name="connsiteX1" fmla="*/ 7971347 w 8927517"/>
              <a:gd name="connsiteY1" fmla="*/ 0 h 6645336"/>
              <a:gd name="connsiteX2" fmla="*/ 8927517 w 8927517"/>
              <a:gd name="connsiteY2" fmla="*/ 6645336 h 6645336"/>
              <a:gd name="connsiteX3" fmla="*/ 579722 w 8927517"/>
              <a:gd name="connsiteY3" fmla="*/ 6635115 h 6645336"/>
              <a:gd name="connsiteX4" fmla="*/ 0 w 8927517"/>
              <a:gd name="connsiteY4" fmla="*/ 6055393 h 6645336"/>
              <a:gd name="connsiteX5" fmla="*/ 0 w 8927517"/>
              <a:gd name="connsiteY5" fmla="*/ 1653 h 6645336"/>
              <a:gd name="connsiteX0" fmla="*/ 0 w 7971422"/>
              <a:gd name="connsiteY0" fmla="*/ 1653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653 h 6645336"/>
              <a:gd name="connsiteX0" fmla="*/ 0 w 7971422"/>
              <a:gd name="connsiteY0" fmla="*/ 1301816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301816 h 6645336"/>
              <a:gd name="connsiteX0" fmla="*/ 0 w 7965616"/>
              <a:gd name="connsiteY0" fmla="*/ 1653 h 5345173"/>
              <a:gd name="connsiteX1" fmla="*/ 7957060 w 7965616"/>
              <a:gd name="connsiteY1" fmla="*/ 0 h 5345173"/>
              <a:gd name="connsiteX2" fmla="*/ 7965616 w 7965616"/>
              <a:gd name="connsiteY2" fmla="*/ 5345173 h 5345173"/>
              <a:gd name="connsiteX3" fmla="*/ 579722 w 7965616"/>
              <a:gd name="connsiteY3" fmla="*/ 5334952 h 5345173"/>
              <a:gd name="connsiteX4" fmla="*/ 0 w 7965616"/>
              <a:gd name="connsiteY4" fmla="*/ 4755230 h 5345173"/>
              <a:gd name="connsiteX5" fmla="*/ 0 w 7965616"/>
              <a:gd name="connsiteY5" fmla="*/ 1653 h 5345173"/>
              <a:gd name="connsiteX0" fmla="*/ 0 w 7971422"/>
              <a:gd name="connsiteY0" fmla="*/ 1653 h 5345173"/>
              <a:gd name="connsiteX1" fmla="*/ 7971347 w 7971422"/>
              <a:gd name="connsiteY1" fmla="*/ 0 h 5345173"/>
              <a:gd name="connsiteX2" fmla="*/ 7965616 w 7971422"/>
              <a:gd name="connsiteY2" fmla="*/ 5345173 h 5345173"/>
              <a:gd name="connsiteX3" fmla="*/ 579722 w 7971422"/>
              <a:gd name="connsiteY3" fmla="*/ 5334952 h 5345173"/>
              <a:gd name="connsiteX4" fmla="*/ 0 w 7971422"/>
              <a:gd name="connsiteY4" fmla="*/ 4755230 h 5345173"/>
              <a:gd name="connsiteX5" fmla="*/ 0 w 7971422"/>
              <a:gd name="connsiteY5" fmla="*/ 1653 h 5345173"/>
              <a:gd name="connsiteX0" fmla="*/ 0 w 7988356"/>
              <a:gd name="connsiteY0" fmla="*/ 187920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187920 h 5345173"/>
              <a:gd name="connsiteX0" fmla="*/ 0 w 7988356"/>
              <a:gd name="connsiteY0" fmla="*/ 210145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210145 h 5345173"/>
              <a:gd name="connsiteX0" fmla="*/ 0 w 7988356"/>
              <a:gd name="connsiteY0" fmla="*/ 0 h 5135028"/>
              <a:gd name="connsiteX1" fmla="*/ 7988281 w 7988356"/>
              <a:gd name="connsiteY1" fmla="*/ 7569 h 5135028"/>
              <a:gd name="connsiteX2" fmla="*/ 7982550 w 7988356"/>
              <a:gd name="connsiteY2" fmla="*/ 5135028 h 5135028"/>
              <a:gd name="connsiteX3" fmla="*/ 596656 w 7988356"/>
              <a:gd name="connsiteY3" fmla="*/ 5124807 h 5135028"/>
              <a:gd name="connsiteX4" fmla="*/ 16934 w 7988356"/>
              <a:gd name="connsiteY4" fmla="*/ 4545085 h 5135028"/>
              <a:gd name="connsiteX5" fmla="*/ 0 w 7988356"/>
              <a:gd name="connsiteY5" fmla="*/ 0 h 5135028"/>
              <a:gd name="connsiteX0" fmla="*/ 0 w 7982550"/>
              <a:gd name="connsiteY0" fmla="*/ 0 h 5135028"/>
              <a:gd name="connsiteX1" fmla="*/ 6028853 w 7982550"/>
              <a:gd name="connsiteY1" fmla="*/ 7569 h 5135028"/>
              <a:gd name="connsiteX2" fmla="*/ 7982550 w 7982550"/>
              <a:gd name="connsiteY2" fmla="*/ 5135028 h 5135028"/>
              <a:gd name="connsiteX3" fmla="*/ 596656 w 7982550"/>
              <a:gd name="connsiteY3" fmla="*/ 5124807 h 5135028"/>
              <a:gd name="connsiteX4" fmla="*/ 16934 w 7982550"/>
              <a:gd name="connsiteY4" fmla="*/ 4545085 h 5135028"/>
              <a:gd name="connsiteX5" fmla="*/ 0 w 7982550"/>
              <a:gd name="connsiteY5" fmla="*/ 0 h 5135028"/>
              <a:gd name="connsiteX0" fmla="*/ 0 w 6037636"/>
              <a:gd name="connsiteY0" fmla="*/ 0 h 5135028"/>
              <a:gd name="connsiteX1" fmla="*/ 6028853 w 6037636"/>
              <a:gd name="connsiteY1" fmla="*/ 7569 h 5135028"/>
              <a:gd name="connsiteX2" fmla="*/ 6037636 w 6037636"/>
              <a:gd name="connsiteY2" fmla="*/ 5135028 h 5135028"/>
              <a:gd name="connsiteX3" fmla="*/ 596656 w 6037636"/>
              <a:gd name="connsiteY3" fmla="*/ 5124807 h 5135028"/>
              <a:gd name="connsiteX4" fmla="*/ 16934 w 6037636"/>
              <a:gd name="connsiteY4" fmla="*/ 4545085 h 5135028"/>
              <a:gd name="connsiteX5" fmla="*/ 0 w 6037636"/>
              <a:gd name="connsiteY5" fmla="*/ 0 h 5135028"/>
              <a:gd name="connsiteX0" fmla="*/ 0 w 6024384"/>
              <a:gd name="connsiteY0" fmla="*/ 0 h 6857810"/>
              <a:gd name="connsiteX1" fmla="*/ 6015601 w 6024384"/>
              <a:gd name="connsiteY1" fmla="*/ 1730351 h 6857810"/>
              <a:gd name="connsiteX2" fmla="*/ 6024384 w 6024384"/>
              <a:gd name="connsiteY2" fmla="*/ 6857810 h 6857810"/>
              <a:gd name="connsiteX3" fmla="*/ 583404 w 6024384"/>
              <a:gd name="connsiteY3" fmla="*/ 6847589 h 6857810"/>
              <a:gd name="connsiteX4" fmla="*/ 3682 w 6024384"/>
              <a:gd name="connsiteY4" fmla="*/ 6267867 h 6857810"/>
              <a:gd name="connsiteX5" fmla="*/ 0 w 6024384"/>
              <a:gd name="connsiteY5" fmla="*/ 0 h 6857810"/>
              <a:gd name="connsiteX0" fmla="*/ 0 w 6024384"/>
              <a:gd name="connsiteY0" fmla="*/ 5684 h 6863494"/>
              <a:gd name="connsiteX1" fmla="*/ 6002349 w 6024384"/>
              <a:gd name="connsiteY1" fmla="*/ 0 h 6863494"/>
              <a:gd name="connsiteX2" fmla="*/ 6024384 w 6024384"/>
              <a:gd name="connsiteY2" fmla="*/ 6863494 h 6863494"/>
              <a:gd name="connsiteX3" fmla="*/ 583404 w 6024384"/>
              <a:gd name="connsiteY3" fmla="*/ 6853273 h 6863494"/>
              <a:gd name="connsiteX4" fmla="*/ 3682 w 6024384"/>
              <a:gd name="connsiteY4" fmla="*/ 6273551 h 6863494"/>
              <a:gd name="connsiteX5" fmla="*/ 0 w 6024384"/>
              <a:gd name="connsiteY5" fmla="*/ 5684 h 686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4384" h="6863494">
                <a:moveTo>
                  <a:pt x="0" y="5684"/>
                </a:moveTo>
                <a:lnTo>
                  <a:pt x="6002349" y="0"/>
                </a:lnTo>
                <a:cubicBezTo>
                  <a:pt x="6003254" y="2146807"/>
                  <a:pt x="6023479" y="4716687"/>
                  <a:pt x="6024384" y="6863494"/>
                </a:cubicBezTo>
                <a:lnTo>
                  <a:pt x="583404" y="6853273"/>
                </a:lnTo>
                <a:cubicBezTo>
                  <a:pt x="263232" y="6853273"/>
                  <a:pt x="3682" y="6593723"/>
                  <a:pt x="3682" y="6273551"/>
                </a:cubicBezTo>
                <a:cubicBezTo>
                  <a:pt x="-1963" y="4751114"/>
                  <a:pt x="5645" y="1528121"/>
                  <a:pt x="0" y="5684"/>
                </a:cubicBezTo>
                <a:close/>
              </a:path>
            </a:pathLst>
          </a:custGeom>
          <a:noFill/>
        </p:spPr>
        <p:txBody>
          <a:bodyPr>
            <a:normAutofit/>
          </a:bodyPr>
          <a:lstStyle>
            <a:lvl1pPr marL="0" indent="0">
              <a:buNone/>
              <a:defRPr sz="1400">
                <a:solidFill>
                  <a:schemeClr val="tx1"/>
                </a:solidFill>
              </a:defRPr>
            </a:lvl1pPr>
          </a:lstStyle>
          <a:p>
            <a:r>
              <a:rPr lang="en-JP"/>
              <a:t>Insert Photo</a:t>
            </a:r>
          </a:p>
        </p:txBody>
      </p:sp>
      <p:sp>
        <p:nvSpPr>
          <p:cNvPr id="7" name="Text Placeholder 6">
            <a:extLst>
              <a:ext uri="{FF2B5EF4-FFF2-40B4-BE49-F238E27FC236}">
                <a16:creationId xmlns:a16="http://schemas.microsoft.com/office/drawing/2014/main" id="{65925D82-457F-D84D-B8DF-D8ADFD7E71DF}"/>
              </a:ext>
            </a:extLst>
          </p:cNvPr>
          <p:cNvSpPr>
            <a:spLocks noGrp="1"/>
          </p:cNvSpPr>
          <p:nvPr>
            <p:ph type="body" sz="quarter" idx="14" hasCustomPrompt="1"/>
          </p:nvPr>
        </p:nvSpPr>
        <p:spPr>
          <a:xfrm>
            <a:off x="311150" y="3178298"/>
            <a:ext cx="5708650"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Title</a:t>
            </a:r>
          </a:p>
        </p:txBody>
      </p:sp>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50" y="3575904"/>
            <a:ext cx="5708650" cy="2859620"/>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 </a:t>
            </a:r>
          </a:p>
        </p:txBody>
      </p:sp>
      <p:sp>
        <p:nvSpPr>
          <p:cNvPr id="17" name="タイトル プレースホルダ 1">
            <a:extLst>
              <a:ext uri="{FF2B5EF4-FFF2-40B4-BE49-F238E27FC236}">
                <a16:creationId xmlns:a16="http://schemas.microsoft.com/office/drawing/2014/main" id="{86D6FEA8-06E4-474A-8491-CD1DDAE7D0D7}"/>
              </a:ext>
            </a:extLst>
          </p:cNvPr>
          <p:cNvSpPr>
            <a:spLocks noGrp="1"/>
          </p:cNvSpPr>
          <p:nvPr>
            <p:ph type="title" hasCustomPrompt="1"/>
          </p:nvPr>
        </p:nvSpPr>
        <p:spPr>
          <a:xfrm>
            <a:off x="606079" y="161605"/>
            <a:ext cx="5413722"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8" name="Rectangle 17">
            <a:extLst>
              <a:ext uri="{FF2B5EF4-FFF2-40B4-BE49-F238E27FC236}">
                <a16:creationId xmlns:a16="http://schemas.microsoft.com/office/drawing/2014/main" id="{CEDBCF76-3461-2245-8BB1-FA50AE27F6CA}"/>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2" name="スライド番号プレースホルダ 5">
            <a:extLst>
              <a:ext uri="{FF2B5EF4-FFF2-40B4-BE49-F238E27FC236}">
                <a16:creationId xmlns:a16="http://schemas.microsoft.com/office/drawing/2014/main" id="{FB98B4FE-9AC1-D142-89B5-4D3791685BC1}"/>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3" name="Text Placeholder 6">
            <a:extLst>
              <a:ext uri="{FF2B5EF4-FFF2-40B4-BE49-F238E27FC236}">
                <a16:creationId xmlns:a16="http://schemas.microsoft.com/office/drawing/2014/main" id="{7D5A74AA-F0D3-9243-967D-FEA6F7A20BC7}"/>
              </a:ext>
            </a:extLst>
          </p:cNvPr>
          <p:cNvSpPr>
            <a:spLocks noGrp="1"/>
          </p:cNvSpPr>
          <p:nvPr>
            <p:ph type="body" sz="quarter" idx="16" hasCustomPrompt="1"/>
          </p:nvPr>
        </p:nvSpPr>
        <p:spPr>
          <a:xfrm>
            <a:off x="606078" y="6523001"/>
            <a:ext cx="5413722"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9" name="Text Placeholder 2">
            <a:extLst>
              <a:ext uri="{FF2B5EF4-FFF2-40B4-BE49-F238E27FC236}">
                <a16:creationId xmlns:a16="http://schemas.microsoft.com/office/drawing/2014/main" id="{D16C870C-B0F9-5A43-81FD-66BD75CC33C7}"/>
              </a:ext>
            </a:extLst>
          </p:cNvPr>
          <p:cNvSpPr>
            <a:spLocks noGrp="1"/>
          </p:cNvSpPr>
          <p:nvPr>
            <p:ph type="body" sz="quarter" idx="20" hasCustomPrompt="1"/>
          </p:nvPr>
        </p:nvSpPr>
        <p:spPr>
          <a:xfrm>
            <a:off x="311151" y="1491373"/>
            <a:ext cx="5704886"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20" name="Text Placeholder 6">
            <a:extLst>
              <a:ext uri="{FF2B5EF4-FFF2-40B4-BE49-F238E27FC236}">
                <a16:creationId xmlns:a16="http://schemas.microsoft.com/office/drawing/2014/main" id="{C64E591A-1A88-9244-AC81-5B42BFE347C0}"/>
              </a:ext>
            </a:extLst>
          </p:cNvPr>
          <p:cNvSpPr>
            <a:spLocks noGrp="1"/>
          </p:cNvSpPr>
          <p:nvPr>
            <p:ph type="body" sz="quarter" idx="21" hasCustomPrompt="1"/>
          </p:nvPr>
        </p:nvSpPr>
        <p:spPr>
          <a:xfrm>
            <a:off x="311150" y="1093767"/>
            <a:ext cx="5704886"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2306702846"/>
      </p:ext>
    </p:extLst>
  </p:cSld>
  <p:clrMapOvr>
    <a:masterClrMapping/>
  </p:clrMapOvr>
  <p:transition spd="slow">
    <p:push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dvanced 1/3 Imag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5925D82-457F-D84D-B8DF-D8ADFD7E71DF}"/>
              </a:ext>
            </a:extLst>
          </p:cNvPr>
          <p:cNvSpPr>
            <a:spLocks noGrp="1"/>
          </p:cNvSpPr>
          <p:nvPr>
            <p:ph type="body" sz="quarter" idx="14" hasCustomPrompt="1"/>
          </p:nvPr>
        </p:nvSpPr>
        <p:spPr>
          <a:xfrm>
            <a:off x="311150" y="3178298"/>
            <a:ext cx="7660042"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Title</a:t>
            </a:r>
          </a:p>
        </p:txBody>
      </p:sp>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49" y="3575904"/>
            <a:ext cx="7663807" cy="2859621"/>
          </a:xfrm>
          <a:prstGeom prst="rect">
            <a:avLst/>
          </a:prstGeom>
        </p:spPr>
        <p:txBody>
          <a:bodyPr tIns="0" rIns="0" bIns="0" numCol="2" spcCol="126000">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a:t>
            </a:r>
          </a:p>
        </p:txBody>
      </p:sp>
      <p:sp>
        <p:nvSpPr>
          <p:cNvPr id="11" name="Picture Placeholder 9">
            <a:extLst>
              <a:ext uri="{FF2B5EF4-FFF2-40B4-BE49-F238E27FC236}">
                <a16:creationId xmlns:a16="http://schemas.microsoft.com/office/drawing/2014/main" id="{B54C5EE8-C42D-B549-B4D4-C0F00D68A42B}"/>
              </a:ext>
            </a:extLst>
          </p:cNvPr>
          <p:cNvSpPr>
            <a:spLocks noGrp="1"/>
          </p:cNvSpPr>
          <p:nvPr>
            <p:ph type="pic" sz="quarter" idx="18" hasCustomPrompt="1"/>
          </p:nvPr>
        </p:nvSpPr>
        <p:spPr>
          <a:xfrm>
            <a:off x="8136961" y="1093767"/>
            <a:ext cx="4069500" cy="5331536"/>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33463"/>
              <a:gd name="connsiteX1" fmla="*/ 8912928 w 8915642"/>
              <a:gd name="connsiteY1" fmla="*/ 191388 h 6633463"/>
              <a:gd name="connsiteX2" fmla="*/ 8915642 w 8915642"/>
              <a:gd name="connsiteY2" fmla="*/ 6631809 h 6633463"/>
              <a:gd name="connsiteX3" fmla="*/ 579722 w 8915642"/>
              <a:gd name="connsiteY3" fmla="*/ 6633463 h 6633463"/>
              <a:gd name="connsiteX4" fmla="*/ 0 w 8915642"/>
              <a:gd name="connsiteY4" fmla="*/ 6053741 h 6633463"/>
              <a:gd name="connsiteX5" fmla="*/ 0 w 8915642"/>
              <a:gd name="connsiteY5" fmla="*/ 1 h 6633463"/>
              <a:gd name="connsiteX0" fmla="*/ 0 w 8933278"/>
              <a:gd name="connsiteY0" fmla="*/ 1653 h 6635115"/>
              <a:gd name="connsiteX1" fmla="*/ 8933248 w 8933278"/>
              <a:gd name="connsiteY1" fmla="*/ 0 h 6635115"/>
              <a:gd name="connsiteX2" fmla="*/ 8915642 w 8933278"/>
              <a:gd name="connsiteY2" fmla="*/ 6633461 h 6635115"/>
              <a:gd name="connsiteX3" fmla="*/ 579722 w 8933278"/>
              <a:gd name="connsiteY3" fmla="*/ 6635115 h 6635115"/>
              <a:gd name="connsiteX4" fmla="*/ 0 w 8933278"/>
              <a:gd name="connsiteY4" fmla="*/ 6055393 h 6635115"/>
              <a:gd name="connsiteX5" fmla="*/ 0 w 8933278"/>
              <a:gd name="connsiteY5" fmla="*/ 1653 h 6635115"/>
              <a:gd name="connsiteX0" fmla="*/ 0 w 8933323"/>
              <a:gd name="connsiteY0" fmla="*/ 1653 h 6645336"/>
              <a:gd name="connsiteX1" fmla="*/ 8933248 w 8933323"/>
              <a:gd name="connsiteY1" fmla="*/ 0 h 6645336"/>
              <a:gd name="connsiteX2" fmla="*/ 8927517 w 8933323"/>
              <a:gd name="connsiteY2" fmla="*/ 6645336 h 6645336"/>
              <a:gd name="connsiteX3" fmla="*/ 579722 w 8933323"/>
              <a:gd name="connsiteY3" fmla="*/ 6635115 h 6645336"/>
              <a:gd name="connsiteX4" fmla="*/ 0 w 8933323"/>
              <a:gd name="connsiteY4" fmla="*/ 6055393 h 6645336"/>
              <a:gd name="connsiteX5" fmla="*/ 0 w 8933323"/>
              <a:gd name="connsiteY5" fmla="*/ 1653 h 6645336"/>
              <a:gd name="connsiteX0" fmla="*/ 0 w 8927517"/>
              <a:gd name="connsiteY0" fmla="*/ 1653 h 6645336"/>
              <a:gd name="connsiteX1" fmla="*/ 7971347 w 8927517"/>
              <a:gd name="connsiteY1" fmla="*/ 0 h 6645336"/>
              <a:gd name="connsiteX2" fmla="*/ 8927517 w 8927517"/>
              <a:gd name="connsiteY2" fmla="*/ 6645336 h 6645336"/>
              <a:gd name="connsiteX3" fmla="*/ 579722 w 8927517"/>
              <a:gd name="connsiteY3" fmla="*/ 6635115 h 6645336"/>
              <a:gd name="connsiteX4" fmla="*/ 0 w 8927517"/>
              <a:gd name="connsiteY4" fmla="*/ 6055393 h 6645336"/>
              <a:gd name="connsiteX5" fmla="*/ 0 w 8927517"/>
              <a:gd name="connsiteY5" fmla="*/ 1653 h 6645336"/>
              <a:gd name="connsiteX0" fmla="*/ 0 w 7971422"/>
              <a:gd name="connsiteY0" fmla="*/ 1653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653 h 6645336"/>
              <a:gd name="connsiteX0" fmla="*/ 0 w 7971422"/>
              <a:gd name="connsiteY0" fmla="*/ 1301816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301816 h 6645336"/>
              <a:gd name="connsiteX0" fmla="*/ 0 w 7965616"/>
              <a:gd name="connsiteY0" fmla="*/ 1653 h 5345173"/>
              <a:gd name="connsiteX1" fmla="*/ 7957060 w 7965616"/>
              <a:gd name="connsiteY1" fmla="*/ 0 h 5345173"/>
              <a:gd name="connsiteX2" fmla="*/ 7965616 w 7965616"/>
              <a:gd name="connsiteY2" fmla="*/ 5345173 h 5345173"/>
              <a:gd name="connsiteX3" fmla="*/ 579722 w 7965616"/>
              <a:gd name="connsiteY3" fmla="*/ 5334952 h 5345173"/>
              <a:gd name="connsiteX4" fmla="*/ 0 w 7965616"/>
              <a:gd name="connsiteY4" fmla="*/ 4755230 h 5345173"/>
              <a:gd name="connsiteX5" fmla="*/ 0 w 7965616"/>
              <a:gd name="connsiteY5" fmla="*/ 1653 h 5345173"/>
              <a:gd name="connsiteX0" fmla="*/ 0 w 7971422"/>
              <a:gd name="connsiteY0" fmla="*/ 1653 h 5345173"/>
              <a:gd name="connsiteX1" fmla="*/ 7971347 w 7971422"/>
              <a:gd name="connsiteY1" fmla="*/ 0 h 5345173"/>
              <a:gd name="connsiteX2" fmla="*/ 7965616 w 7971422"/>
              <a:gd name="connsiteY2" fmla="*/ 5345173 h 5345173"/>
              <a:gd name="connsiteX3" fmla="*/ 579722 w 7971422"/>
              <a:gd name="connsiteY3" fmla="*/ 5334952 h 5345173"/>
              <a:gd name="connsiteX4" fmla="*/ 0 w 7971422"/>
              <a:gd name="connsiteY4" fmla="*/ 4755230 h 5345173"/>
              <a:gd name="connsiteX5" fmla="*/ 0 w 7971422"/>
              <a:gd name="connsiteY5" fmla="*/ 1653 h 5345173"/>
              <a:gd name="connsiteX0" fmla="*/ 0 w 7988356"/>
              <a:gd name="connsiteY0" fmla="*/ 187920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187920 h 5345173"/>
              <a:gd name="connsiteX0" fmla="*/ 0 w 7988356"/>
              <a:gd name="connsiteY0" fmla="*/ 210145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210145 h 5345173"/>
              <a:gd name="connsiteX0" fmla="*/ 0 w 7988356"/>
              <a:gd name="connsiteY0" fmla="*/ 0 h 5135028"/>
              <a:gd name="connsiteX1" fmla="*/ 7988281 w 7988356"/>
              <a:gd name="connsiteY1" fmla="*/ 7569 h 5135028"/>
              <a:gd name="connsiteX2" fmla="*/ 7982550 w 7988356"/>
              <a:gd name="connsiteY2" fmla="*/ 5135028 h 5135028"/>
              <a:gd name="connsiteX3" fmla="*/ 596656 w 7988356"/>
              <a:gd name="connsiteY3" fmla="*/ 5124807 h 5135028"/>
              <a:gd name="connsiteX4" fmla="*/ 16934 w 7988356"/>
              <a:gd name="connsiteY4" fmla="*/ 4545085 h 5135028"/>
              <a:gd name="connsiteX5" fmla="*/ 0 w 7988356"/>
              <a:gd name="connsiteY5" fmla="*/ 0 h 5135028"/>
              <a:gd name="connsiteX0" fmla="*/ 0 w 7982550"/>
              <a:gd name="connsiteY0" fmla="*/ 0 h 5135028"/>
              <a:gd name="connsiteX1" fmla="*/ 6028853 w 7982550"/>
              <a:gd name="connsiteY1" fmla="*/ 7569 h 5135028"/>
              <a:gd name="connsiteX2" fmla="*/ 7982550 w 7982550"/>
              <a:gd name="connsiteY2" fmla="*/ 5135028 h 5135028"/>
              <a:gd name="connsiteX3" fmla="*/ 596656 w 7982550"/>
              <a:gd name="connsiteY3" fmla="*/ 5124807 h 5135028"/>
              <a:gd name="connsiteX4" fmla="*/ 16934 w 7982550"/>
              <a:gd name="connsiteY4" fmla="*/ 4545085 h 5135028"/>
              <a:gd name="connsiteX5" fmla="*/ 0 w 7982550"/>
              <a:gd name="connsiteY5" fmla="*/ 0 h 5135028"/>
              <a:gd name="connsiteX0" fmla="*/ 0 w 6037636"/>
              <a:gd name="connsiteY0" fmla="*/ 0 h 5135028"/>
              <a:gd name="connsiteX1" fmla="*/ 6028853 w 6037636"/>
              <a:gd name="connsiteY1" fmla="*/ 7569 h 5135028"/>
              <a:gd name="connsiteX2" fmla="*/ 6037636 w 6037636"/>
              <a:gd name="connsiteY2" fmla="*/ 5135028 h 5135028"/>
              <a:gd name="connsiteX3" fmla="*/ 596656 w 6037636"/>
              <a:gd name="connsiteY3" fmla="*/ 5124807 h 5135028"/>
              <a:gd name="connsiteX4" fmla="*/ 16934 w 6037636"/>
              <a:gd name="connsiteY4" fmla="*/ 4545085 h 5135028"/>
              <a:gd name="connsiteX5" fmla="*/ 0 w 6037636"/>
              <a:gd name="connsiteY5" fmla="*/ 0 h 5135028"/>
              <a:gd name="connsiteX0" fmla="*/ 0 w 6028853"/>
              <a:gd name="connsiteY0" fmla="*/ 0 h 5124807"/>
              <a:gd name="connsiteX1" fmla="*/ 6028853 w 6028853"/>
              <a:gd name="connsiteY1" fmla="*/ 7569 h 5124807"/>
              <a:gd name="connsiteX2" fmla="*/ 4063693 w 6028853"/>
              <a:gd name="connsiteY2" fmla="*/ 5105999 h 5124807"/>
              <a:gd name="connsiteX3" fmla="*/ 596656 w 6028853"/>
              <a:gd name="connsiteY3" fmla="*/ 5124807 h 5124807"/>
              <a:gd name="connsiteX4" fmla="*/ 16934 w 6028853"/>
              <a:gd name="connsiteY4" fmla="*/ 4545085 h 5124807"/>
              <a:gd name="connsiteX5" fmla="*/ 0 w 6028853"/>
              <a:gd name="connsiteY5" fmla="*/ 0 h 5124807"/>
              <a:gd name="connsiteX0" fmla="*/ 0 w 4069500"/>
              <a:gd name="connsiteY0" fmla="*/ 0 h 5124807"/>
              <a:gd name="connsiteX1" fmla="*/ 4069425 w 4069500"/>
              <a:gd name="connsiteY1" fmla="*/ 7569 h 5124807"/>
              <a:gd name="connsiteX2" fmla="*/ 4063693 w 4069500"/>
              <a:gd name="connsiteY2" fmla="*/ 5105999 h 5124807"/>
              <a:gd name="connsiteX3" fmla="*/ 596656 w 4069500"/>
              <a:gd name="connsiteY3" fmla="*/ 5124807 h 5124807"/>
              <a:gd name="connsiteX4" fmla="*/ 16934 w 4069500"/>
              <a:gd name="connsiteY4" fmla="*/ 4545085 h 5124807"/>
              <a:gd name="connsiteX5" fmla="*/ 0 w 4069500"/>
              <a:gd name="connsiteY5" fmla="*/ 0 h 5124807"/>
              <a:gd name="connsiteX0" fmla="*/ 0 w 4069500"/>
              <a:gd name="connsiteY0" fmla="*/ 6946 h 5131753"/>
              <a:gd name="connsiteX1" fmla="*/ 4069425 w 4069500"/>
              <a:gd name="connsiteY1" fmla="*/ 0 h 5131753"/>
              <a:gd name="connsiteX2" fmla="*/ 4063693 w 4069500"/>
              <a:gd name="connsiteY2" fmla="*/ 5112945 h 5131753"/>
              <a:gd name="connsiteX3" fmla="*/ 596656 w 4069500"/>
              <a:gd name="connsiteY3" fmla="*/ 5131753 h 5131753"/>
              <a:gd name="connsiteX4" fmla="*/ 16934 w 4069500"/>
              <a:gd name="connsiteY4" fmla="*/ 4552031 h 5131753"/>
              <a:gd name="connsiteX5" fmla="*/ 0 w 4069500"/>
              <a:gd name="connsiteY5" fmla="*/ 6946 h 513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9500" h="5131753">
                <a:moveTo>
                  <a:pt x="0" y="6946"/>
                </a:moveTo>
                <a:lnTo>
                  <a:pt x="4069425" y="0"/>
                </a:lnTo>
                <a:cubicBezTo>
                  <a:pt x="4070330" y="2146807"/>
                  <a:pt x="4062788" y="2966138"/>
                  <a:pt x="4063693" y="5112945"/>
                </a:cubicBezTo>
                <a:lnTo>
                  <a:pt x="596656" y="5131753"/>
                </a:lnTo>
                <a:cubicBezTo>
                  <a:pt x="276484" y="5131753"/>
                  <a:pt x="16934" y="4872203"/>
                  <a:pt x="16934" y="4552031"/>
                </a:cubicBezTo>
                <a:cubicBezTo>
                  <a:pt x="11289" y="3029594"/>
                  <a:pt x="5645" y="1529383"/>
                  <a:pt x="0" y="6946"/>
                </a:cubicBezTo>
                <a:close/>
              </a:path>
            </a:pathLst>
          </a:custGeom>
          <a:noFill/>
        </p:spPr>
        <p:txBody>
          <a:bodyPr>
            <a:normAutofit/>
          </a:bodyPr>
          <a:lstStyle>
            <a:lvl1pPr marL="0" indent="0">
              <a:buNone/>
              <a:defRPr sz="1400">
                <a:solidFill>
                  <a:schemeClr val="tx1"/>
                </a:solidFill>
              </a:defRPr>
            </a:lvl1pPr>
          </a:lstStyle>
          <a:p>
            <a:r>
              <a:rPr lang="en-JP"/>
              <a:t>Insert Photo</a:t>
            </a:r>
          </a:p>
        </p:txBody>
      </p:sp>
      <p:pic>
        <p:nvPicPr>
          <p:cNvPr id="14" name="Picture 13" descr="Takeda">
            <a:extLst>
              <a:ext uri="{FF2B5EF4-FFF2-40B4-BE49-F238E27FC236}">
                <a16:creationId xmlns:a16="http://schemas.microsoft.com/office/drawing/2014/main" id="{334C6D4B-D00D-0346-BC97-8DCE371C28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
        <p:nvSpPr>
          <p:cNvPr id="17" name="タイトル プレースホルダ 1">
            <a:extLst>
              <a:ext uri="{FF2B5EF4-FFF2-40B4-BE49-F238E27FC236}">
                <a16:creationId xmlns:a16="http://schemas.microsoft.com/office/drawing/2014/main" id="{CCEDFD04-9A53-9241-851E-1D01DC555ACC}"/>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20" name="Footer Placeholder 8">
            <a:extLst>
              <a:ext uri="{FF2B5EF4-FFF2-40B4-BE49-F238E27FC236}">
                <a16:creationId xmlns:a16="http://schemas.microsoft.com/office/drawing/2014/main" id="{1E1D8887-7EAE-1A40-9285-7C632FEAA8BF}"/>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sp>
        <p:nvSpPr>
          <p:cNvPr id="23" name="Rectangle 22">
            <a:extLst>
              <a:ext uri="{FF2B5EF4-FFF2-40B4-BE49-F238E27FC236}">
                <a16:creationId xmlns:a16="http://schemas.microsoft.com/office/drawing/2014/main" id="{365B3EBD-E4F5-8E40-B07A-C04F3B1E7F2C}"/>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6" name="スライド番号プレースホルダ 5">
            <a:extLst>
              <a:ext uri="{FF2B5EF4-FFF2-40B4-BE49-F238E27FC236}">
                <a16:creationId xmlns:a16="http://schemas.microsoft.com/office/drawing/2014/main" id="{3D5D14EF-A351-224D-8142-E1BEE44BBC99}"/>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7" name="Text Placeholder 6">
            <a:extLst>
              <a:ext uri="{FF2B5EF4-FFF2-40B4-BE49-F238E27FC236}">
                <a16:creationId xmlns:a16="http://schemas.microsoft.com/office/drawing/2014/main" id="{4D0A49B6-0BCC-C545-BF97-504B63062FEC}"/>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5" name="Text Placeholder 2">
            <a:extLst>
              <a:ext uri="{FF2B5EF4-FFF2-40B4-BE49-F238E27FC236}">
                <a16:creationId xmlns:a16="http://schemas.microsoft.com/office/drawing/2014/main" id="{D82FCE78-36AB-904B-98A8-CE3FFB1555E3}"/>
              </a:ext>
            </a:extLst>
          </p:cNvPr>
          <p:cNvSpPr>
            <a:spLocks noGrp="1"/>
          </p:cNvSpPr>
          <p:nvPr>
            <p:ph type="body" sz="quarter" idx="20" hasCustomPrompt="1"/>
          </p:nvPr>
        </p:nvSpPr>
        <p:spPr>
          <a:xfrm>
            <a:off x="311150" y="1491373"/>
            <a:ext cx="7660041"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18" name="Text Placeholder 6">
            <a:extLst>
              <a:ext uri="{FF2B5EF4-FFF2-40B4-BE49-F238E27FC236}">
                <a16:creationId xmlns:a16="http://schemas.microsoft.com/office/drawing/2014/main" id="{72ECF95F-F25E-8248-A0F3-BB1749A1B406}"/>
              </a:ext>
            </a:extLst>
          </p:cNvPr>
          <p:cNvSpPr>
            <a:spLocks noGrp="1"/>
          </p:cNvSpPr>
          <p:nvPr>
            <p:ph type="body" sz="quarter" idx="21" hasCustomPrompt="1"/>
          </p:nvPr>
        </p:nvSpPr>
        <p:spPr>
          <a:xfrm>
            <a:off x="311149" y="1093767"/>
            <a:ext cx="7660041"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3694875461"/>
      </p:ext>
    </p:extLst>
  </p:cSld>
  <p:clrMapOvr>
    <a:masterClrMapping/>
  </p:clrMapOvr>
  <p:transition spd="slow">
    <p:push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dvanced 1/3 Image (Full Blee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5925D82-457F-D84D-B8DF-D8ADFD7E71DF}"/>
              </a:ext>
            </a:extLst>
          </p:cNvPr>
          <p:cNvSpPr>
            <a:spLocks noGrp="1"/>
          </p:cNvSpPr>
          <p:nvPr>
            <p:ph type="body" sz="quarter" idx="14" hasCustomPrompt="1"/>
          </p:nvPr>
        </p:nvSpPr>
        <p:spPr>
          <a:xfrm>
            <a:off x="311150" y="3178298"/>
            <a:ext cx="5708650"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Title</a:t>
            </a:r>
          </a:p>
        </p:txBody>
      </p:sp>
      <p:sp>
        <p:nvSpPr>
          <p:cNvPr id="12" name="Text Placeholder 6">
            <a:extLst>
              <a:ext uri="{FF2B5EF4-FFF2-40B4-BE49-F238E27FC236}">
                <a16:creationId xmlns:a16="http://schemas.microsoft.com/office/drawing/2014/main" id="{FD2406EE-A554-5348-AE6D-4D8B343E6201}"/>
              </a:ext>
            </a:extLst>
          </p:cNvPr>
          <p:cNvSpPr>
            <a:spLocks noGrp="1"/>
          </p:cNvSpPr>
          <p:nvPr>
            <p:ph type="body" sz="quarter" idx="15" hasCustomPrompt="1"/>
          </p:nvPr>
        </p:nvSpPr>
        <p:spPr>
          <a:xfrm>
            <a:off x="311149" y="3575904"/>
            <a:ext cx="7663807" cy="2859621"/>
          </a:xfrm>
          <a:prstGeom prst="rect">
            <a:avLst/>
          </a:prstGeom>
        </p:spPr>
        <p:txBody>
          <a:bodyPr tIns="0" rIns="0" bIns="0" numCol="2" spcCol="126000">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a:t>
            </a:r>
          </a:p>
        </p:txBody>
      </p:sp>
      <p:sp>
        <p:nvSpPr>
          <p:cNvPr id="11" name="Picture Placeholder 9">
            <a:extLst>
              <a:ext uri="{FF2B5EF4-FFF2-40B4-BE49-F238E27FC236}">
                <a16:creationId xmlns:a16="http://schemas.microsoft.com/office/drawing/2014/main" id="{B54C5EE8-C42D-B549-B4D4-C0F00D68A42B}"/>
              </a:ext>
            </a:extLst>
          </p:cNvPr>
          <p:cNvSpPr>
            <a:spLocks noGrp="1"/>
          </p:cNvSpPr>
          <p:nvPr>
            <p:ph type="pic" sz="quarter" idx="18" hasCustomPrompt="1"/>
          </p:nvPr>
        </p:nvSpPr>
        <p:spPr>
          <a:xfrm>
            <a:off x="8123708" y="-1378"/>
            <a:ext cx="4076946" cy="6860842"/>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33463"/>
              <a:gd name="connsiteX1" fmla="*/ 8912928 w 8915642"/>
              <a:gd name="connsiteY1" fmla="*/ 191388 h 6633463"/>
              <a:gd name="connsiteX2" fmla="*/ 8915642 w 8915642"/>
              <a:gd name="connsiteY2" fmla="*/ 6631809 h 6633463"/>
              <a:gd name="connsiteX3" fmla="*/ 579722 w 8915642"/>
              <a:gd name="connsiteY3" fmla="*/ 6633463 h 6633463"/>
              <a:gd name="connsiteX4" fmla="*/ 0 w 8915642"/>
              <a:gd name="connsiteY4" fmla="*/ 6053741 h 6633463"/>
              <a:gd name="connsiteX5" fmla="*/ 0 w 8915642"/>
              <a:gd name="connsiteY5" fmla="*/ 1 h 6633463"/>
              <a:gd name="connsiteX0" fmla="*/ 0 w 8933278"/>
              <a:gd name="connsiteY0" fmla="*/ 1653 h 6635115"/>
              <a:gd name="connsiteX1" fmla="*/ 8933248 w 8933278"/>
              <a:gd name="connsiteY1" fmla="*/ 0 h 6635115"/>
              <a:gd name="connsiteX2" fmla="*/ 8915642 w 8933278"/>
              <a:gd name="connsiteY2" fmla="*/ 6633461 h 6635115"/>
              <a:gd name="connsiteX3" fmla="*/ 579722 w 8933278"/>
              <a:gd name="connsiteY3" fmla="*/ 6635115 h 6635115"/>
              <a:gd name="connsiteX4" fmla="*/ 0 w 8933278"/>
              <a:gd name="connsiteY4" fmla="*/ 6055393 h 6635115"/>
              <a:gd name="connsiteX5" fmla="*/ 0 w 8933278"/>
              <a:gd name="connsiteY5" fmla="*/ 1653 h 6635115"/>
              <a:gd name="connsiteX0" fmla="*/ 0 w 8933323"/>
              <a:gd name="connsiteY0" fmla="*/ 1653 h 6645336"/>
              <a:gd name="connsiteX1" fmla="*/ 8933248 w 8933323"/>
              <a:gd name="connsiteY1" fmla="*/ 0 h 6645336"/>
              <a:gd name="connsiteX2" fmla="*/ 8927517 w 8933323"/>
              <a:gd name="connsiteY2" fmla="*/ 6645336 h 6645336"/>
              <a:gd name="connsiteX3" fmla="*/ 579722 w 8933323"/>
              <a:gd name="connsiteY3" fmla="*/ 6635115 h 6645336"/>
              <a:gd name="connsiteX4" fmla="*/ 0 w 8933323"/>
              <a:gd name="connsiteY4" fmla="*/ 6055393 h 6645336"/>
              <a:gd name="connsiteX5" fmla="*/ 0 w 8933323"/>
              <a:gd name="connsiteY5" fmla="*/ 1653 h 6645336"/>
              <a:gd name="connsiteX0" fmla="*/ 0 w 8927517"/>
              <a:gd name="connsiteY0" fmla="*/ 1653 h 6645336"/>
              <a:gd name="connsiteX1" fmla="*/ 7971347 w 8927517"/>
              <a:gd name="connsiteY1" fmla="*/ 0 h 6645336"/>
              <a:gd name="connsiteX2" fmla="*/ 8927517 w 8927517"/>
              <a:gd name="connsiteY2" fmla="*/ 6645336 h 6645336"/>
              <a:gd name="connsiteX3" fmla="*/ 579722 w 8927517"/>
              <a:gd name="connsiteY3" fmla="*/ 6635115 h 6645336"/>
              <a:gd name="connsiteX4" fmla="*/ 0 w 8927517"/>
              <a:gd name="connsiteY4" fmla="*/ 6055393 h 6645336"/>
              <a:gd name="connsiteX5" fmla="*/ 0 w 8927517"/>
              <a:gd name="connsiteY5" fmla="*/ 1653 h 6645336"/>
              <a:gd name="connsiteX0" fmla="*/ 0 w 7971422"/>
              <a:gd name="connsiteY0" fmla="*/ 1653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653 h 6645336"/>
              <a:gd name="connsiteX0" fmla="*/ 0 w 7971422"/>
              <a:gd name="connsiteY0" fmla="*/ 1301816 h 6645336"/>
              <a:gd name="connsiteX1" fmla="*/ 7971347 w 7971422"/>
              <a:gd name="connsiteY1" fmla="*/ 0 h 6645336"/>
              <a:gd name="connsiteX2" fmla="*/ 7965616 w 7971422"/>
              <a:gd name="connsiteY2" fmla="*/ 6645336 h 6645336"/>
              <a:gd name="connsiteX3" fmla="*/ 579722 w 7971422"/>
              <a:gd name="connsiteY3" fmla="*/ 6635115 h 6645336"/>
              <a:gd name="connsiteX4" fmla="*/ 0 w 7971422"/>
              <a:gd name="connsiteY4" fmla="*/ 6055393 h 6645336"/>
              <a:gd name="connsiteX5" fmla="*/ 0 w 7971422"/>
              <a:gd name="connsiteY5" fmla="*/ 1301816 h 6645336"/>
              <a:gd name="connsiteX0" fmla="*/ 0 w 7965616"/>
              <a:gd name="connsiteY0" fmla="*/ 1653 h 5345173"/>
              <a:gd name="connsiteX1" fmla="*/ 7957060 w 7965616"/>
              <a:gd name="connsiteY1" fmla="*/ 0 h 5345173"/>
              <a:gd name="connsiteX2" fmla="*/ 7965616 w 7965616"/>
              <a:gd name="connsiteY2" fmla="*/ 5345173 h 5345173"/>
              <a:gd name="connsiteX3" fmla="*/ 579722 w 7965616"/>
              <a:gd name="connsiteY3" fmla="*/ 5334952 h 5345173"/>
              <a:gd name="connsiteX4" fmla="*/ 0 w 7965616"/>
              <a:gd name="connsiteY4" fmla="*/ 4755230 h 5345173"/>
              <a:gd name="connsiteX5" fmla="*/ 0 w 7965616"/>
              <a:gd name="connsiteY5" fmla="*/ 1653 h 5345173"/>
              <a:gd name="connsiteX0" fmla="*/ 0 w 7971422"/>
              <a:gd name="connsiteY0" fmla="*/ 1653 h 5345173"/>
              <a:gd name="connsiteX1" fmla="*/ 7971347 w 7971422"/>
              <a:gd name="connsiteY1" fmla="*/ 0 h 5345173"/>
              <a:gd name="connsiteX2" fmla="*/ 7965616 w 7971422"/>
              <a:gd name="connsiteY2" fmla="*/ 5345173 h 5345173"/>
              <a:gd name="connsiteX3" fmla="*/ 579722 w 7971422"/>
              <a:gd name="connsiteY3" fmla="*/ 5334952 h 5345173"/>
              <a:gd name="connsiteX4" fmla="*/ 0 w 7971422"/>
              <a:gd name="connsiteY4" fmla="*/ 4755230 h 5345173"/>
              <a:gd name="connsiteX5" fmla="*/ 0 w 7971422"/>
              <a:gd name="connsiteY5" fmla="*/ 1653 h 5345173"/>
              <a:gd name="connsiteX0" fmla="*/ 0 w 7988356"/>
              <a:gd name="connsiteY0" fmla="*/ 187920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187920 h 5345173"/>
              <a:gd name="connsiteX0" fmla="*/ 0 w 7988356"/>
              <a:gd name="connsiteY0" fmla="*/ 210145 h 5345173"/>
              <a:gd name="connsiteX1" fmla="*/ 7988281 w 7988356"/>
              <a:gd name="connsiteY1" fmla="*/ 0 h 5345173"/>
              <a:gd name="connsiteX2" fmla="*/ 7982550 w 7988356"/>
              <a:gd name="connsiteY2" fmla="*/ 5345173 h 5345173"/>
              <a:gd name="connsiteX3" fmla="*/ 596656 w 7988356"/>
              <a:gd name="connsiteY3" fmla="*/ 5334952 h 5345173"/>
              <a:gd name="connsiteX4" fmla="*/ 16934 w 7988356"/>
              <a:gd name="connsiteY4" fmla="*/ 4755230 h 5345173"/>
              <a:gd name="connsiteX5" fmla="*/ 0 w 7988356"/>
              <a:gd name="connsiteY5" fmla="*/ 210145 h 5345173"/>
              <a:gd name="connsiteX0" fmla="*/ 0 w 7988356"/>
              <a:gd name="connsiteY0" fmla="*/ 0 h 5135028"/>
              <a:gd name="connsiteX1" fmla="*/ 7988281 w 7988356"/>
              <a:gd name="connsiteY1" fmla="*/ 7569 h 5135028"/>
              <a:gd name="connsiteX2" fmla="*/ 7982550 w 7988356"/>
              <a:gd name="connsiteY2" fmla="*/ 5135028 h 5135028"/>
              <a:gd name="connsiteX3" fmla="*/ 596656 w 7988356"/>
              <a:gd name="connsiteY3" fmla="*/ 5124807 h 5135028"/>
              <a:gd name="connsiteX4" fmla="*/ 16934 w 7988356"/>
              <a:gd name="connsiteY4" fmla="*/ 4545085 h 5135028"/>
              <a:gd name="connsiteX5" fmla="*/ 0 w 7988356"/>
              <a:gd name="connsiteY5" fmla="*/ 0 h 5135028"/>
              <a:gd name="connsiteX0" fmla="*/ 0 w 7982550"/>
              <a:gd name="connsiteY0" fmla="*/ 0 h 5135028"/>
              <a:gd name="connsiteX1" fmla="*/ 6028853 w 7982550"/>
              <a:gd name="connsiteY1" fmla="*/ 7569 h 5135028"/>
              <a:gd name="connsiteX2" fmla="*/ 7982550 w 7982550"/>
              <a:gd name="connsiteY2" fmla="*/ 5135028 h 5135028"/>
              <a:gd name="connsiteX3" fmla="*/ 596656 w 7982550"/>
              <a:gd name="connsiteY3" fmla="*/ 5124807 h 5135028"/>
              <a:gd name="connsiteX4" fmla="*/ 16934 w 7982550"/>
              <a:gd name="connsiteY4" fmla="*/ 4545085 h 5135028"/>
              <a:gd name="connsiteX5" fmla="*/ 0 w 7982550"/>
              <a:gd name="connsiteY5" fmla="*/ 0 h 5135028"/>
              <a:gd name="connsiteX0" fmla="*/ 0 w 6037636"/>
              <a:gd name="connsiteY0" fmla="*/ 0 h 5135028"/>
              <a:gd name="connsiteX1" fmla="*/ 6028853 w 6037636"/>
              <a:gd name="connsiteY1" fmla="*/ 7569 h 5135028"/>
              <a:gd name="connsiteX2" fmla="*/ 6037636 w 6037636"/>
              <a:gd name="connsiteY2" fmla="*/ 5135028 h 5135028"/>
              <a:gd name="connsiteX3" fmla="*/ 596656 w 6037636"/>
              <a:gd name="connsiteY3" fmla="*/ 5124807 h 5135028"/>
              <a:gd name="connsiteX4" fmla="*/ 16934 w 6037636"/>
              <a:gd name="connsiteY4" fmla="*/ 4545085 h 5135028"/>
              <a:gd name="connsiteX5" fmla="*/ 0 w 6037636"/>
              <a:gd name="connsiteY5" fmla="*/ 0 h 5135028"/>
              <a:gd name="connsiteX0" fmla="*/ 0 w 6028853"/>
              <a:gd name="connsiteY0" fmla="*/ 0 h 5124807"/>
              <a:gd name="connsiteX1" fmla="*/ 6028853 w 6028853"/>
              <a:gd name="connsiteY1" fmla="*/ 7569 h 5124807"/>
              <a:gd name="connsiteX2" fmla="*/ 4063693 w 6028853"/>
              <a:gd name="connsiteY2" fmla="*/ 5105999 h 5124807"/>
              <a:gd name="connsiteX3" fmla="*/ 596656 w 6028853"/>
              <a:gd name="connsiteY3" fmla="*/ 5124807 h 5124807"/>
              <a:gd name="connsiteX4" fmla="*/ 16934 w 6028853"/>
              <a:gd name="connsiteY4" fmla="*/ 4545085 h 5124807"/>
              <a:gd name="connsiteX5" fmla="*/ 0 w 6028853"/>
              <a:gd name="connsiteY5" fmla="*/ 0 h 5124807"/>
              <a:gd name="connsiteX0" fmla="*/ 0 w 4069500"/>
              <a:gd name="connsiteY0" fmla="*/ 0 h 5124807"/>
              <a:gd name="connsiteX1" fmla="*/ 4069425 w 4069500"/>
              <a:gd name="connsiteY1" fmla="*/ 7569 h 5124807"/>
              <a:gd name="connsiteX2" fmla="*/ 4063693 w 4069500"/>
              <a:gd name="connsiteY2" fmla="*/ 5105999 h 5124807"/>
              <a:gd name="connsiteX3" fmla="*/ 596656 w 4069500"/>
              <a:gd name="connsiteY3" fmla="*/ 5124807 h 5124807"/>
              <a:gd name="connsiteX4" fmla="*/ 16934 w 4069500"/>
              <a:gd name="connsiteY4" fmla="*/ 4545085 h 5124807"/>
              <a:gd name="connsiteX5" fmla="*/ 0 w 4069500"/>
              <a:gd name="connsiteY5" fmla="*/ 0 h 5124807"/>
              <a:gd name="connsiteX0" fmla="*/ 0 w 4069500"/>
              <a:gd name="connsiteY0" fmla="*/ 6946 h 5131753"/>
              <a:gd name="connsiteX1" fmla="*/ 4069425 w 4069500"/>
              <a:gd name="connsiteY1" fmla="*/ 0 h 5131753"/>
              <a:gd name="connsiteX2" fmla="*/ 4063693 w 4069500"/>
              <a:gd name="connsiteY2" fmla="*/ 5112945 h 5131753"/>
              <a:gd name="connsiteX3" fmla="*/ 596656 w 4069500"/>
              <a:gd name="connsiteY3" fmla="*/ 5131753 h 5131753"/>
              <a:gd name="connsiteX4" fmla="*/ 16934 w 4069500"/>
              <a:gd name="connsiteY4" fmla="*/ 4552031 h 5131753"/>
              <a:gd name="connsiteX5" fmla="*/ 0 w 4069500"/>
              <a:gd name="connsiteY5" fmla="*/ 6946 h 5131753"/>
              <a:gd name="connsiteX0" fmla="*/ 0 w 4082753"/>
              <a:gd name="connsiteY0" fmla="*/ 2 h 6874096"/>
              <a:gd name="connsiteX1" fmla="*/ 4082678 w 4082753"/>
              <a:gd name="connsiteY1" fmla="*/ 1742343 h 6874096"/>
              <a:gd name="connsiteX2" fmla="*/ 4076946 w 4082753"/>
              <a:gd name="connsiteY2" fmla="*/ 6855288 h 6874096"/>
              <a:gd name="connsiteX3" fmla="*/ 609909 w 4082753"/>
              <a:gd name="connsiteY3" fmla="*/ 6874096 h 6874096"/>
              <a:gd name="connsiteX4" fmla="*/ 30187 w 4082753"/>
              <a:gd name="connsiteY4" fmla="*/ 6294374 h 6874096"/>
              <a:gd name="connsiteX5" fmla="*/ 0 w 4082753"/>
              <a:gd name="connsiteY5" fmla="*/ 2 h 6874096"/>
              <a:gd name="connsiteX0" fmla="*/ 0 w 4095958"/>
              <a:gd name="connsiteY0" fmla="*/ 6946 h 6881040"/>
              <a:gd name="connsiteX1" fmla="*/ 4095930 w 4095958"/>
              <a:gd name="connsiteY1" fmla="*/ 0 h 6881040"/>
              <a:gd name="connsiteX2" fmla="*/ 4076946 w 4095958"/>
              <a:gd name="connsiteY2" fmla="*/ 6862232 h 6881040"/>
              <a:gd name="connsiteX3" fmla="*/ 609909 w 4095958"/>
              <a:gd name="connsiteY3" fmla="*/ 6881040 h 6881040"/>
              <a:gd name="connsiteX4" fmla="*/ 30187 w 4095958"/>
              <a:gd name="connsiteY4" fmla="*/ 6301318 h 6881040"/>
              <a:gd name="connsiteX5" fmla="*/ 0 w 4095958"/>
              <a:gd name="connsiteY5" fmla="*/ 6946 h 6881040"/>
              <a:gd name="connsiteX0" fmla="*/ 0 w 4076946"/>
              <a:gd name="connsiteY0" fmla="*/ 0 h 6874094"/>
              <a:gd name="connsiteX1" fmla="*/ 3870643 w 4076946"/>
              <a:gd name="connsiteY1" fmla="*/ 191837 h 6874094"/>
              <a:gd name="connsiteX2" fmla="*/ 4076946 w 4076946"/>
              <a:gd name="connsiteY2" fmla="*/ 6855286 h 6874094"/>
              <a:gd name="connsiteX3" fmla="*/ 609909 w 4076946"/>
              <a:gd name="connsiteY3" fmla="*/ 6874094 h 6874094"/>
              <a:gd name="connsiteX4" fmla="*/ 30187 w 4076946"/>
              <a:gd name="connsiteY4" fmla="*/ 6294372 h 6874094"/>
              <a:gd name="connsiteX5" fmla="*/ 0 w 4076946"/>
              <a:gd name="connsiteY5" fmla="*/ 0 h 6874094"/>
              <a:gd name="connsiteX0" fmla="*/ 0 w 4076946"/>
              <a:gd name="connsiteY0" fmla="*/ 0 h 6874094"/>
              <a:gd name="connsiteX1" fmla="*/ 4069426 w 4076946"/>
              <a:gd name="connsiteY1" fmla="*/ 19559 h 6874094"/>
              <a:gd name="connsiteX2" fmla="*/ 4076946 w 4076946"/>
              <a:gd name="connsiteY2" fmla="*/ 6855286 h 6874094"/>
              <a:gd name="connsiteX3" fmla="*/ 609909 w 4076946"/>
              <a:gd name="connsiteY3" fmla="*/ 6874094 h 6874094"/>
              <a:gd name="connsiteX4" fmla="*/ 30187 w 4076946"/>
              <a:gd name="connsiteY4" fmla="*/ 6294372 h 6874094"/>
              <a:gd name="connsiteX5" fmla="*/ 0 w 4076946"/>
              <a:gd name="connsiteY5" fmla="*/ 0 h 6874094"/>
              <a:gd name="connsiteX0" fmla="*/ 0 w 4076946"/>
              <a:gd name="connsiteY0" fmla="*/ 99710 h 6854535"/>
              <a:gd name="connsiteX1" fmla="*/ 4069426 w 4076946"/>
              <a:gd name="connsiteY1" fmla="*/ 0 h 6854535"/>
              <a:gd name="connsiteX2" fmla="*/ 4076946 w 4076946"/>
              <a:gd name="connsiteY2" fmla="*/ 6835727 h 6854535"/>
              <a:gd name="connsiteX3" fmla="*/ 609909 w 4076946"/>
              <a:gd name="connsiteY3" fmla="*/ 6854535 h 6854535"/>
              <a:gd name="connsiteX4" fmla="*/ 30187 w 4076946"/>
              <a:gd name="connsiteY4" fmla="*/ 6274813 h 6854535"/>
              <a:gd name="connsiteX5" fmla="*/ 0 w 4076946"/>
              <a:gd name="connsiteY5" fmla="*/ 99710 h 6854535"/>
              <a:gd name="connsiteX0" fmla="*/ 0 w 4076946"/>
              <a:gd name="connsiteY0" fmla="*/ 0 h 6860842"/>
              <a:gd name="connsiteX1" fmla="*/ 4069426 w 4076946"/>
              <a:gd name="connsiteY1" fmla="*/ 6307 h 6860842"/>
              <a:gd name="connsiteX2" fmla="*/ 4076946 w 4076946"/>
              <a:gd name="connsiteY2" fmla="*/ 6842034 h 6860842"/>
              <a:gd name="connsiteX3" fmla="*/ 609909 w 4076946"/>
              <a:gd name="connsiteY3" fmla="*/ 6860842 h 6860842"/>
              <a:gd name="connsiteX4" fmla="*/ 30187 w 4076946"/>
              <a:gd name="connsiteY4" fmla="*/ 6281120 h 6860842"/>
              <a:gd name="connsiteX5" fmla="*/ 0 w 4076946"/>
              <a:gd name="connsiteY5" fmla="*/ 0 h 686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6946" h="6860842">
                <a:moveTo>
                  <a:pt x="0" y="0"/>
                </a:moveTo>
                <a:lnTo>
                  <a:pt x="4069426" y="6307"/>
                </a:lnTo>
                <a:cubicBezTo>
                  <a:pt x="4070331" y="2153114"/>
                  <a:pt x="4076041" y="4695227"/>
                  <a:pt x="4076946" y="6842034"/>
                </a:cubicBezTo>
                <a:lnTo>
                  <a:pt x="609909" y="6860842"/>
                </a:lnTo>
                <a:cubicBezTo>
                  <a:pt x="289737" y="6860842"/>
                  <a:pt x="30187" y="6601292"/>
                  <a:pt x="30187" y="6281120"/>
                </a:cubicBezTo>
                <a:cubicBezTo>
                  <a:pt x="24542" y="4758683"/>
                  <a:pt x="5645" y="1522437"/>
                  <a:pt x="0" y="0"/>
                </a:cubicBezTo>
                <a:close/>
              </a:path>
            </a:pathLst>
          </a:custGeom>
          <a:noFill/>
        </p:spPr>
        <p:txBody>
          <a:bodyPr>
            <a:normAutofit/>
          </a:bodyPr>
          <a:lstStyle>
            <a:lvl1pPr marL="0" indent="0">
              <a:buNone/>
              <a:defRPr sz="1400">
                <a:solidFill>
                  <a:schemeClr val="tx1"/>
                </a:solidFill>
              </a:defRPr>
            </a:lvl1pPr>
          </a:lstStyle>
          <a:p>
            <a:r>
              <a:rPr lang="en-JP"/>
              <a:t>Insert Photo</a:t>
            </a:r>
          </a:p>
        </p:txBody>
      </p:sp>
      <p:sp>
        <p:nvSpPr>
          <p:cNvPr id="17" name="タイトル プレースホルダ 1">
            <a:extLst>
              <a:ext uri="{FF2B5EF4-FFF2-40B4-BE49-F238E27FC236}">
                <a16:creationId xmlns:a16="http://schemas.microsoft.com/office/drawing/2014/main" id="{6FB24DD6-99CB-CE43-A787-C9F60DC95F8F}"/>
              </a:ext>
            </a:extLst>
          </p:cNvPr>
          <p:cNvSpPr>
            <a:spLocks noGrp="1"/>
          </p:cNvSpPr>
          <p:nvPr>
            <p:ph type="title" hasCustomPrompt="1"/>
          </p:nvPr>
        </p:nvSpPr>
        <p:spPr>
          <a:xfrm>
            <a:off x="606079" y="161605"/>
            <a:ext cx="7368878"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8" name="Rectangle 17">
            <a:extLst>
              <a:ext uri="{FF2B5EF4-FFF2-40B4-BE49-F238E27FC236}">
                <a16:creationId xmlns:a16="http://schemas.microsoft.com/office/drawing/2014/main" id="{77130E5B-E573-584B-8C83-F8409492B14B}"/>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1" name="スライド番号プレースホルダ 5">
            <a:extLst>
              <a:ext uri="{FF2B5EF4-FFF2-40B4-BE49-F238E27FC236}">
                <a16:creationId xmlns:a16="http://schemas.microsoft.com/office/drawing/2014/main" id="{C55CC856-2ADD-F44F-96B6-03734457CCF1}"/>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2" name="Text Placeholder 6">
            <a:extLst>
              <a:ext uri="{FF2B5EF4-FFF2-40B4-BE49-F238E27FC236}">
                <a16:creationId xmlns:a16="http://schemas.microsoft.com/office/drawing/2014/main" id="{DB94AACD-56D4-F146-AFC0-5CBE6630C5AA}"/>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9" name="Text Placeholder 2">
            <a:extLst>
              <a:ext uri="{FF2B5EF4-FFF2-40B4-BE49-F238E27FC236}">
                <a16:creationId xmlns:a16="http://schemas.microsoft.com/office/drawing/2014/main" id="{73A8AA34-7C7D-A24F-AF24-5158DD2AB0ED}"/>
              </a:ext>
            </a:extLst>
          </p:cNvPr>
          <p:cNvSpPr>
            <a:spLocks noGrp="1"/>
          </p:cNvSpPr>
          <p:nvPr>
            <p:ph type="body" sz="quarter" idx="20" hasCustomPrompt="1"/>
          </p:nvPr>
        </p:nvSpPr>
        <p:spPr>
          <a:xfrm>
            <a:off x="311151" y="1491373"/>
            <a:ext cx="7660042"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20" name="Text Placeholder 6">
            <a:extLst>
              <a:ext uri="{FF2B5EF4-FFF2-40B4-BE49-F238E27FC236}">
                <a16:creationId xmlns:a16="http://schemas.microsoft.com/office/drawing/2014/main" id="{8F4B55CE-CF3E-7E44-A66A-599621CA5C5F}"/>
              </a:ext>
            </a:extLst>
          </p:cNvPr>
          <p:cNvSpPr>
            <a:spLocks noGrp="1"/>
          </p:cNvSpPr>
          <p:nvPr>
            <p:ph type="body" sz="quarter" idx="21" hasCustomPrompt="1"/>
          </p:nvPr>
        </p:nvSpPr>
        <p:spPr>
          <a:xfrm>
            <a:off x="311150" y="1093767"/>
            <a:ext cx="7660042"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3244699772"/>
      </p:ext>
    </p:extLst>
  </p:cSld>
  <p:clrMapOvr>
    <a:masterClrMapping/>
  </p:clrMapOvr>
  <p:transition spd="slow">
    <p:push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dvanced Image 4-Column">
    <p:spTree>
      <p:nvGrpSpPr>
        <p:cNvPr id="1" name=""/>
        <p:cNvGrpSpPr/>
        <p:nvPr/>
      </p:nvGrpSpPr>
      <p:grpSpPr>
        <a:xfrm>
          <a:off x="0" y="0"/>
          <a:ext cx="0" cy="0"/>
          <a:chOff x="0" y="0"/>
          <a:chExt cx="0" cy="0"/>
        </a:xfrm>
      </p:grpSpPr>
      <p:sp>
        <p:nvSpPr>
          <p:cNvPr id="22" name="Picture Placeholder 9">
            <a:extLst>
              <a:ext uri="{FF2B5EF4-FFF2-40B4-BE49-F238E27FC236}">
                <a16:creationId xmlns:a16="http://schemas.microsoft.com/office/drawing/2014/main" id="{21DF8897-54F9-C24F-8261-0C5418827A6D}"/>
              </a:ext>
            </a:extLst>
          </p:cNvPr>
          <p:cNvSpPr>
            <a:spLocks noGrp="1"/>
          </p:cNvSpPr>
          <p:nvPr>
            <p:ph type="pic" sz="quarter" idx="10" hasCustomPrompt="1"/>
          </p:nvPr>
        </p:nvSpPr>
        <p:spPr>
          <a:xfrm>
            <a:off x="9110737" y="3076286"/>
            <a:ext cx="2772041" cy="3138969"/>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18553"/>
              <a:gd name="connsiteX1" fmla="*/ 8912928 w 8915642"/>
              <a:gd name="connsiteY1" fmla="*/ 176478 h 6618553"/>
              <a:gd name="connsiteX2" fmla="*/ 8915642 w 8915642"/>
              <a:gd name="connsiteY2" fmla="*/ 6616899 h 6618553"/>
              <a:gd name="connsiteX3" fmla="*/ 579722 w 8915642"/>
              <a:gd name="connsiteY3" fmla="*/ 6618553 h 6618553"/>
              <a:gd name="connsiteX4" fmla="*/ 0 w 8915642"/>
              <a:gd name="connsiteY4" fmla="*/ 6038831 h 6618553"/>
              <a:gd name="connsiteX5" fmla="*/ 0 w 8915642"/>
              <a:gd name="connsiteY5" fmla="*/ 1 h 6618553"/>
              <a:gd name="connsiteX0" fmla="*/ 0 w 8915642"/>
              <a:gd name="connsiteY0" fmla="*/ 25404 h 6643956"/>
              <a:gd name="connsiteX1" fmla="*/ 6015348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25404 h 6643956"/>
              <a:gd name="connsiteX0" fmla="*/ 0 w 8915642"/>
              <a:gd name="connsiteY0" fmla="*/ 1653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1653 h 6620205"/>
              <a:gd name="connsiteX0" fmla="*/ 0 w 8915642"/>
              <a:gd name="connsiteY0" fmla="*/ 96656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96656 h 6620205"/>
              <a:gd name="connsiteX0" fmla="*/ 0 w 8915642"/>
              <a:gd name="connsiteY0" fmla="*/ 0 h 6642302"/>
              <a:gd name="connsiteX1" fmla="*/ 6003473 w 8915642"/>
              <a:gd name="connsiteY1" fmla="*/ 22097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0 h 6642302"/>
              <a:gd name="connsiteX1" fmla="*/ 5932221 w 8915642"/>
              <a:gd name="connsiteY1" fmla="*/ 152725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1654 h 6643956"/>
              <a:gd name="connsiteX1" fmla="*/ 6003473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1654 h 6643956"/>
              <a:gd name="connsiteX0" fmla="*/ 0 w 6018062"/>
              <a:gd name="connsiteY0" fmla="*/ 1654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1654 h 6654178"/>
              <a:gd name="connsiteX0" fmla="*/ 0 w 6018062"/>
              <a:gd name="connsiteY0" fmla="*/ 203535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203535 h 6654178"/>
              <a:gd name="connsiteX0" fmla="*/ 0 w 6018062"/>
              <a:gd name="connsiteY0" fmla="*/ 1655 h 6452298"/>
              <a:gd name="connsiteX1" fmla="*/ 4055920 w 6018062"/>
              <a:gd name="connsiteY1" fmla="*/ 0 h 6452298"/>
              <a:gd name="connsiteX2" fmla="*/ 6018062 w 6018062"/>
              <a:gd name="connsiteY2" fmla="*/ 6452298 h 6452298"/>
              <a:gd name="connsiteX3" fmla="*/ 579722 w 6018062"/>
              <a:gd name="connsiteY3" fmla="*/ 6442076 h 6452298"/>
              <a:gd name="connsiteX4" fmla="*/ 0 w 6018062"/>
              <a:gd name="connsiteY4" fmla="*/ 5862354 h 6452298"/>
              <a:gd name="connsiteX5" fmla="*/ 0 w 6018062"/>
              <a:gd name="connsiteY5" fmla="*/ 1655 h 6452298"/>
              <a:gd name="connsiteX0" fmla="*/ 0 w 4055973"/>
              <a:gd name="connsiteY0" fmla="*/ 1655 h 6452298"/>
              <a:gd name="connsiteX1" fmla="*/ 4055920 w 4055973"/>
              <a:gd name="connsiteY1" fmla="*/ 0 h 6452298"/>
              <a:gd name="connsiteX2" fmla="*/ 4046758 w 4055973"/>
              <a:gd name="connsiteY2" fmla="*/ 6452298 h 6452298"/>
              <a:gd name="connsiteX3" fmla="*/ 579722 w 4055973"/>
              <a:gd name="connsiteY3" fmla="*/ 6442076 h 6452298"/>
              <a:gd name="connsiteX4" fmla="*/ 0 w 4055973"/>
              <a:gd name="connsiteY4" fmla="*/ 5862354 h 6452298"/>
              <a:gd name="connsiteX5" fmla="*/ 0 w 4055973"/>
              <a:gd name="connsiteY5" fmla="*/ 1655 h 6452298"/>
              <a:gd name="connsiteX0" fmla="*/ 0 w 4055973"/>
              <a:gd name="connsiteY0" fmla="*/ 0 h 6652523"/>
              <a:gd name="connsiteX1" fmla="*/ 4055920 w 4055973"/>
              <a:gd name="connsiteY1" fmla="*/ 200225 h 6652523"/>
              <a:gd name="connsiteX2" fmla="*/ 4046758 w 4055973"/>
              <a:gd name="connsiteY2" fmla="*/ 6652523 h 6652523"/>
              <a:gd name="connsiteX3" fmla="*/ 579722 w 4055973"/>
              <a:gd name="connsiteY3" fmla="*/ 6642301 h 6652523"/>
              <a:gd name="connsiteX4" fmla="*/ 0 w 4055973"/>
              <a:gd name="connsiteY4" fmla="*/ 6062579 h 6652523"/>
              <a:gd name="connsiteX5" fmla="*/ 0 w 4055973"/>
              <a:gd name="connsiteY5" fmla="*/ 0 h 6652523"/>
              <a:gd name="connsiteX0" fmla="*/ 0 w 4046758"/>
              <a:gd name="connsiteY0" fmla="*/ 0 h 6652523"/>
              <a:gd name="connsiteX1" fmla="*/ 4044045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1655 h 6654178"/>
              <a:gd name="connsiteX1" fmla="*/ 3082144 w 4046758"/>
              <a:gd name="connsiteY1" fmla="*/ 0 h 6654178"/>
              <a:gd name="connsiteX2" fmla="*/ 4046758 w 4046758"/>
              <a:gd name="connsiteY2" fmla="*/ 6654178 h 6654178"/>
              <a:gd name="connsiteX3" fmla="*/ 579722 w 4046758"/>
              <a:gd name="connsiteY3" fmla="*/ 6643956 h 6654178"/>
              <a:gd name="connsiteX4" fmla="*/ 0 w 4046758"/>
              <a:gd name="connsiteY4" fmla="*/ 6064234 h 6654178"/>
              <a:gd name="connsiteX5" fmla="*/ 0 w 4046758"/>
              <a:gd name="connsiteY5" fmla="*/ 1655 h 6654178"/>
              <a:gd name="connsiteX0" fmla="*/ 0 w 4046758"/>
              <a:gd name="connsiteY0" fmla="*/ 0 h 6652523"/>
              <a:gd name="connsiteX1" fmla="*/ 2975266 w 4046758"/>
              <a:gd name="connsiteY1" fmla="*/ 93348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70268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82144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3082197"/>
              <a:gd name="connsiteY0" fmla="*/ 0 h 6652523"/>
              <a:gd name="connsiteX1" fmla="*/ 3082144 w 3082197"/>
              <a:gd name="connsiteY1" fmla="*/ 10220 h 6652523"/>
              <a:gd name="connsiteX2" fmla="*/ 3072982 w 3082197"/>
              <a:gd name="connsiteY2" fmla="*/ 6652523 h 6652523"/>
              <a:gd name="connsiteX3" fmla="*/ 579722 w 3082197"/>
              <a:gd name="connsiteY3" fmla="*/ 6642301 h 6652523"/>
              <a:gd name="connsiteX4" fmla="*/ 0 w 3082197"/>
              <a:gd name="connsiteY4" fmla="*/ 6062579 h 6652523"/>
              <a:gd name="connsiteX5" fmla="*/ 0 w 3082197"/>
              <a:gd name="connsiteY5" fmla="*/ 0 h 6652523"/>
              <a:gd name="connsiteX0" fmla="*/ 0 w 3072982"/>
              <a:gd name="connsiteY0" fmla="*/ 0 h 6652523"/>
              <a:gd name="connsiteX1" fmla="*/ 3010892 w 3072982"/>
              <a:gd name="connsiteY1" fmla="*/ 164599 h 6652523"/>
              <a:gd name="connsiteX2" fmla="*/ 3072982 w 3072982"/>
              <a:gd name="connsiteY2" fmla="*/ 6652523 h 6652523"/>
              <a:gd name="connsiteX3" fmla="*/ 579722 w 3072982"/>
              <a:gd name="connsiteY3" fmla="*/ 6642301 h 6652523"/>
              <a:gd name="connsiteX4" fmla="*/ 0 w 3072982"/>
              <a:gd name="connsiteY4" fmla="*/ 6062579 h 6652523"/>
              <a:gd name="connsiteX5" fmla="*/ 0 w 3072982"/>
              <a:gd name="connsiteY5" fmla="*/ 0 h 6652523"/>
              <a:gd name="connsiteX0" fmla="*/ 0 w 3082197"/>
              <a:gd name="connsiteY0" fmla="*/ 1656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656 h 6654179"/>
              <a:gd name="connsiteX0" fmla="*/ 0 w 3082197"/>
              <a:gd name="connsiteY0" fmla="*/ 1316107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316107 h 6654179"/>
              <a:gd name="connsiteX0" fmla="*/ 0 w 3082197"/>
              <a:gd name="connsiteY0" fmla="*/ 1657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1657 h 5339729"/>
              <a:gd name="connsiteX0" fmla="*/ 0 w 3082197"/>
              <a:gd name="connsiteY0" fmla="*/ 2202416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2202416 h 5339729"/>
              <a:gd name="connsiteX0" fmla="*/ 0 w 3082197"/>
              <a:gd name="connsiteY0" fmla="*/ 1656 h 3138969"/>
              <a:gd name="connsiteX1" fmla="*/ 3082144 w 3082197"/>
              <a:gd name="connsiteY1" fmla="*/ 0 h 3138969"/>
              <a:gd name="connsiteX2" fmla="*/ 3072982 w 3082197"/>
              <a:gd name="connsiteY2" fmla="*/ 3138969 h 3138969"/>
              <a:gd name="connsiteX3" fmla="*/ 579722 w 3082197"/>
              <a:gd name="connsiteY3" fmla="*/ 3128747 h 3138969"/>
              <a:gd name="connsiteX4" fmla="*/ 0 w 3082197"/>
              <a:gd name="connsiteY4" fmla="*/ 2549025 h 3138969"/>
              <a:gd name="connsiteX5" fmla="*/ 0 w 3082197"/>
              <a:gd name="connsiteY5" fmla="*/ 1656 h 3138969"/>
              <a:gd name="connsiteX0" fmla="*/ 0 w 3082145"/>
              <a:gd name="connsiteY0" fmla="*/ 1656 h 3150544"/>
              <a:gd name="connsiteX1" fmla="*/ 3082144 w 3082145"/>
              <a:gd name="connsiteY1" fmla="*/ 0 h 3150544"/>
              <a:gd name="connsiteX2" fmla="*/ 2772041 w 3082145"/>
              <a:gd name="connsiteY2" fmla="*/ 3150544 h 3150544"/>
              <a:gd name="connsiteX3" fmla="*/ 579722 w 3082145"/>
              <a:gd name="connsiteY3" fmla="*/ 3128747 h 3150544"/>
              <a:gd name="connsiteX4" fmla="*/ 0 w 3082145"/>
              <a:gd name="connsiteY4" fmla="*/ 2549025 h 3150544"/>
              <a:gd name="connsiteX5" fmla="*/ 0 w 3082145"/>
              <a:gd name="connsiteY5" fmla="*/ 1656 h 3150544"/>
              <a:gd name="connsiteX0" fmla="*/ 0 w 2772041"/>
              <a:gd name="connsiteY0" fmla="*/ 1656 h 3150544"/>
              <a:gd name="connsiteX1" fmla="*/ 2769627 w 2772041"/>
              <a:gd name="connsiteY1" fmla="*/ 0 h 3150544"/>
              <a:gd name="connsiteX2" fmla="*/ 2772041 w 2772041"/>
              <a:gd name="connsiteY2" fmla="*/ 3150544 h 3150544"/>
              <a:gd name="connsiteX3" fmla="*/ 579722 w 2772041"/>
              <a:gd name="connsiteY3" fmla="*/ 3128747 h 3150544"/>
              <a:gd name="connsiteX4" fmla="*/ 0 w 2772041"/>
              <a:gd name="connsiteY4" fmla="*/ 2549025 h 3150544"/>
              <a:gd name="connsiteX5" fmla="*/ 0 w 2772041"/>
              <a:gd name="connsiteY5" fmla="*/ 1656 h 3150544"/>
              <a:gd name="connsiteX0" fmla="*/ 0 w 2772041"/>
              <a:gd name="connsiteY0" fmla="*/ 1656 h 3138969"/>
              <a:gd name="connsiteX1" fmla="*/ 2769627 w 2772041"/>
              <a:gd name="connsiteY1" fmla="*/ 0 h 3138969"/>
              <a:gd name="connsiteX2" fmla="*/ 2772041 w 2772041"/>
              <a:gd name="connsiteY2" fmla="*/ 3138969 h 3138969"/>
              <a:gd name="connsiteX3" fmla="*/ 579722 w 2772041"/>
              <a:gd name="connsiteY3" fmla="*/ 3128747 h 3138969"/>
              <a:gd name="connsiteX4" fmla="*/ 0 w 2772041"/>
              <a:gd name="connsiteY4" fmla="*/ 2549025 h 3138969"/>
              <a:gd name="connsiteX5" fmla="*/ 0 w 2772041"/>
              <a:gd name="connsiteY5" fmla="*/ 1656 h 3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2041" h="3138969">
                <a:moveTo>
                  <a:pt x="0" y="1656"/>
                </a:moveTo>
                <a:lnTo>
                  <a:pt x="2769627" y="0"/>
                </a:lnTo>
                <a:cubicBezTo>
                  <a:pt x="2770532" y="2146807"/>
                  <a:pt x="2771136" y="992162"/>
                  <a:pt x="2772041" y="3138969"/>
                </a:cubicBezTo>
                <a:lnTo>
                  <a:pt x="579722" y="3128747"/>
                </a:lnTo>
                <a:cubicBezTo>
                  <a:pt x="259550" y="3128747"/>
                  <a:pt x="0" y="2869197"/>
                  <a:pt x="0" y="2549025"/>
                </a:cubicBezTo>
                <a:lnTo>
                  <a:pt x="0" y="1656"/>
                </a:lnTo>
                <a:close/>
              </a:path>
            </a:pathLst>
          </a:custGeom>
          <a:noFill/>
        </p:spPr>
        <p:txBody>
          <a:bodyPr>
            <a:normAutofit/>
          </a:bodyPr>
          <a:lstStyle>
            <a:lvl1pPr marL="0" marR="0" indent="0" algn="l" defTabSz="91415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sz="1400">
                <a:solidFill>
                  <a:schemeClr val="tx1"/>
                </a:solidFill>
              </a:defRPr>
            </a:lvl1pPr>
          </a:lstStyle>
          <a:p>
            <a:pPr marL="0" marR="0" lvl="0" indent="0" algn="l" defTabSz="914150" rtl="0" eaLnBrk="1" fontAlgn="auto" latinLnBrk="0" hangingPunct="1">
              <a:lnSpc>
                <a:spcPct val="100000"/>
              </a:lnSpc>
              <a:spcBef>
                <a:spcPct val="20000"/>
              </a:spcBef>
              <a:spcAft>
                <a:spcPts val="0"/>
              </a:spcAft>
              <a:buClr>
                <a:srgbClr val="4C4948"/>
              </a:buClr>
              <a:buSzTx/>
              <a:buFont typeface="Arial" panose="020B0604020202020204" pitchFamily="34" charset="0"/>
              <a:buNone/>
              <a:tabLst/>
              <a:defRPr/>
            </a:pPr>
            <a:r>
              <a:rPr lang="en-JP"/>
              <a:t>Insert Picture/Text Block</a:t>
            </a:r>
          </a:p>
          <a:p>
            <a:endParaRPr lang="en-JP"/>
          </a:p>
        </p:txBody>
      </p:sp>
      <p:sp>
        <p:nvSpPr>
          <p:cNvPr id="23" name="Picture Placeholder 9">
            <a:extLst>
              <a:ext uri="{FF2B5EF4-FFF2-40B4-BE49-F238E27FC236}">
                <a16:creationId xmlns:a16="http://schemas.microsoft.com/office/drawing/2014/main" id="{8D6B3691-FCAC-8A46-AA30-DEB2A719C7B2}"/>
              </a:ext>
            </a:extLst>
          </p:cNvPr>
          <p:cNvSpPr>
            <a:spLocks noGrp="1"/>
          </p:cNvSpPr>
          <p:nvPr>
            <p:ph type="pic" sz="quarter" idx="18" hasCustomPrompt="1"/>
          </p:nvPr>
        </p:nvSpPr>
        <p:spPr>
          <a:xfrm>
            <a:off x="311373" y="3076286"/>
            <a:ext cx="2772041" cy="3138969"/>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18553"/>
              <a:gd name="connsiteX1" fmla="*/ 8912928 w 8915642"/>
              <a:gd name="connsiteY1" fmla="*/ 176478 h 6618553"/>
              <a:gd name="connsiteX2" fmla="*/ 8915642 w 8915642"/>
              <a:gd name="connsiteY2" fmla="*/ 6616899 h 6618553"/>
              <a:gd name="connsiteX3" fmla="*/ 579722 w 8915642"/>
              <a:gd name="connsiteY3" fmla="*/ 6618553 h 6618553"/>
              <a:gd name="connsiteX4" fmla="*/ 0 w 8915642"/>
              <a:gd name="connsiteY4" fmla="*/ 6038831 h 6618553"/>
              <a:gd name="connsiteX5" fmla="*/ 0 w 8915642"/>
              <a:gd name="connsiteY5" fmla="*/ 1 h 6618553"/>
              <a:gd name="connsiteX0" fmla="*/ 0 w 8915642"/>
              <a:gd name="connsiteY0" fmla="*/ 25404 h 6643956"/>
              <a:gd name="connsiteX1" fmla="*/ 6015348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25404 h 6643956"/>
              <a:gd name="connsiteX0" fmla="*/ 0 w 8915642"/>
              <a:gd name="connsiteY0" fmla="*/ 1653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1653 h 6620205"/>
              <a:gd name="connsiteX0" fmla="*/ 0 w 8915642"/>
              <a:gd name="connsiteY0" fmla="*/ 96656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96656 h 6620205"/>
              <a:gd name="connsiteX0" fmla="*/ 0 w 8915642"/>
              <a:gd name="connsiteY0" fmla="*/ 0 h 6642302"/>
              <a:gd name="connsiteX1" fmla="*/ 6003473 w 8915642"/>
              <a:gd name="connsiteY1" fmla="*/ 22097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0 h 6642302"/>
              <a:gd name="connsiteX1" fmla="*/ 5932221 w 8915642"/>
              <a:gd name="connsiteY1" fmla="*/ 152725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1654 h 6643956"/>
              <a:gd name="connsiteX1" fmla="*/ 6003473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1654 h 6643956"/>
              <a:gd name="connsiteX0" fmla="*/ 0 w 6018062"/>
              <a:gd name="connsiteY0" fmla="*/ 1654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1654 h 6654178"/>
              <a:gd name="connsiteX0" fmla="*/ 0 w 6018062"/>
              <a:gd name="connsiteY0" fmla="*/ 203535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203535 h 6654178"/>
              <a:gd name="connsiteX0" fmla="*/ 0 w 6018062"/>
              <a:gd name="connsiteY0" fmla="*/ 1655 h 6452298"/>
              <a:gd name="connsiteX1" fmla="*/ 4055920 w 6018062"/>
              <a:gd name="connsiteY1" fmla="*/ 0 h 6452298"/>
              <a:gd name="connsiteX2" fmla="*/ 6018062 w 6018062"/>
              <a:gd name="connsiteY2" fmla="*/ 6452298 h 6452298"/>
              <a:gd name="connsiteX3" fmla="*/ 579722 w 6018062"/>
              <a:gd name="connsiteY3" fmla="*/ 6442076 h 6452298"/>
              <a:gd name="connsiteX4" fmla="*/ 0 w 6018062"/>
              <a:gd name="connsiteY4" fmla="*/ 5862354 h 6452298"/>
              <a:gd name="connsiteX5" fmla="*/ 0 w 6018062"/>
              <a:gd name="connsiteY5" fmla="*/ 1655 h 6452298"/>
              <a:gd name="connsiteX0" fmla="*/ 0 w 4055973"/>
              <a:gd name="connsiteY0" fmla="*/ 1655 h 6452298"/>
              <a:gd name="connsiteX1" fmla="*/ 4055920 w 4055973"/>
              <a:gd name="connsiteY1" fmla="*/ 0 h 6452298"/>
              <a:gd name="connsiteX2" fmla="*/ 4046758 w 4055973"/>
              <a:gd name="connsiteY2" fmla="*/ 6452298 h 6452298"/>
              <a:gd name="connsiteX3" fmla="*/ 579722 w 4055973"/>
              <a:gd name="connsiteY3" fmla="*/ 6442076 h 6452298"/>
              <a:gd name="connsiteX4" fmla="*/ 0 w 4055973"/>
              <a:gd name="connsiteY4" fmla="*/ 5862354 h 6452298"/>
              <a:gd name="connsiteX5" fmla="*/ 0 w 4055973"/>
              <a:gd name="connsiteY5" fmla="*/ 1655 h 6452298"/>
              <a:gd name="connsiteX0" fmla="*/ 0 w 4055973"/>
              <a:gd name="connsiteY0" fmla="*/ 0 h 6652523"/>
              <a:gd name="connsiteX1" fmla="*/ 4055920 w 4055973"/>
              <a:gd name="connsiteY1" fmla="*/ 200225 h 6652523"/>
              <a:gd name="connsiteX2" fmla="*/ 4046758 w 4055973"/>
              <a:gd name="connsiteY2" fmla="*/ 6652523 h 6652523"/>
              <a:gd name="connsiteX3" fmla="*/ 579722 w 4055973"/>
              <a:gd name="connsiteY3" fmla="*/ 6642301 h 6652523"/>
              <a:gd name="connsiteX4" fmla="*/ 0 w 4055973"/>
              <a:gd name="connsiteY4" fmla="*/ 6062579 h 6652523"/>
              <a:gd name="connsiteX5" fmla="*/ 0 w 4055973"/>
              <a:gd name="connsiteY5" fmla="*/ 0 h 6652523"/>
              <a:gd name="connsiteX0" fmla="*/ 0 w 4046758"/>
              <a:gd name="connsiteY0" fmla="*/ 0 h 6652523"/>
              <a:gd name="connsiteX1" fmla="*/ 4044045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1655 h 6654178"/>
              <a:gd name="connsiteX1" fmla="*/ 3082144 w 4046758"/>
              <a:gd name="connsiteY1" fmla="*/ 0 h 6654178"/>
              <a:gd name="connsiteX2" fmla="*/ 4046758 w 4046758"/>
              <a:gd name="connsiteY2" fmla="*/ 6654178 h 6654178"/>
              <a:gd name="connsiteX3" fmla="*/ 579722 w 4046758"/>
              <a:gd name="connsiteY3" fmla="*/ 6643956 h 6654178"/>
              <a:gd name="connsiteX4" fmla="*/ 0 w 4046758"/>
              <a:gd name="connsiteY4" fmla="*/ 6064234 h 6654178"/>
              <a:gd name="connsiteX5" fmla="*/ 0 w 4046758"/>
              <a:gd name="connsiteY5" fmla="*/ 1655 h 6654178"/>
              <a:gd name="connsiteX0" fmla="*/ 0 w 4046758"/>
              <a:gd name="connsiteY0" fmla="*/ 0 h 6652523"/>
              <a:gd name="connsiteX1" fmla="*/ 2975266 w 4046758"/>
              <a:gd name="connsiteY1" fmla="*/ 93348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70268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82144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3082197"/>
              <a:gd name="connsiteY0" fmla="*/ 0 h 6652523"/>
              <a:gd name="connsiteX1" fmla="*/ 3082144 w 3082197"/>
              <a:gd name="connsiteY1" fmla="*/ 10220 h 6652523"/>
              <a:gd name="connsiteX2" fmla="*/ 3072982 w 3082197"/>
              <a:gd name="connsiteY2" fmla="*/ 6652523 h 6652523"/>
              <a:gd name="connsiteX3" fmla="*/ 579722 w 3082197"/>
              <a:gd name="connsiteY3" fmla="*/ 6642301 h 6652523"/>
              <a:gd name="connsiteX4" fmla="*/ 0 w 3082197"/>
              <a:gd name="connsiteY4" fmla="*/ 6062579 h 6652523"/>
              <a:gd name="connsiteX5" fmla="*/ 0 w 3082197"/>
              <a:gd name="connsiteY5" fmla="*/ 0 h 6652523"/>
              <a:gd name="connsiteX0" fmla="*/ 0 w 3072982"/>
              <a:gd name="connsiteY0" fmla="*/ 0 h 6652523"/>
              <a:gd name="connsiteX1" fmla="*/ 3010892 w 3072982"/>
              <a:gd name="connsiteY1" fmla="*/ 164599 h 6652523"/>
              <a:gd name="connsiteX2" fmla="*/ 3072982 w 3072982"/>
              <a:gd name="connsiteY2" fmla="*/ 6652523 h 6652523"/>
              <a:gd name="connsiteX3" fmla="*/ 579722 w 3072982"/>
              <a:gd name="connsiteY3" fmla="*/ 6642301 h 6652523"/>
              <a:gd name="connsiteX4" fmla="*/ 0 w 3072982"/>
              <a:gd name="connsiteY4" fmla="*/ 6062579 h 6652523"/>
              <a:gd name="connsiteX5" fmla="*/ 0 w 3072982"/>
              <a:gd name="connsiteY5" fmla="*/ 0 h 6652523"/>
              <a:gd name="connsiteX0" fmla="*/ 0 w 3082197"/>
              <a:gd name="connsiteY0" fmla="*/ 1656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656 h 6654179"/>
              <a:gd name="connsiteX0" fmla="*/ 0 w 3082197"/>
              <a:gd name="connsiteY0" fmla="*/ 1316107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316107 h 6654179"/>
              <a:gd name="connsiteX0" fmla="*/ 0 w 3082197"/>
              <a:gd name="connsiteY0" fmla="*/ 1657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1657 h 5339729"/>
              <a:gd name="connsiteX0" fmla="*/ 0 w 3082197"/>
              <a:gd name="connsiteY0" fmla="*/ 2202416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2202416 h 5339729"/>
              <a:gd name="connsiteX0" fmla="*/ 0 w 3082197"/>
              <a:gd name="connsiteY0" fmla="*/ 1656 h 3138969"/>
              <a:gd name="connsiteX1" fmla="*/ 3082144 w 3082197"/>
              <a:gd name="connsiteY1" fmla="*/ 0 h 3138969"/>
              <a:gd name="connsiteX2" fmla="*/ 3072982 w 3082197"/>
              <a:gd name="connsiteY2" fmla="*/ 3138969 h 3138969"/>
              <a:gd name="connsiteX3" fmla="*/ 579722 w 3082197"/>
              <a:gd name="connsiteY3" fmla="*/ 3128747 h 3138969"/>
              <a:gd name="connsiteX4" fmla="*/ 0 w 3082197"/>
              <a:gd name="connsiteY4" fmla="*/ 2549025 h 3138969"/>
              <a:gd name="connsiteX5" fmla="*/ 0 w 3082197"/>
              <a:gd name="connsiteY5" fmla="*/ 1656 h 3138969"/>
              <a:gd name="connsiteX0" fmla="*/ 0 w 3082145"/>
              <a:gd name="connsiteY0" fmla="*/ 1656 h 3150544"/>
              <a:gd name="connsiteX1" fmla="*/ 3082144 w 3082145"/>
              <a:gd name="connsiteY1" fmla="*/ 0 h 3150544"/>
              <a:gd name="connsiteX2" fmla="*/ 2772041 w 3082145"/>
              <a:gd name="connsiteY2" fmla="*/ 3150544 h 3150544"/>
              <a:gd name="connsiteX3" fmla="*/ 579722 w 3082145"/>
              <a:gd name="connsiteY3" fmla="*/ 3128747 h 3150544"/>
              <a:gd name="connsiteX4" fmla="*/ 0 w 3082145"/>
              <a:gd name="connsiteY4" fmla="*/ 2549025 h 3150544"/>
              <a:gd name="connsiteX5" fmla="*/ 0 w 3082145"/>
              <a:gd name="connsiteY5" fmla="*/ 1656 h 3150544"/>
              <a:gd name="connsiteX0" fmla="*/ 0 w 2772041"/>
              <a:gd name="connsiteY0" fmla="*/ 1656 h 3150544"/>
              <a:gd name="connsiteX1" fmla="*/ 2769627 w 2772041"/>
              <a:gd name="connsiteY1" fmla="*/ 0 h 3150544"/>
              <a:gd name="connsiteX2" fmla="*/ 2772041 w 2772041"/>
              <a:gd name="connsiteY2" fmla="*/ 3150544 h 3150544"/>
              <a:gd name="connsiteX3" fmla="*/ 579722 w 2772041"/>
              <a:gd name="connsiteY3" fmla="*/ 3128747 h 3150544"/>
              <a:gd name="connsiteX4" fmla="*/ 0 w 2772041"/>
              <a:gd name="connsiteY4" fmla="*/ 2549025 h 3150544"/>
              <a:gd name="connsiteX5" fmla="*/ 0 w 2772041"/>
              <a:gd name="connsiteY5" fmla="*/ 1656 h 3150544"/>
              <a:gd name="connsiteX0" fmla="*/ 0 w 2772041"/>
              <a:gd name="connsiteY0" fmla="*/ 1656 h 3138969"/>
              <a:gd name="connsiteX1" fmla="*/ 2769627 w 2772041"/>
              <a:gd name="connsiteY1" fmla="*/ 0 h 3138969"/>
              <a:gd name="connsiteX2" fmla="*/ 2772041 w 2772041"/>
              <a:gd name="connsiteY2" fmla="*/ 3138969 h 3138969"/>
              <a:gd name="connsiteX3" fmla="*/ 579722 w 2772041"/>
              <a:gd name="connsiteY3" fmla="*/ 3128747 h 3138969"/>
              <a:gd name="connsiteX4" fmla="*/ 0 w 2772041"/>
              <a:gd name="connsiteY4" fmla="*/ 2549025 h 3138969"/>
              <a:gd name="connsiteX5" fmla="*/ 0 w 2772041"/>
              <a:gd name="connsiteY5" fmla="*/ 1656 h 3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2041" h="3138969">
                <a:moveTo>
                  <a:pt x="0" y="1656"/>
                </a:moveTo>
                <a:lnTo>
                  <a:pt x="2769627" y="0"/>
                </a:lnTo>
                <a:cubicBezTo>
                  <a:pt x="2770532" y="2146807"/>
                  <a:pt x="2771136" y="992162"/>
                  <a:pt x="2772041" y="3138969"/>
                </a:cubicBezTo>
                <a:lnTo>
                  <a:pt x="579722" y="3128747"/>
                </a:lnTo>
                <a:cubicBezTo>
                  <a:pt x="259550" y="3128747"/>
                  <a:pt x="0" y="2869197"/>
                  <a:pt x="0" y="2549025"/>
                </a:cubicBezTo>
                <a:lnTo>
                  <a:pt x="0" y="1656"/>
                </a:lnTo>
                <a:close/>
              </a:path>
            </a:pathLst>
          </a:custGeom>
          <a:noFill/>
        </p:spPr>
        <p:txBody>
          <a:bodyPr>
            <a:normAutofit/>
          </a:bodyPr>
          <a:lstStyle>
            <a:lvl1pPr marL="0" indent="0">
              <a:buNone/>
              <a:defRPr sz="1400">
                <a:solidFill>
                  <a:schemeClr val="tx1"/>
                </a:solidFill>
              </a:defRPr>
            </a:lvl1pPr>
          </a:lstStyle>
          <a:p>
            <a:r>
              <a:rPr lang="en-JP"/>
              <a:t>Insert Picture/Text Block</a:t>
            </a:r>
          </a:p>
        </p:txBody>
      </p:sp>
      <p:sp>
        <p:nvSpPr>
          <p:cNvPr id="24" name="Picture Placeholder 9">
            <a:extLst>
              <a:ext uri="{FF2B5EF4-FFF2-40B4-BE49-F238E27FC236}">
                <a16:creationId xmlns:a16="http://schemas.microsoft.com/office/drawing/2014/main" id="{AA8F528A-C9DE-0B46-881A-43E0F9B6F677}"/>
              </a:ext>
            </a:extLst>
          </p:cNvPr>
          <p:cNvSpPr>
            <a:spLocks noGrp="1"/>
          </p:cNvSpPr>
          <p:nvPr>
            <p:ph type="pic" sz="quarter" idx="19" hasCustomPrompt="1"/>
          </p:nvPr>
        </p:nvSpPr>
        <p:spPr>
          <a:xfrm>
            <a:off x="3244494" y="3076286"/>
            <a:ext cx="2772041" cy="3138969"/>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18553"/>
              <a:gd name="connsiteX1" fmla="*/ 8912928 w 8915642"/>
              <a:gd name="connsiteY1" fmla="*/ 176478 h 6618553"/>
              <a:gd name="connsiteX2" fmla="*/ 8915642 w 8915642"/>
              <a:gd name="connsiteY2" fmla="*/ 6616899 h 6618553"/>
              <a:gd name="connsiteX3" fmla="*/ 579722 w 8915642"/>
              <a:gd name="connsiteY3" fmla="*/ 6618553 h 6618553"/>
              <a:gd name="connsiteX4" fmla="*/ 0 w 8915642"/>
              <a:gd name="connsiteY4" fmla="*/ 6038831 h 6618553"/>
              <a:gd name="connsiteX5" fmla="*/ 0 w 8915642"/>
              <a:gd name="connsiteY5" fmla="*/ 1 h 6618553"/>
              <a:gd name="connsiteX0" fmla="*/ 0 w 8915642"/>
              <a:gd name="connsiteY0" fmla="*/ 25404 h 6643956"/>
              <a:gd name="connsiteX1" fmla="*/ 6015348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25404 h 6643956"/>
              <a:gd name="connsiteX0" fmla="*/ 0 w 8915642"/>
              <a:gd name="connsiteY0" fmla="*/ 1653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1653 h 6620205"/>
              <a:gd name="connsiteX0" fmla="*/ 0 w 8915642"/>
              <a:gd name="connsiteY0" fmla="*/ 96656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96656 h 6620205"/>
              <a:gd name="connsiteX0" fmla="*/ 0 w 8915642"/>
              <a:gd name="connsiteY0" fmla="*/ 0 h 6642302"/>
              <a:gd name="connsiteX1" fmla="*/ 6003473 w 8915642"/>
              <a:gd name="connsiteY1" fmla="*/ 22097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0 h 6642302"/>
              <a:gd name="connsiteX1" fmla="*/ 5932221 w 8915642"/>
              <a:gd name="connsiteY1" fmla="*/ 152725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1654 h 6643956"/>
              <a:gd name="connsiteX1" fmla="*/ 6003473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1654 h 6643956"/>
              <a:gd name="connsiteX0" fmla="*/ 0 w 6018062"/>
              <a:gd name="connsiteY0" fmla="*/ 1654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1654 h 6654178"/>
              <a:gd name="connsiteX0" fmla="*/ 0 w 6018062"/>
              <a:gd name="connsiteY0" fmla="*/ 203535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203535 h 6654178"/>
              <a:gd name="connsiteX0" fmla="*/ 0 w 6018062"/>
              <a:gd name="connsiteY0" fmla="*/ 1655 h 6452298"/>
              <a:gd name="connsiteX1" fmla="*/ 4055920 w 6018062"/>
              <a:gd name="connsiteY1" fmla="*/ 0 h 6452298"/>
              <a:gd name="connsiteX2" fmla="*/ 6018062 w 6018062"/>
              <a:gd name="connsiteY2" fmla="*/ 6452298 h 6452298"/>
              <a:gd name="connsiteX3" fmla="*/ 579722 w 6018062"/>
              <a:gd name="connsiteY3" fmla="*/ 6442076 h 6452298"/>
              <a:gd name="connsiteX4" fmla="*/ 0 w 6018062"/>
              <a:gd name="connsiteY4" fmla="*/ 5862354 h 6452298"/>
              <a:gd name="connsiteX5" fmla="*/ 0 w 6018062"/>
              <a:gd name="connsiteY5" fmla="*/ 1655 h 6452298"/>
              <a:gd name="connsiteX0" fmla="*/ 0 w 4055973"/>
              <a:gd name="connsiteY0" fmla="*/ 1655 h 6452298"/>
              <a:gd name="connsiteX1" fmla="*/ 4055920 w 4055973"/>
              <a:gd name="connsiteY1" fmla="*/ 0 h 6452298"/>
              <a:gd name="connsiteX2" fmla="*/ 4046758 w 4055973"/>
              <a:gd name="connsiteY2" fmla="*/ 6452298 h 6452298"/>
              <a:gd name="connsiteX3" fmla="*/ 579722 w 4055973"/>
              <a:gd name="connsiteY3" fmla="*/ 6442076 h 6452298"/>
              <a:gd name="connsiteX4" fmla="*/ 0 w 4055973"/>
              <a:gd name="connsiteY4" fmla="*/ 5862354 h 6452298"/>
              <a:gd name="connsiteX5" fmla="*/ 0 w 4055973"/>
              <a:gd name="connsiteY5" fmla="*/ 1655 h 6452298"/>
              <a:gd name="connsiteX0" fmla="*/ 0 w 4055973"/>
              <a:gd name="connsiteY0" fmla="*/ 0 h 6652523"/>
              <a:gd name="connsiteX1" fmla="*/ 4055920 w 4055973"/>
              <a:gd name="connsiteY1" fmla="*/ 200225 h 6652523"/>
              <a:gd name="connsiteX2" fmla="*/ 4046758 w 4055973"/>
              <a:gd name="connsiteY2" fmla="*/ 6652523 h 6652523"/>
              <a:gd name="connsiteX3" fmla="*/ 579722 w 4055973"/>
              <a:gd name="connsiteY3" fmla="*/ 6642301 h 6652523"/>
              <a:gd name="connsiteX4" fmla="*/ 0 w 4055973"/>
              <a:gd name="connsiteY4" fmla="*/ 6062579 h 6652523"/>
              <a:gd name="connsiteX5" fmla="*/ 0 w 4055973"/>
              <a:gd name="connsiteY5" fmla="*/ 0 h 6652523"/>
              <a:gd name="connsiteX0" fmla="*/ 0 w 4046758"/>
              <a:gd name="connsiteY0" fmla="*/ 0 h 6652523"/>
              <a:gd name="connsiteX1" fmla="*/ 4044045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1655 h 6654178"/>
              <a:gd name="connsiteX1" fmla="*/ 3082144 w 4046758"/>
              <a:gd name="connsiteY1" fmla="*/ 0 h 6654178"/>
              <a:gd name="connsiteX2" fmla="*/ 4046758 w 4046758"/>
              <a:gd name="connsiteY2" fmla="*/ 6654178 h 6654178"/>
              <a:gd name="connsiteX3" fmla="*/ 579722 w 4046758"/>
              <a:gd name="connsiteY3" fmla="*/ 6643956 h 6654178"/>
              <a:gd name="connsiteX4" fmla="*/ 0 w 4046758"/>
              <a:gd name="connsiteY4" fmla="*/ 6064234 h 6654178"/>
              <a:gd name="connsiteX5" fmla="*/ 0 w 4046758"/>
              <a:gd name="connsiteY5" fmla="*/ 1655 h 6654178"/>
              <a:gd name="connsiteX0" fmla="*/ 0 w 4046758"/>
              <a:gd name="connsiteY0" fmla="*/ 0 h 6652523"/>
              <a:gd name="connsiteX1" fmla="*/ 2975266 w 4046758"/>
              <a:gd name="connsiteY1" fmla="*/ 93348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70268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82144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3082197"/>
              <a:gd name="connsiteY0" fmla="*/ 0 h 6652523"/>
              <a:gd name="connsiteX1" fmla="*/ 3082144 w 3082197"/>
              <a:gd name="connsiteY1" fmla="*/ 10220 h 6652523"/>
              <a:gd name="connsiteX2" fmla="*/ 3072982 w 3082197"/>
              <a:gd name="connsiteY2" fmla="*/ 6652523 h 6652523"/>
              <a:gd name="connsiteX3" fmla="*/ 579722 w 3082197"/>
              <a:gd name="connsiteY3" fmla="*/ 6642301 h 6652523"/>
              <a:gd name="connsiteX4" fmla="*/ 0 w 3082197"/>
              <a:gd name="connsiteY4" fmla="*/ 6062579 h 6652523"/>
              <a:gd name="connsiteX5" fmla="*/ 0 w 3082197"/>
              <a:gd name="connsiteY5" fmla="*/ 0 h 6652523"/>
              <a:gd name="connsiteX0" fmla="*/ 0 w 3072982"/>
              <a:gd name="connsiteY0" fmla="*/ 0 h 6652523"/>
              <a:gd name="connsiteX1" fmla="*/ 3010892 w 3072982"/>
              <a:gd name="connsiteY1" fmla="*/ 164599 h 6652523"/>
              <a:gd name="connsiteX2" fmla="*/ 3072982 w 3072982"/>
              <a:gd name="connsiteY2" fmla="*/ 6652523 h 6652523"/>
              <a:gd name="connsiteX3" fmla="*/ 579722 w 3072982"/>
              <a:gd name="connsiteY3" fmla="*/ 6642301 h 6652523"/>
              <a:gd name="connsiteX4" fmla="*/ 0 w 3072982"/>
              <a:gd name="connsiteY4" fmla="*/ 6062579 h 6652523"/>
              <a:gd name="connsiteX5" fmla="*/ 0 w 3072982"/>
              <a:gd name="connsiteY5" fmla="*/ 0 h 6652523"/>
              <a:gd name="connsiteX0" fmla="*/ 0 w 3082197"/>
              <a:gd name="connsiteY0" fmla="*/ 1656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656 h 6654179"/>
              <a:gd name="connsiteX0" fmla="*/ 0 w 3082197"/>
              <a:gd name="connsiteY0" fmla="*/ 1316107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316107 h 6654179"/>
              <a:gd name="connsiteX0" fmla="*/ 0 w 3082197"/>
              <a:gd name="connsiteY0" fmla="*/ 1657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1657 h 5339729"/>
              <a:gd name="connsiteX0" fmla="*/ 0 w 3082197"/>
              <a:gd name="connsiteY0" fmla="*/ 2202416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2202416 h 5339729"/>
              <a:gd name="connsiteX0" fmla="*/ 0 w 3082197"/>
              <a:gd name="connsiteY0" fmla="*/ 1656 h 3138969"/>
              <a:gd name="connsiteX1" fmla="*/ 3082144 w 3082197"/>
              <a:gd name="connsiteY1" fmla="*/ 0 h 3138969"/>
              <a:gd name="connsiteX2" fmla="*/ 3072982 w 3082197"/>
              <a:gd name="connsiteY2" fmla="*/ 3138969 h 3138969"/>
              <a:gd name="connsiteX3" fmla="*/ 579722 w 3082197"/>
              <a:gd name="connsiteY3" fmla="*/ 3128747 h 3138969"/>
              <a:gd name="connsiteX4" fmla="*/ 0 w 3082197"/>
              <a:gd name="connsiteY4" fmla="*/ 2549025 h 3138969"/>
              <a:gd name="connsiteX5" fmla="*/ 0 w 3082197"/>
              <a:gd name="connsiteY5" fmla="*/ 1656 h 3138969"/>
              <a:gd name="connsiteX0" fmla="*/ 0 w 3082145"/>
              <a:gd name="connsiteY0" fmla="*/ 1656 h 3150544"/>
              <a:gd name="connsiteX1" fmla="*/ 3082144 w 3082145"/>
              <a:gd name="connsiteY1" fmla="*/ 0 h 3150544"/>
              <a:gd name="connsiteX2" fmla="*/ 2772041 w 3082145"/>
              <a:gd name="connsiteY2" fmla="*/ 3150544 h 3150544"/>
              <a:gd name="connsiteX3" fmla="*/ 579722 w 3082145"/>
              <a:gd name="connsiteY3" fmla="*/ 3128747 h 3150544"/>
              <a:gd name="connsiteX4" fmla="*/ 0 w 3082145"/>
              <a:gd name="connsiteY4" fmla="*/ 2549025 h 3150544"/>
              <a:gd name="connsiteX5" fmla="*/ 0 w 3082145"/>
              <a:gd name="connsiteY5" fmla="*/ 1656 h 3150544"/>
              <a:gd name="connsiteX0" fmla="*/ 0 w 2772041"/>
              <a:gd name="connsiteY0" fmla="*/ 1656 h 3150544"/>
              <a:gd name="connsiteX1" fmla="*/ 2769627 w 2772041"/>
              <a:gd name="connsiteY1" fmla="*/ 0 h 3150544"/>
              <a:gd name="connsiteX2" fmla="*/ 2772041 w 2772041"/>
              <a:gd name="connsiteY2" fmla="*/ 3150544 h 3150544"/>
              <a:gd name="connsiteX3" fmla="*/ 579722 w 2772041"/>
              <a:gd name="connsiteY3" fmla="*/ 3128747 h 3150544"/>
              <a:gd name="connsiteX4" fmla="*/ 0 w 2772041"/>
              <a:gd name="connsiteY4" fmla="*/ 2549025 h 3150544"/>
              <a:gd name="connsiteX5" fmla="*/ 0 w 2772041"/>
              <a:gd name="connsiteY5" fmla="*/ 1656 h 3150544"/>
              <a:gd name="connsiteX0" fmla="*/ 0 w 2772041"/>
              <a:gd name="connsiteY0" fmla="*/ 1656 h 3138969"/>
              <a:gd name="connsiteX1" fmla="*/ 2769627 w 2772041"/>
              <a:gd name="connsiteY1" fmla="*/ 0 h 3138969"/>
              <a:gd name="connsiteX2" fmla="*/ 2772041 w 2772041"/>
              <a:gd name="connsiteY2" fmla="*/ 3138969 h 3138969"/>
              <a:gd name="connsiteX3" fmla="*/ 579722 w 2772041"/>
              <a:gd name="connsiteY3" fmla="*/ 3128747 h 3138969"/>
              <a:gd name="connsiteX4" fmla="*/ 0 w 2772041"/>
              <a:gd name="connsiteY4" fmla="*/ 2549025 h 3138969"/>
              <a:gd name="connsiteX5" fmla="*/ 0 w 2772041"/>
              <a:gd name="connsiteY5" fmla="*/ 1656 h 3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2041" h="3138969">
                <a:moveTo>
                  <a:pt x="0" y="1656"/>
                </a:moveTo>
                <a:lnTo>
                  <a:pt x="2769627" y="0"/>
                </a:lnTo>
                <a:cubicBezTo>
                  <a:pt x="2770532" y="2146807"/>
                  <a:pt x="2771136" y="992162"/>
                  <a:pt x="2772041" y="3138969"/>
                </a:cubicBezTo>
                <a:lnTo>
                  <a:pt x="579722" y="3128747"/>
                </a:lnTo>
                <a:cubicBezTo>
                  <a:pt x="259550" y="3128747"/>
                  <a:pt x="0" y="2869197"/>
                  <a:pt x="0" y="2549025"/>
                </a:cubicBezTo>
                <a:lnTo>
                  <a:pt x="0" y="1656"/>
                </a:lnTo>
                <a:close/>
              </a:path>
            </a:pathLst>
          </a:custGeom>
          <a:noFill/>
        </p:spPr>
        <p:txBody>
          <a:bodyPr>
            <a:normAutofit/>
          </a:bodyPr>
          <a:lstStyle>
            <a:lvl1pPr marL="0" indent="0">
              <a:buNone/>
              <a:defRPr sz="1400">
                <a:solidFill>
                  <a:schemeClr val="tx1"/>
                </a:solidFill>
              </a:defRPr>
            </a:lvl1pPr>
          </a:lstStyle>
          <a:p>
            <a:r>
              <a:rPr lang="en-JP"/>
              <a:t>Insert Picture/Text Block</a:t>
            </a:r>
          </a:p>
        </p:txBody>
      </p:sp>
      <p:sp>
        <p:nvSpPr>
          <p:cNvPr id="25" name="Picture Placeholder 9">
            <a:extLst>
              <a:ext uri="{FF2B5EF4-FFF2-40B4-BE49-F238E27FC236}">
                <a16:creationId xmlns:a16="http://schemas.microsoft.com/office/drawing/2014/main" id="{E01CF285-75D7-154A-ACF2-9393FB0B38D0}"/>
              </a:ext>
            </a:extLst>
          </p:cNvPr>
          <p:cNvSpPr>
            <a:spLocks noGrp="1"/>
          </p:cNvSpPr>
          <p:nvPr>
            <p:ph type="pic" sz="quarter" idx="20" hasCustomPrompt="1"/>
          </p:nvPr>
        </p:nvSpPr>
        <p:spPr>
          <a:xfrm>
            <a:off x="6177615" y="3076286"/>
            <a:ext cx="2772041" cy="3138969"/>
          </a:xfrm>
          <a:custGeom>
            <a:avLst/>
            <a:gdLst>
              <a:gd name="connsiteX0" fmla="*/ 0 w 10888662"/>
              <a:gd name="connsiteY0" fmla="*/ 579722 h 6442075"/>
              <a:gd name="connsiteX1" fmla="*/ 579722 w 10888662"/>
              <a:gd name="connsiteY1" fmla="*/ 0 h 6442075"/>
              <a:gd name="connsiteX2" fmla="*/ 10308940 w 10888662"/>
              <a:gd name="connsiteY2" fmla="*/ 0 h 6442075"/>
              <a:gd name="connsiteX3" fmla="*/ 10888662 w 10888662"/>
              <a:gd name="connsiteY3" fmla="*/ 579722 h 6442075"/>
              <a:gd name="connsiteX4" fmla="*/ 10888662 w 10888662"/>
              <a:gd name="connsiteY4" fmla="*/ 5862353 h 6442075"/>
              <a:gd name="connsiteX5" fmla="*/ 10308940 w 10888662"/>
              <a:gd name="connsiteY5" fmla="*/ 6442075 h 6442075"/>
              <a:gd name="connsiteX6" fmla="*/ 579722 w 10888662"/>
              <a:gd name="connsiteY6" fmla="*/ 6442075 h 6442075"/>
              <a:gd name="connsiteX7" fmla="*/ 0 w 10888662"/>
              <a:gd name="connsiteY7" fmla="*/ 5862353 h 6442075"/>
              <a:gd name="connsiteX8" fmla="*/ 0 w 10888662"/>
              <a:gd name="connsiteY8" fmla="*/ 579722 h 6442075"/>
              <a:gd name="connsiteX0" fmla="*/ 0 w 10888662"/>
              <a:gd name="connsiteY0" fmla="*/ 659657 h 6522010"/>
              <a:gd name="connsiteX1" fmla="*/ 10308940 w 10888662"/>
              <a:gd name="connsiteY1" fmla="*/ 79935 h 6522010"/>
              <a:gd name="connsiteX2" fmla="*/ 10888662 w 10888662"/>
              <a:gd name="connsiteY2" fmla="*/ 659657 h 6522010"/>
              <a:gd name="connsiteX3" fmla="*/ 10888662 w 10888662"/>
              <a:gd name="connsiteY3" fmla="*/ 5942288 h 6522010"/>
              <a:gd name="connsiteX4" fmla="*/ 10308940 w 10888662"/>
              <a:gd name="connsiteY4" fmla="*/ 6522010 h 6522010"/>
              <a:gd name="connsiteX5" fmla="*/ 579722 w 10888662"/>
              <a:gd name="connsiteY5" fmla="*/ 6522010 h 6522010"/>
              <a:gd name="connsiteX6" fmla="*/ 0 w 10888662"/>
              <a:gd name="connsiteY6" fmla="*/ 5942288 h 6522010"/>
              <a:gd name="connsiteX7" fmla="*/ 0 w 10888662"/>
              <a:gd name="connsiteY7" fmla="*/ 659657 h 6522010"/>
              <a:gd name="connsiteX0" fmla="*/ 0 w 10888662"/>
              <a:gd name="connsiteY0" fmla="*/ 579722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579722 h 6442075"/>
              <a:gd name="connsiteX0" fmla="*/ 0 w 10888662"/>
              <a:gd name="connsiteY0" fmla="*/ 129257 h 6569679"/>
              <a:gd name="connsiteX1" fmla="*/ 10308940 w 10888662"/>
              <a:gd name="connsiteY1" fmla="*/ 127604 h 6569679"/>
              <a:gd name="connsiteX2" fmla="*/ 10888662 w 10888662"/>
              <a:gd name="connsiteY2" fmla="*/ 707326 h 6569679"/>
              <a:gd name="connsiteX3" fmla="*/ 10888662 w 10888662"/>
              <a:gd name="connsiteY3" fmla="*/ 5989957 h 6569679"/>
              <a:gd name="connsiteX4" fmla="*/ 10308940 w 10888662"/>
              <a:gd name="connsiteY4" fmla="*/ 6569679 h 6569679"/>
              <a:gd name="connsiteX5" fmla="*/ 579722 w 10888662"/>
              <a:gd name="connsiteY5" fmla="*/ 6569679 h 6569679"/>
              <a:gd name="connsiteX6" fmla="*/ 0 w 10888662"/>
              <a:gd name="connsiteY6" fmla="*/ 5989957 h 6569679"/>
              <a:gd name="connsiteX7" fmla="*/ 0 w 10888662"/>
              <a:gd name="connsiteY7" fmla="*/ 129257 h 6569679"/>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10308940 w 10888662"/>
              <a:gd name="connsiteY4" fmla="*/ 64420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9657299 w 10888662"/>
              <a:gd name="connsiteY4" fmla="*/ 5527675 h 6442075"/>
              <a:gd name="connsiteX5" fmla="*/ 579722 w 10888662"/>
              <a:gd name="connsiteY5" fmla="*/ 6442075 h 6442075"/>
              <a:gd name="connsiteX6" fmla="*/ 0 w 10888662"/>
              <a:gd name="connsiteY6" fmla="*/ 5862353 h 6442075"/>
              <a:gd name="connsiteX7" fmla="*/ 0 w 10888662"/>
              <a:gd name="connsiteY7" fmla="*/ 1653 h 6442075"/>
              <a:gd name="connsiteX0" fmla="*/ 0 w 10888662"/>
              <a:gd name="connsiteY0" fmla="*/ 1653 h 6522010"/>
              <a:gd name="connsiteX1" fmla="*/ 10308940 w 10888662"/>
              <a:gd name="connsiteY1" fmla="*/ 0 h 6522010"/>
              <a:gd name="connsiteX2" fmla="*/ 10888662 w 10888662"/>
              <a:gd name="connsiteY2" fmla="*/ 579722 h 6522010"/>
              <a:gd name="connsiteX3" fmla="*/ 10888662 w 10888662"/>
              <a:gd name="connsiteY3" fmla="*/ 5862353 h 6522010"/>
              <a:gd name="connsiteX4" fmla="*/ 579722 w 10888662"/>
              <a:gd name="connsiteY4" fmla="*/ 6442075 h 6522010"/>
              <a:gd name="connsiteX5" fmla="*/ 0 w 10888662"/>
              <a:gd name="connsiteY5" fmla="*/ 5862353 h 6522010"/>
              <a:gd name="connsiteX6" fmla="*/ 0 w 10888662"/>
              <a:gd name="connsiteY6" fmla="*/ 1653 h 6522010"/>
              <a:gd name="connsiteX0" fmla="*/ 0 w 10888662"/>
              <a:gd name="connsiteY0" fmla="*/ 1653 h 6442075"/>
              <a:gd name="connsiteX1" fmla="*/ 10308940 w 10888662"/>
              <a:gd name="connsiteY1" fmla="*/ 0 h 6442075"/>
              <a:gd name="connsiteX2" fmla="*/ 10888662 w 10888662"/>
              <a:gd name="connsiteY2" fmla="*/ 579722 h 6442075"/>
              <a:gd name="connsiteX3" fmla="*/ 10888662 w 10888662"/>
              <a:gd name="connsiteY3" fmla="*/ 5862353 h 6442075"/>
              <a:gd name="connsiteX4" fmla="*/ 579722 w 10888662"/>
              <a:gd name="connsiteY4" fmla="*/ 6442075 h 6442075"/>
              <a:gd name="connsiteX5" fmla="*/ 0 w 10888662"/>
              <a:gd name="connsiteY5" fmla="*/ 5862353 h 6442075"/>
              <a:gd name="connsiteX6" fmla="*/ 0 w 10888662"/>
              <a:gd name="connsiteY6" fmla="*/ 1653 h 6442075"/>
              <a:gd name="connsiteX0" fmla="*/ 0 w 10888662"/>
              <a:gd name="connsiteY0" fmla="*/ 1653 h 6585432"/>
              <a:gd name="connsiteX1" fmla="*/ 10308940 w 10888662"/>
              <a:gd name="connsiteY1" fmla="*/ 0 h 6585432"/>
              <a:gd name="connsiteX2" fmla="*/ 10888662 w 10888662"/>
              <a:gd name="connsiteY2" fmla="*/ 579722 h 6585432"/>
              <a:gd name="connsiteX3" fmla="*/ 10878151 w 10888662"/>
              <a:gd name="connsiteY3" fmla="*/ 6461442 h 6585432"/>
              <a:gd name="connsiteX4" fmla="*/ 579722 w 10888662"/>
              <a:gd name="connsiteY4" fmla="*/ 6442075 h 6585432"/>
              <a:gd name="connsiteX5" fmla="*/ 0 w 10888662"/>
              <a:gd name="connsiteY5" fmla="*/ 5862353 h 6585432"/>
              <a:gd name="connsiteX6" fmla="*/ 0 w 10888662"/>
              <a:gd name="connsiteY6" fmla="*/ 1653 h 6585432"/>
              <a:gd name="connsiteX0" fmla="*/ 0 w 10888662"/>
              <a:gd name="connsiteY0" fmla="*/ 1653 h 6577502"/>
              <a:gd name="connsiteX1" fmla="*/ 10308940 w 10888662"/>
              <a:gd name="connsiteY1" fmla="*/ 0 h 6577502"/>
              <a:gd name="connsiteX2" fmla="*/ 10888662 w 10888662"/>
              <a:gd name="connsiteY2" fmla="*/ 579722 h 6577502"/>
              <a:gd name="connsiteX3" fmla="*/ 10878151 w 10888662"/>
              <a:gd name="connsiteY3" fmla="*/ 6450932 h 6577502"/>
              <a:gd name="connsiteX4" fmla="*/ 579722 w 10888662"/>
              <a:gd name="connsiteY4" fmla="*/ 6442075 h 6577502"/>
              <a:gd name="connsiteX5" fmla="*/ 0 w 10888662"/>
              <a:gd name="connsiteY5" fmla="*/ 5862353 h 6577502"/>
              <a:gd name="connsiteX6" fmla="*/ 0 w 10888662"/>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577502"/>
              <a:gd name="connsiteX1" fmla="*/ 10308940 w 11750094"/>
              <a:gd name="connsiteY1" fmla="*/ 0 h 6577502"/>
              <a:gd name="connsiteX2" fmla="*/ 10888662 w 11750094"/>
              <a:gd name="connsiteY2" fmla="*/ 579722 h 6577502"/>
              <a:gd name="connsiteX3" fmla="*/ 10878151 w 11750094"/>
              <a:gd name="connsiteY3" fmla="*/ 6450932 h 6577502"/>
              <a:gd name="connsiteX4" fmla="*/ 579722 w 11750094"/>
              <a:gd name="connsiteY4" fmla="*/ 6442075 h 6577502"/>
              <a:gd name="connsiteX5" fmla="*/ 0 w 11750094"/>
              <a:gd name="connsiteY5" fmla="*/ 5862353 h 6577502"/>
              <a:gd name="connsiteX6" fmla="*/ 0 w 11750094"/>
              <a:gd name="connsiteY6" fmla="*/ 1653 h 657750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1750094"/>
              <a:gd name="connsiteY0" fmla="*/ 1653 h 6450932"/>
              <a:gd name="connsiteX1" fmla="*/ 10308940 w 11750094"/>
              <a:gd name="connsiteY1" fmla="*/ 0 h 6450932"/>
              <a:gd name="connsiteX2" fmla="*/ 10888662 w 11750094"/>
              <a:gd name="connsiteY2" fmla="*/ 579722 h 6450932"/>
              <a:gd name="connsiteX3" fmla="*/ 10878151 w 11750094"/>
              <a:gd name="connsiteY3" fmla="*/ 6450932 h 6450932"/>
              <a:gd name="connsiteX4" fmla="*/ 579722 w 11750094"/>
              <a:gd name="connsiteY4" fmla="*/ 6442075 h 6450932"/>
              <a:gd name="connsiteX5" fmla="*/ 0 w 11750094"/>
              <a:gd name="connsiteY5" fmla="*/ 5862353 h 6450932"/>
              <a:gd name="connsiteX6" fmla="*/ 0 w 11750094"/>
              <a:gd name="connsiteY6" fmla="*/ 1653 h 6450932"/>
              <a:gd name="connsiteX0" fmla="*/ 0 w 10888662"/>
              <a:gd name="connsiteY0" fmla="*/ 1653 h 6450932"/>
              <a:gd name="connsiteX1" fmla="*/ 10308940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0999550"/>
              <a:gd name="connsiteY0" fmla="*/ 1653 h 6450932"/>
              <a:gd name="connsiteX1" fmla="*/ 10844968 w 10999550"/>
              <a:gd name="connsiteY1" fmla="*/ 0 h 6450932"/>
              <a:gd name="connsiteX2" fmla="*/ 10888662 w 10999550"/>
              <a:gd name="connsiteY2" fmla="*/ 579722 h 6450932"/>
              <a:gd name="connsiteX3" fmla="*/ 10878151 w 10999550"/>
              <a:gd name="connsiteY3" fmla="*/ 6450932 h 6450932"/>
              <a:gd name="connsiteX4" fmla="*/ 579722 w 10999550"/>
              <a:gd name="connsiteY4" fmla="*/ 6442075 h 6450932"/>
              <a:gd name="connsiteX5" fmla="*/ 0 w 10999550"/>
              <a:gd name="connsiteY5" fmla="*/ 5862353 h 6450932"/>
              <a:gd name="connsiteX6" fmla="*/ 0 w 10999550"/>
              <a:gd name="connsiteY6" fmla="*/ 1653 h 6450932"/>
              <a:gd name="connsiteX0" fmla="*/ 0 w 11022020"/>
              <a:gd name="connsiteY0" fmla="*/ 1653 h 6450932"/>
              <a:gd name="connsiteX1" fmla="*/ 10876499 w 11022020"/>
              <a:gd name="connsiteY1" fmla="*/ 0 h 6450932"/>
              <a:gd name="connsiteX2" fmla="*/ 10888662 w 11022020"/>
              <a:gd name="connsiteY2" fmla="*/ 579722 h 6450932"/>
              <a:gd name="connsiteX3" fmla="*/ 10878151 w 11022020"/>
              <a:gd name="connsiteY3" fmla="*/ 6450932 h 6450932"/>
              <a:gd name="connsiteX4" fmla="*/ 579722 w 11022020"/>
              <a:gd name="connsiteY4" fmla="*/ 6442075 h 6450932"/>
              <a:gd name="connsiteX5" fmla="*/ 0 w 11022020"/>
              <a:gd name="connsiteY5" fmla="*/ 5862353 h 6450932"/>
              <a:gd name="connsiteX6" fmla="*/ 0 w 11022020"/>
              <a:gd name="connsiteY6" fmla="*/ 1653 h 6450932"/>
              <a:gd name="connsiteX0" fmla="*/ 0 w 10888662"/>
              <a:gd name="connsiteY0" fmla="*/ 1653 h 6450932"/>
              <a:gd name="connsiteX1" fmla="*/ 10876499 w 10888662"/>
              <a:gd name="connsiteY1" fmla="*/ 0 h 6450932"/>
              <a:gd name="connsiteX2" fmla="*/ 10888662 w 10888662"/>
              <a:gd name="connsiteY2" fmla="*/ 579722 h 6450932"/>
              <a:gd name="connsiteX3" fmla="*/ 10878151 w 10888662"/>
              <a:gd name="connsiteY3" fmla="*/ 6450932 h 6450932"/>
              <a:gd name="connsiteX4" fmla="*/ 579722 w 10888662"/>
              <a:gd name="connsiteY4" fmla="*/ 6442075 h 6450932"/>
              <a:gd name="connsiteX5" fmla="*/ 0 w 10888662"/>
              <a:gd name="connsiteY5" fmla="*/ 5862353 h 6450932"/>
              <a:gd name="connsiteX6" fmla="*/ 0 w 10888662"/>
              <a:gd name="connsiteY6" fmla="*/ 1653 h 6450932"/>
              <a:gd name="connsiteX0" fmla="*/ 0 w 12200990"/>
              <a:gd name="connsiteY0" fmla="*/ 1653 h 6450932"/>
              <a:gd name="connsiteX1" fmla="*/ 10876499 w 12200990"/>
              <a:gd name="connsiteY1" fmla="*/ 0 h 6450932"/>
              <a:gd name="connsiteX2" fmla="*/ 10878151 w 12200990"/>
              <a:gd name="connsiteY2" fmla="*/ 6450932 h 6450932"/>
              <a:gd name="connsiteX3" fmla="*/ 579722 w 12200990"/>
              <a:gd name="connsiteY3" fmla="*/ 6442075 h 6450932"/>
              <a:gd name="connsiteX4" fmla="*/ 0 w 12200990"/>
              <a:gd name="connsiteY4" fmla="*/ 5862353 h 6450932"/>
              <a:gd name="connsiteX5" fmla="*/ 0 w 12200990"/>
              <a:gd name="connsiteY5" fmla="*/ 1653 h 6450932"/>
              <a:gd name="connsiteX0" fmla="*/ 0 w 11640630"/>
              <a:gd name="connsiteY0" fmla="*/ 1653 h 6450932"/>
              <a:gd name="connsiteX1" fmla="*/ 10876499 w 11640630"/>
              <a:gd name="connsiteY1" fmla="*/ 0 h 6450932"/>
              <a:gd name="connsiteX2" fmla="*/ 10878151 w 11640630"/>
              <a:gd name="connsiteY2" fmla="*/ 6450932 h 6450932"/>
              <a:gd name="connsiteX3" fmla="*/ 579722 w 11640630"/>
              <a:gd name="connsiteY3" fmla="*/ 6442075 h 6450932"/>
              <a:gd name="connsiteX4" fmla="*/ 0 w 11640630"/>
              <a:gd name="connsiteY4" fmla="*/ 5862353 h 6450932"/>
              <a:gd name="connsiteX5" fmla="*/ 0 w 11640630"/>
              <a:gd name="connsiteY5" fmla="*/ 1653 h 6450932"/>
              <a:gd name="connsiteX0" fmla="*/ 0 w 10878151"/>
              <a:gd name="connsiteY0" fmla="*/ 1653 h 6450932"/>
              <a:gd name="connsiteX1" fmla="*/ 10876499 w 10878151"/>
              <a:gd name="connsiteY1" fmla="*/ 0 h 6450932"/>
              <a:gd name="connsiteX2" fmla="*/ 10878151 w 10878151"/>
              <a:gd name="connsiteY2" fmla="*/ 6450932 h 6450932"/>
              <a:gd name="connsiteX3" fmla="*/ 579722 w 10878151"/>
              <a:gd name="connsiteY3" fmla="*/ 6442075 h 6450932"/>
              <a:gd name="connsiteX4" fmla="*/ 0 w 10878151"/>
              <a:gd name="connsiteY4" fmla="*/ 5862353 h 6450932"/>
              <a:gd name="connsiteX5" fmla="*/ 0 w 10878151"/>
              <a:gd name="connsiteY5" fmla="*/ 1653 h 6450932"/>
              <a:gd name="connsiteX0" fmla="*/ 0 w 11843451"/>
              <a:gd name="connsiteY0" fmla="*/ 1653 h 6450932"/>
              <a:gd name="connsiteX1" fmla="*/ 11843451 w 11843451"/>
              <a:gd name="connsiteY1" fmla="*/ 0 h 6450932"/>
              <a:gd name="connsiteX2" fmla="*/ 10878151 w 11843451"/>
              <a:gd name="connsiteY2" fmla="*/ 6450932 h 6450932"/>
              <a:gd name="connsiteX3" fmla="*/ 579722 w 11843451"/>
              <a:gd name="connsiteY3" fmla="*/ 6442075 h 6450932"/>
              <a:gd name="connsiteX4" fmla="*/ 0 w 11843451"/>
              <a:gd name="connsiteY4" fmla="*/ 5862353 h 6450932"/>
              <a:gd name="connsiteX5" fmla="*/ 0 w 11843451"/>
              <a:gd name="connsiteY5" fmla="*/ 1653 h 6450932"/>
              <a:gd name="connsiteX0" fmla="*/ 0 w 11855613"/>
              <a:gd name="connsiteY0" fmla="*/ 1653 h 6450932"/>
              <a:gd name="connsiteX1" fmla="*/ 11843451 w 11855613"/>
              <a:gd name="connsiteY1" fmla="*/ 0 h 6450932"/>
              <a:gd name="connsiteX2" fmla="*/ 11855613 w 11855613"/>
              <a:gd name="connsiteY2" fmla="*/ 6450932 h 6450932"/>
              <a:gd name="connsiteX3" fmla="*/ 579722 w 11855613"/>
              <a:gd name="connsiteY3" fmla="*/ 6442075 h 6450932"/>
              <a:gd name="connsiteX4" fmla="*/ 0 w 11855613"/>
              <a:gd name="connsiteY4" fmla="*/ 5862353 h 6450932"/>
              <a:gd name="connsiteX5" fmla="*/ 0 w 11855613"/>
              <a:gd name="connsiteY5" fmla="*/ 1653 h 6450932"/>
              <a:gd name="connsiteX0" fmla="*/ 0 w 11864472"/>
              <a:gd name="connsiteY0" fmla="*/ 1653 h 6450932"/>
              <a:gd name="connsiteX1" fmla="*/ 11864472 w 11864472"/>
              <a:gd name="connsiteY1" fmla="*/ 0 h 6450932"/>
              <a:gd name="connsiteX2" fmla="*/ 11855613 w 11864472"/>
              <a:gd name="connsiteY2" fmla="*/ 6450932 h 6450932"/>
              <a:gd name="connsiteX3" fmla="*/ 579722 w 11864472"/>
              <a:gd name="connsiteY3" fmla="*/ 6442075 h 6450932"/>
              <a:gd name="connsiteX4" fmla="*/ 0 w 11864472"/>
              <a:gd name="connsiteY4" fmla="*/ 5862353 h 6450932"/>
              <a:gd name="connsiteX5" fmla="*/ 0 w 11864472"/>
              <a:gd name="connsiteY5" fmla="*/ 1653 h 6450932"/>
              <a:gd name="connsiteX0" fmla="*/ 0 w 11864472"/>
              <a:gd name="connsiteY0" fmla="*/ 1653 h 6442075"/>
              <a:gd name="connsiteX1" fmla="*/ 11864472 w 11864472"/>
              <a:gd name="connsiteY1" fmla="*/ 0 h 6442075"/>
              <a:gd name="connsiteX2" fmla="*/ 11855613 w 11864472"/>
              <a:gd name="connsiteY2" fmla="*/ 6440421 h 6442075"/>
              <a:gd name="connsiteX3" fmla="*/ 579722 w 11864472"/>
              <a:gd name="connsiteY3" fmla="*/ 6442075 h 6442075"/>
              <a:gd name="connsiteX4" fmla="*/ 0 w 11864472"/>
              <a:gd name="connsiteY4" fmla="*/ 5862353 h 6442075"/>
              <a:gd name="connsiteX5" fmla="*/ 0 w 11864472"/>
              <a:gd name="connsiteY5" fmla="*/ 1653 h 6442075"/>
              <a:gd name="connsiteX0" fmla="*/ 0 w 11855613"/>
              <a:gd name="connsiteY0" fmla="*/ 1653 h 6442075"/>
              <a:gd name="connsiteX1" fmla="*/ 8912928 w 11855613"/>
              <a:gd name="connsiteY1" fmla="*/ 0 h 6442075"/>
              <a:gd name="connsiteX2" fmla="*/ 11855613 w 11855613"/>
              <a:gd name="connsiteY2" fmla="*/ 6440421 h 6442075"/>
              <a:gd name="connsiteX3" fmla="*/ 579722 w 11855613"/>
              <a:gd name="connsiteY3" fmla="*/ 6442075 h 6442075"/>
              <a:gd name="connsiteX4" fmla="*/ 0 w 11855613"/>
              <a:gd name="connsiteY4" fmla="*/ 5862353 h 6442075"/>
              <a:gd name="connsiteX5" fmla="*/ 0 w 11855613"/>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74032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36077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71615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38792"/>
              <a:gd name="connsiteY0" fmla="*/ 1653 h 6442075"/>
              <a:gd name="connsiteX1" fmla="*/ 8912928 w 8938792"/>
              <a:gd name="connsiteY1" fmla="*/ 0 h 6442075"/>
              <a:gd name="connsiteX2" fmla="*/ 8938792 w 8938792"/>
              <a:gd name="connsiteY2" fmla="*/ 6440421 h 6442075"/>
              <a:gd name="connsiteX3" fmla="*/ 579722 w 8938792"/>
              <a:gd name="connsiteY3" fmla="*/ 6442075 h 6442075"/>
              <a:gd name="connsiteX4" fmla="*/ 0 w 8938792"/>
              <a:gd name="connsiteY4" fmla="*/ 5862353 h 6442075"/>
              <a:gd name="connsiteX5" fmla="*/ 0 w 8938792"/>
              <a:gd name="connsiteY5" fmla="*/ 1653 h 6442075"/>
              <a:gd name="connsiteX0" fmla="*/ 0 w 8915642"/>
              <a:gd name="connsiteY0" fmla="*/ 1653 h 6442075"/>
              <a:gd name="connsiteX1" fmla="*/ 8912928 w 8915642"/>
              <a:gd name="connsiteY1" fmla="*/ 0 h 6442075"/>
              <a:gd name="connsiteX2" fmla="*/ 8915642 w 8915642"/>
              <a:gd name="connsiteY2" fmla="*/ 6440421 h 6442075"/>
              <a:gd name="connsiteX3" fmla="*/ 579722 w 8915642"/>
              <a:gd name="connsiteY3" fmla="*/ 6442075 h 6442075"/>
              <a:gd name="connsiteX4" fmla="*/ 0 w 8915642"/>
              <a:gd name="connsiteY4" fmla="*/ 5862353 h 6442075"/>
              <a:gd name="connsiteX5" fmla="*/ 0 w 8915642"/>
              <a:gd name="connsiteY5" fmla="*/ 1653 h 6442075"/>
              <a:gd name="connsiteX0" fmla="*/ 0 w 8915642"/>
              <a:gd name="connsiteY0" fmla="*/ 1 h 6618553"/>
              <a:gd name="connsiteX1" fmla="*/ 8912928 w 8915642"/>
              <a:gd name="connsiteY1" fmla="*/ 176478 h 6618553"/>
              <a:gd name="connsiteX2" fmla="*/ 8915642 w 8915642"/>
              <a:gd name="connsiteY2" fmla="*/ 6616899 h 6618553"/>
              <a:gd name="connsiteX3" fmla="*/ 579722 w 8915642"/>
              <a:gd name="connsiteY3" fmla="*/ 6618553 h 6618553"/>
              <a:gd name="connsiteX4" fmla="*/ 0 w 8915642"/>
              <a:gd name="connsiteY4" fmla="*/ 6038831 h 6618553"/>
              <a:gd name="connsiteX5" fmla="*/ 0 w 8915642"/>
              <a:gd name="connsiteY5" fmla="*/ 1 h 6618553"/>
              <a:gd name="connsiteX0" fmla="*/ 0 w 8915642"/>
              <a:gd name="connsiteY0" fmla="*/ 25404 h 6643956"/>
              <a:gd name="connsiteX1" fmla="*/ 6015348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25404 h 6643956"/>
              <a:gd name="connsiteX0" fmla="*/ 0 w 8915642"/>
              <a:gd name="connsiteY0" fmla="*/ 1653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1653 h 6620205"/>
              <a:gd name="connsiteX0" fmla="*/ 0 w 8915642"/>
              <a:gd name="connsiteY0" fmla="*/ 96656 h 6620205"/>
              <a:gd name="connsiteX1" fmla="*/ 6003473 w 8915642"/>
              <a:gd name="connsiteY1" fmla="*/ 0 h 6620205"/>
              <a:gd name="connsiteX2" fmla="*/ 8915642 w 8915642"/>
              <a:gd name="connsiteY2" fmla="*/ 6618551 h 6620205"/>
              <a:gd name="connsiteX3" fmla="*/ 579722 w 8915642"/>
              <a:gd name="connsiteY3" fmla="*/ 6620205 h 6620205"/>
              <a:gd name="connsiteX4" fmla="*/ 0 w 8915642"/>
              <a:gd name="connsiteY4" fmla="*/ 6040483 h 6620205"/>
              <a:gd name="connsiteX5" fmla="*/ 0 w 8915642"/>
              <a:gd name="connsiteY5" fmla="*/ 96656 h 6620205"/>
              <a:gd name="connsiteX0" fmla="*/ 0 w 8915642"/>
              <a:gd name="connsiteY0" fmla="*/ 0 h 6642302"/>
              <a:gd name="connsiteX1" fmla="*/ 6003473 w 8915642"/>
              <a:gd name="connsiteY1" fmla="*/ 22097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0 h 6642302"/>
              <a:gd name="connsiteX1" fmla="*/ 5932221 w 8915642"/>
              <a:gd name="connsiteY1" fmla="*/ 152725 h 6642302"/>
              <a:gd name="connsiteX2" fmla="*/ 8915642 w 8915642"/>
              <a:gd name="connsiteY2" fmla="*/ 6640648 h 6642302"/>
              <a:gd name="connsiteX3" fmla="*/ 579722 w 8915642"/>
              <a:gd name="connsiteY3" fmla="*/ 6642302 h 6642302"/>
              <a:gd name="connsiteX4" fmla="*/ 0 w 8915642"/>
              <a:gd name="connsiteY4" fmla="*/ 6062580 h 6642302"/>
              <a:gd name="connsiteX5" fmla="*/ 0 w 8915642"/>
              <a:gd name="connsiteY5" fmla="*/ 0 h 6642302"/>
              <a:gd name="connsiteX0" fmla="*/ 0 w 8915642"/>
              <a:gd name="connsiteY0" fmla="*/ 1654 h 6643956"/>
              <a:gd name="connsiteX1" fmla="*/ 6003473 w 8915642"/>
              <a:gd name="connsiteY1" fmla="*/ 0 h 6643956"/>
              <a:gd name="connsiteX2" fmla="*/ 8915642 w 8915642"/>
              <a:gd name="connsiteY2" fmla="*/ 6642302 h 6643956"/>
              <a:gd name="connsiteX3" fmla="*/ 579722 w 8915642"/>
              <a:gd name="connsiteY3" fmla="*/ 6643956 h 6643956"/>
              <a:gd name="connsiteX4" fmla="*/ 0 w 8915642"/>
              <a:gd name="connsiteY4" fmla="*/ 6064234 h 6643956"/>
              <a:gd name="connsiteX5" fmla="*/ 0 w 8915642"/>
              <a:gd name="connsiteY5" fmla="*/ 1654 h 6643956"/>
              <a:gd name="connsiteX0" fmla="*/ 0 w 6018062"/>
              <a:gd name="connsiteY0" fmla="*/ 1654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1654 h 6654178"/>
              <a:gd name="connsiteX0" fmla="*/ 0 w 6018062"/>
              <a:gd name="connsiteY0" fmla="*/ 203535 h 6654178"/>
              <a:gd name="connsiteX1" fmla="*/ 6003473 w 6018062"/>
              <a:gd name="connsiteY1" fmla="*/ 0 h 6654178"/>
              <a:gd name="connsiteX2" fmla="*/ 6018062 w 6018062"/>
              <a:gd name="connsiteY2" fmla="*/ 6654178 h 6654178"/>
              <a:gd name="connsiteX3" fmla="*/ 579722 w 6018062"/>
              <a:gd name="connsiteY3" fmla="*/ 6643956 h 6654178"/>
              <a:gd name="connsiteX4" fmla="*/ 0 w 6018062"/>
              <a:gd name="connsiteY4" fmla="*/ 6064234 h 6654178"/>
              <a:gd name="connsiteX5" fmla="*/ 0 w 6018062"/>
              <a:gd name="connsiteY5" fmla="*/ 203535 h 6654178"/>
              <a:gd name="connsiteX0" fmla="*/ 0 w 6018062"/>
              <a:gd name="connsiteY0" fmla="*/ 1655 h 6452298"/>
              <a:gd name="connsiteX1" fmla="*/ 4055920 w 6018062"/>
              <a:gd name="connsiteY1" fmla="*/ 0 h 6452298"/>
              <a:gd name="connsiteX2" fmla="*/ 6018062 w 6018062"/>
              <a:gd name="connsiteY2" fmla="*/ 6452298 h 6452298"/>
              <a:gd name="connsiteX3" fmla="*/ 579722 w 6018062"/>
              <a:gd name="connsiteY3" fmla="*/ 6442076 h 6452298"/>
              <a:gd name="connsiteX4" fmla="*/ 0 w 6018062"/>
              <a:gd name="connsiteY4" fmla="*/ 5862354 h 6452298"/>
              <a:gd name="connsiteX5" fmla="*/ 0 w 6018062"/>
              <a:gd name="connsiteY5" fmla="*/ 1655 h 6452298"/>
              <a:gd name="connsiteX0" fmla="*/ 0 w 4055973"/>
              <a:gd name="connsiteY0" fmla="*/ 1655 h 6452298"/>
              <a:gd name="connsiteX1" fmla="*/ 4055920 w 4055973"/>
              <a:gd name="connsiteY1" fmla="*/ 0 h 6452298"/>
              <a:gd name="connsiteX2" fmla="*/ 4046758 w 4055973"/>
              <a:gd name="connsiteY2" fmla="*/ 6452298 h 6452298"/>
              <a:gd name="connsiteX3" fmla="*/ 579722 w 4055973"/>
              <a:gd name="connsiteY3" fmla="*/ 6442076 h 6452298"/>
              <a:gd name="connsiteX4" fmla="*/ 0 w 4055973"/>
              <a:gd name="connsiteY4" fmla="*/ 5862354 h 6452298"/>
              <a:gd name="connsiteX5" fmla="*/ 0 w 4055973"/>
              <a:gd name="connsiteY5" fmla="*/ 1655 h 6452298"/>
              <a:gd name="connsiteX0" fmla="*/ 0 w 4055973"/>
              <a:gd name="connsiteY0" fmla="*/ 0 h 6652523"/>
              <a:gd name="connsiteX1" fmla="*/ 4055920 w 4055973"/>
              <a:gd name="connsiteY1" fmla="*/ 200225 h 6652523"/>
              <a:gd name="connsiteX2" fmla="*/ 4046758 w 4055973"/>
              <a:gd name="connsiteY2" fmla="*/ 6652523 h 6652523"/>
              <a:gd name="connsiteX3" fmla="*/ 579722 w 4055973"/>
              <a:gd name="connsiteY3" fmla="*/ 6642301 h 6652523"/>
              <a:gd name="connsiteX4" fmla="*/ 0 w 4055973"/>
              <a:gd name="connsiteY4" fmla="*/ 6062579 h 6652523"/>
              <a:gd name="connsiteX5" fmla="*/ 0 w 4055973"/>
              <a:gd name="connsiteY5" fmla="*/ 0 h 6652523"/>
              <a:gd name="connsiteX0" fmla="*/ 0 w 4046758"/>
              <a:gd name="connsiteY0" fmla="*/ 0 h 6652523"/>
              <a:gd name="connsiteX1" fmla="*/ 4044045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1655 h 6654178"/>
              <a:gd name="connsiteX1" fmla="*/ 3082144 w 4046758"/>
              <a:gd name="connsiteY1" fmla="*/ 0 h 6654178"/>
              <a:gd name="connsiteX2" fmla="*/ 4046758 w 4046758"/>
              <a:gd name="connsiteY2" fmla="*/ 6654178 h 6654178"/>
              <a:gd name="connsiteX3" fmla="*/ 579722 w 4046758"/>
              <a:gd name="connsiteY3" fmla="*/ 6643956 h 6654178"/>
              <a:gd name="connsiteX4" fmla="*/ 0 w 4046758"/>
              <a:gd name="connsiteY4" fmla="*/ 6064234 h 6654178"/>
              <a:gd name="connsiteX5" fmla="*/ 0 w 4046758"/>
              <a:gd name="connsiteY5" fmla="*/ 1655 h 6654178"/>
              <a:gd name="connsiteX0" fmla="*/ 0 w 4046758"/>
              <a:gd name="connsiteY0" fmla="*/ 0 h 6652523"/>
              <a:gd name="connsiteX1" fmla="*/ 2975266 w 4046758"/>
              <a:gd name="connsiteY1" fmla="*/ 93348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70268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4046758"/>
              <a:gd name="connsiteY0" fmla="*/ 0 h 6652523"/>
              <a:gd name="connsiteX1" fmla="*/ 3082144 w 4046758"/>
              <a:gd name="connsiteY1" fmla="*/ 10220 h 6652523"/>
              <a:gd name="connsiteX2" fmla="*/ 4046758 w 4046758"/>
              <a:gd name="connsiteY2" fmla="*/ 6652523 h 6652523"/>
              <a:gd name="connsiteX3" fmla="*/ 579722 w 4046758"/>
              <a:gd name="connsiteY3" fmla="*/ 6642301 h 6652523"/>
              <a:gd name="connsiteX4" fmla="*/ 0 w 4046758"/>
              <a:gd name="connsiteY4" fmla="*/ 6062579 h 6652523"/>
              <a:gd name="connsiteX5" fmla="*/ 0 w 4046758"/>
              <a:gd name="connsiteY5" fmla="*/ 0 h 6652523"/>
              <a:gd name="connsiteX0" fmla="*/ 0 w 3082197"/>
              <a:gd name="connsiteY0" fmla="*/ 0 h 6652523"/>
              <a:gd name="connsiteX1" fmla="*/ 3082144 w 3082197"/>
              <a:gd name="connsiteY1" fmla="*/ 10220 h 6652523"/>
              <a:gd name="connsiteX2" fmla="*/ 3072982 w 3082197"/>
              <a:gd name="connsiteY2" fmla="*/ 6652523 h 6652523"/>
              <a:gd name="connsiteX3" fmla="*/ 579722 w 3082197"/>
              <a:gd name="connsiteY3" fmla="*/ 6642301 h 6652523"/>
              <a:gd name="connsiteX4" fmla="*/ 0 w 3082197"/>
              <a:gd name="connsiteY4" fmla="*/ 6062579 h 6652523"/>
              <a:gd name="connsiteX5" fmla="*/ 0 w 3082197"/>
              <a:gd name="connsiteY5" fmla="*/ 0 h 6652523"/>
              <a:gd name="connsiteX0" fmla="*/ 0 w 3072982"/>
              <a:gd name="connsiteY0" fmla="*/ 0 h 6652523"/>
              <a:gd name="connsiteX1" fmla="*/ 3010892 w 3072982"/>
              <a:gd name="connsiteY1" fmla="*/ 164599 h 6652523"/>
              <a:gd name="connsiteX2" fmla="*/ 3072982 w 3072982"/>
              <a:gd name="connsiteY2" fmla="*/ 6652523 h 6652523"/>
              <a:gd name="connsiteX3" fmla="*/ 579722 w 3072982"/>
              <a:gd name="connsiteY3" fmla="*/ 6642301 h 6652523"/>
              <a:gd name="connsiteX4" fmla="*/ 0 w 3072982"/>
              <a:gd name="connsiteY4" fmla="*/ 6062579 h 6652523"/>
              <a:gd name="connsiteX5" fmla="*/ 0 w 3072982"/>
              <a:gd name="connsiteY5" fmla="*/ 0 h 6652523"/>
              <a:gd name="connsiteX0" fmla="*/ 0 w 3082197"/>
              <a:gd name="connsiteY0" fmla="*/ 1656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656 h 6654179"/>
              <a:gd name="connsiteX0" fmla="*/ 0 w 3082197"/>
              <a:gd name="connsiteY0" fmla="*/ 1316107 h 6654179"/>
              <a:gd name="connsiteX1" fmla="*/ 3082144 w 3082197"/>
              <a:gd name="connsiteY1" fmla="*/ 0 h 6654179"/>
              <a:gd name="connsiteX2" fmla="*/ 3072982 w 3082197"/>
              <a:gd name="connsiteY2" fmla="*/ 6654179 h 6654179"/>
              <a:gd name="connsiteX3" fmla="*/ 579722 w 3082197"/>
              <a:gd name="connsiteY3" fmla="*/ 6643957 h 6654179"/>
              <a:gd name="connsiteX4" fmla="*/ 0 w 3082197"/>
              <a:gd name="connsiteY4" fmla="*/ 6064235 h 6654179"/>
              <a:gd name="connsiteX5" fmla="*/ 0 w 3082197"/>
              <a:gd name="connsiteY5" fmla="*/ 1316107 h 6654179"/>
              <a:gd name="connsiteX0" fmla="*/ 0 w 3082197"/>
              <a:gd name="connsiteY0" fmla="*/ 1657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1657 h 5339729"/>
              <a:gd name="connsiteX0" fmla="*/ 0 w 3082197"/>
              <a:gd name="connsiteY0" fmla="*/ 2202416 h 5339729"/>
              <a:gd name="connsiteX1" fmla="*/ 3082144 w 3082197"/>
              <a:gd name="connsiteY1" fmla="*/ 0 h 5339729"/>
              <a:gd name="connsiteX2" fmla="*/ 3072982 w 3082197"/>
              <a:gd name="connsiteY2" fmla="*/ 5339729 h 5339729"/>
              <a:gd name="connsiteX3" fmla="*/ 579722 w 3082197"/>
              <a:gd name="connsiteY3" fmla="*/ 5329507 h 5339729"/>
              <a:gd name="connsiteX4" fmla="*/ 0 w 3082197"/>
              <a:gd name="connsiteY4" fmla="*/ 4749785 h 5339729"/>
              <a:gd name="connsiteX5" fmla="*/ 0 w 3082197"/>
              <a:gd name="connsiteY5" fmla="*/ 2202416 h 5339729"/>
              <a:gd name="connsiteX0" fmla="*/ 0 w 3082197"/>
              <a:gd name="connsiteY0" fmla="*/ 1656 h 3138969"/>
              <a:gd name="connsiteX1" fmla="*/ 3082144 w 3082197"/>
              <a:gd name="connsiteY1" fmla="*/ 0 h 3138969"/>
              <a:gd name="connsiteX2" fmla="*/ 3072982 w 3082197"/>
              <a:gd name="connsiteY2" fmla="*/ 3138969 h 3138969"/>
              <a:gd name="connsiteX3" fmla="*/ 579722 w 3082197"/>
              <a:gd name="connsiteY3" fmla="*/ 3128747 h 3138969"/>
              <a:gd name="connsiteX4" fmla="*/ 0 w 3082197"/>
              <a:gd name="connsiteY4" fmla="*/ 2549025 h 3138969"/>
              <a:gd name="connsiteX5" fmla="*/ 0 w 3082197"/>
              <a:gd name="connsiteY5" fmla="*/ 1656 h 3138969"/>
              <a:gd name="connsiteX0" fmla="*/ 0 w 3082145"/>
              <a:gd name="connsiteY0" fmla="*/ 1656 h 3150544"/>
              <a:gd name="connsiteX1" fmla="*/ 3082144 w 3082145"/>
              <a:gd name="connsiteY1" fmla="*/ 0 h 3150544"/>
              <a:gd name="connsiteX2" fmla="*/ 2772041 w 3082145"/>
              <a:gd name="connsiteY2" fmla="*/ 3150544 h 3150544"/>
              <a:gd name="connsiteX3" fmla="*/ 579722 w 3082145"/>
              <a:gd name="connsiteY3" fmla="*/ 3128747 h 3150544"/>
              <a:gd name="connsiteX4" fmla="*/ 0 w 3082145"/>
              <a:gd name="connsiteY4" fmla="*/ 2549025 h 3150544"/>
              <a:gd name="connsiteX5" fmla="*/ 0 w 3082145"/>
              <a:gd name="connsiteY5" fmla="*/ 1656 h 3150544"/>
              <a:gd name="connsiteX0" fmla="*/ 0 w 2772041"/>
              <a:gd name="connsiteY0" fmla="*/ 1656 h 3150544"/>
              <a:gd name="connsiteX1" fmla="*/ 2769627 w 2772041"/>
              <a:gd name="connsiteY1" fmla="*/ 0 h 3150544"/>
              <a:gd name="connsiteX2" fmla="*/ 2772041 w 2772041"/>
              <a:gd name="connsiteY2" fmla="*/ 3150544 h 3150544"/>
              <a:gd name="connsiteX3" fmla="*/ 579722 w 2772041"/>
              <a:gd name="connsiteY3" fmla="*/ 3128747 h 3150544"/>
              <a:gd name="connsiteX4" fmla="*/ 0 w 2772041"/>
              <a:gd name="connsiteY4" fmla="*/ 2549025 h 3150544"/>
              <a:gd name="connsiteX5" fmla="*/ 0 w 2772041"/>
              <a:gd name="connsiteY5" fmla="*/ 1656 h 3150544"/>
              <a:gd name="connsiteX0" fmla="*/ 0 w 2772041"/>
              <a:gd name="connsiteY0" fmla="*/ 1656 h 3138969"/>
              <a:gd name="connsiteX1" fmla="*/ 2769627 w 2772041"/>
              <a:gd name="connsiteY1" fmla="*/ 0 h 3138969"/>
              <a:gd name="connsiteX2" fmla="*/ 2772041 w 2772041"/>
              <a:gd name="connsiteY2" fmla="*/ 3138969 h 3138969"/>
              <a:gd name="connsiteX3" fmla="*/ 579722 w 2772041"/>
              <a:gd name="connsiteY3" fmla="*/ 3128747 h 3138969"/>
              <a:gd name="connsiteX4" fmla="*/ 0 w 2772041"/>
              <a:gd name="connsiteY4" fmla="*/ 2549025 h 3138969"/>
              <a:gd name="connsiteX5" fmla="*/ 0 w 2772041"/>
              <a:gd name="connsiteY5" fmla="*/ 1656 h 3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2041" h="3138969">
                <a:moveTo>
                  <a:pt x="0" y="1656"/>
                </a:moveTo>
                <a:lnTo>
                  <a:pt x="2769627" y="0"/>
                </a:lnTo>
                <a:cubicBezTo>
                  <a:pt x="2770532" y="2146807"/>
                  <a:pt x="2771136" y="992162"/>
                  <a:pt x="2772041" y="3138969"/>
                </a:cubicBezTo>
                <a:lnTo>
                  <a:pt x="579722" y="3128747"/>
                </a:lnTo>
                <a:cubicBezTo>
                  <a:pt x="259550" y="3128747"/>
                  <a:pt x="0" y="2869197"/>
                  <a:pt x="0" y="2549025"/>
                </a:cubicBezTo>
                <a:lnTo>
                  <a:pt x="0" y="1656"/>
                </a:lnTo>
                <a:close/>
              </a:path>
            </a:pathLst>
          </a:custGeom>
          <a:noFill/>
        </p:spPr>
        <p:txBody>
          <a:bodyPr>
            <a:normAutofit/>
          </a:bodyPr>
          <a:lstStyle>
            <a:lvl1pPr marL="0" indent="0">
              <a:buNone/>
              <a:defRPr sz="1400">
                <a:solidFill>
                  <a:schemeClr val="tx1"/>
                </a:solidFill>
              </a:defRPr>
            </a:lvl1pPr>
          </a:lstStyle>
          <a:p>
            <a:r>
              <a:rPr lang="en-US"/>
              <a:t>Insert Picture/Text Block</a:t>
            </a:r>
          </a:p>
          <a:p>
            <a:endParaRPr lang="en-US"/>
          </a:p>
          <a:p>
            <a:endParaRPr lang="en-JP"/>
          </a:p>
        </p:txBody>
      </p:sp>
      <p:pic>
        <p:nvPicPr>
          <p:cNvPr id="14" name="Picture 13" descr="Takeda">
            <a:extLst>
              <a:ext uri="{FF2B5EF4-FFF2-40B4-BE49-F238E27FC236}">
                <a16:creationId xmlns:a16="http://schemas.microsoft.com/office/drawing/2014/main" id="{47FD433F-488A-9D46-BDF0-87D0F082AE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
        <p:nvSpPr>
          <p:cNvPr id="18" name="タイトル プレースホルダ 1">
            <a:extLst>
              <a:ext uri="{FF2B5EF4-FFF2-40B4-BE49-F238E27FC236}">
                <a16:creationId xmlns:a16="http://schemas.microsoft.com/office/drawing/2014/main" id="{4FBB8310-69E6-7C4E-A4B1-C022B6FEE2CE}"/>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7" name="Footer Placeholder 8">
            <a:extLst>
              <a:ext uri="{FF2B5EF4-FFF2-40B4-BE49-F238E27FC236}">
                <a16:creationId xmlns:a16="http://schemas.microsoft.com/office/drawing/2014/main" id="{4EF39473-C435-3C4E-9C7B-048D52C3CC92}"/>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sp>
        <p:nvSpPr>
          <p:cNvPr id="21" name="Rectangle 20">
            <a:extLst>
              <a:ext uri="{FF2B5EF4-FFF2-40B4-BE49-F238E27FC236}">
                <a16:creationId xmlns:a16="http://schemas.microsoft.com/office/drawing/2014/main" id="{0FEF9AE6-D84E-9F43-9506-6676EC51B210}"/>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8" name="スライド番号プレースホルダ 5">
            <a:extLst>
              <a:ext uri="{FF2B5EF4-FFF2-40B4-BE49-F238E27FC236}">
                <a16:creationId xmlns:a16="http://schemas.microsoft.com/office/drawing/2014/main" id="{F964ADE6-9B0D-EC45-959C-FEEA5CDDFBA9}"/>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9" name="Text Placeholder 6">
            <a:extLst>
              <a:ext uri="{FF2B5EF4-FFF2-40B4-BE49-F238E27FC236}">
                <a16:creationId xmlns:a16="http://schemas.microsoft.com/office/drawing/2014/main" id="{870D8562-3CE7-7044-9BB0-2068A81BF5CB}"/>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9" name="Text Placeholder 2">
            <a:extLst>
              <a:ext uri="{FF2B5EF4-FFF2-40B4-BE49-F238E27FC236}">
                <a16:creationId xmlns:a16="http://schemas.microsoft.com/office/drawing/2014/main" id="{099C450B-0755-7D4A-9672-E700D6F2E50A}"/>
              </a:ext>
            </a:extLst>
          </p:cNvPr>
          <p:cNvSpPr>
            <a:spLocks noGrp="1"/>
          </p:cNvSpPr>
          <p:nvPr>
            <p:ph type="body" sz="quarter" idx="21" hasCustomPrompt="1"/>
          </p:nvPr>
        </p:nvSpPr>
        <p:spPr>
          <a:xfrm>
            <a:off x="311150" y="1491373"/>
            <a:ext cx="11569699"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20" name="Text Placeholder 6">
            <a:extLst>
              <a:ext uri="{FF2B5EF4-FFF2-40B4-BE49-F238E27FC236}">
                <a16:creationId xmlns:a16="http://schemas.microsoft.com/office/drawing/2014/main" id="{705B1BEB-AC9F-9643-A446-ABE1DDB96144}"/>
              </a:ext>
            </a:extLst>
          </p:cNvPr>
          <p:cNvSpPr>
            <a:spLocks noGrp="1"/>
          </p:cNvSpPr>
          <p:nvPr>
            <p:ph type="body" sz="quarter" idx="22" hasCustomPrompt="1"/>
          </p:nvPr>
        </p:nvSpPr>
        <p:spPr>
          <a:xfrm>
            <a:off x="311149" y="1093767"/>
            <a:ext cx="11569699"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1172216301"/>
      </p:ext>
    </p:extLst>
  </p:cSld>
  <p:clrMapOvr>
    <a:masterClrMapping/>
  </p:clrMapOvr>
  <p:transition spd="slow">
    <p:push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dvanced Chart Full Width">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A6D4E593-FDCC-D14E-9C5E-5F309E415C26}"/>
              </a:ext>
            </a:extLst>
          </p:cNvPr>
          <p:cNvSpPr>
            <a:spLocks noGrp="1"/>
          </p:cNvSpPr>
          <p:nvPr>
            <p:ph type="chart" sz="quarter" idx="21" hasCustomPrompt="1"/>
          </p:nvPr>
        </p:nvSpPr>
        <p:spPr>
          <a:xfrm>
            <a:off x="309223" y="3076286"/>
            <a:ext cx="11571628" cy="3340389"/>
          </a:xfrm>
          <a:prstGeom prst="rect">
            <a:avLst/>
          </a:prstGeom>
        </p:spPr>
        <p:txBody>
          <a:bodyPr>
            <a:normAutofit/>
          </a:bodyPr>
          <a:lstStyle>
            <a:lvl1pPr marL="0" indent="0">
              <a:buNone/>
              <a:defRPr sz="1400"/>
            </a:lvl1pPr>
          </a:lstStyle>
          <a:p>
            <a:r>
              <a:rPr lang="en-JP"/>
              <a:t>Insert Chart</a:t>
            </a:r>
          </a:p>
        </p:txBody>
      </p:sp>
      <p:sp>
        <p:nvSpPr>
          <p:cNvPr id="12" name="タイトル プレースホルダ 1">
            <a:extLst>
              <a:ext uri="{FF2B5EF4-FFF2-40B4-BE49-F238E27FC236}">
                <a16:creationId xmlns:a16="http://schemas.microsoft.com/office/drawing/2014/main" id="{75E45CD2-2EBD-AE47-837E-9F752C565F73}"/>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7" name="Footer Placeholder 8">
            <a:extLst>
              <a:ext uri="{FF2B5EF4-FFF2-40B4-BE49-F238E27FC236}">
                <a16:creationId xmlns:a16="http://schemas.microsoft.com/office/drawing/2014/main" id="{2DC26CE8-1DEF-EE42-861C-B0406E8DC23D}"/>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sp>
        <p:nvSpPr>
          <p:cNvPr id="20" name="Rectangle 19">
            <a:extLst>
              <a:ext uri="{FF2B5EF4-FFF2-40B4-BE49-F238E27FC236}">
                <a16:creationId xmlns:a16="http://schemas.microsoft.com/office/drawing/2014/main" id="{4436966D-3DF0-4D41-9D26-4860D147F807}"/>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3" name="スライド番号プレースホルダ 5">
            <a:extLst>
              <a:ext uri="{FF2B5EF4-FFF2-40B4-BE49-F238E27FC236}">
                <a16:creationId xmlns:a16="http://schemas.microsoft.com/office/drawing/2014/main" id="{600920FB-2D44-F645-865D-89FFECB09573}"/>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4" name="Text Placeholder 6">
            <a:extLst>
              <a:ext uri="{FF2B5EF4-FFF2-40B4-BE49-F238E27FC236}">
                <a16:creationId xmlns:a16="http://schemas.microsoft.com/office/drawing/2014/main" id="{07DE8F7E-1418-1C4C-A62B-2385714992F7}"/>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4" name="Text Placeholder 2">
            <a:extLst>
              <a:ext uri="{FF2B5EF4-FFF2-40B4-BE49-F238E27FC236}">
                <a16:creationId xmlns:a16="http://schemas.microsoft.com/office/drawing/2014/main" id="{628A960D-6A45-6744-9BDB-7070B443CC64}"/>
              </a:ext>
            </a:extLst>
          </p:cNvPr>
          <p:cNvSpPr>
            <a:spLocks noGrp="1"/>
          </p:cNvSpPr>
          <p:nvPr>
            <p:ph type="body" sz="quarter" idx="20" hasCustomPrompt="1"/>
          </p:nvPr>
        </p:nvSpPr>
        <p:spPr>
          <a:xfrm>
            <a:off x="311150" y="1491373"/>
            <a:ext cx="11569699"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15" name="Text Placeholder 6">
            <a:extLst>
              <a:ext uri="{FF2B5EF4-FFF2-40B4-BE49-F238E27FC236}">
                <a16:creationId xmlns:a16="http://schemas.microsoft.com/office/drawing/2014/main" id="{21493179-5EA4-604B-A9DF-BDA818F0166A}"/>
              </a:ext>
            </a:extLst>
          </p:cNvPr>
          <p:cNvSpPr>
            <a:spLocks noGrp="1"/>
          </p:cNvSpPr>
          <p:nvPr>
            <p:ph type="body" sz="quarter" idx="22" hasCustomPrompt="1"/>
          </p:nvPr>
        </p:nvSpPr>
        <p:spPr>
          <a:xfrm>
            <a:off x="311149" y="1093767"/>
            <a:ext cx="11569699"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pic>
        <p:nvPicPr>
          <p:cNvPr id="11" name="Picture 10" descr="Takeda">
            <a:extLst>
              <a:ext uri="{FF2B5EF4-FFF2-40B4-BE49-F238E27FC236}">
                <a16:creationId xmlns:a16="http://schemas.microsoft.com/office/drawing/2014/main" id="{7EBA21A8-EE4B-6E4B-A794-3FEA5B1599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Tree>
    <p:extLst>
      <p:ext uri="{BB962C8B-B14F-4D97-AF65-F5344CB8AC3E}">
        <p14:creationId xmlns:p14="http://schemas.microsoft.com/office/powerpoint/2010/main" val="3973140541"/>
      </p:ext>
    </p:extLst>
  </p:cSld>
  <p:clrMapOvr>
    <a:masterClrMapping/>
  </p:clrMapOvr>
  <p:transition spd="slow">
    <p:push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Advanced Chart 2/3">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A6D4E593-FDCC-D14E-9C5E-5F309E415C26}"/>
              </a:ext>
            </a:extLst>
          </p:cNvPr>
          <p:cNvSpPr>
            <a:spLocks noGrp="1"/>
          </p:cNvSpPr>
          <p:nvPr>
            <p:ph type="chart" sz="quarter" idx="21" hasCustomPrompt="1"/>
          </p:nvPr>
        </p:nvSpPr>
        <p:spPr>
          <a:xfrm>
            <a:off x="4227225" y="1093767"/>
            <a:ext cx="7653625" cy="5322908"/>
          </a:xfrm>
          <a:prstGeom prst="rect">
            <a:avLst/>
          </a:prstGeom>
        </p:spPr>
        <p:txBody>
          <a:bodyPr>
            <a:normAutofit/>
          </a:bodyPr>
          <a:lstStyle>
            <a:lvl1pPr marL="0" indent="0">
              <a:buNone/>
              <a:defRPr sz="1400"/>
            </a:lvl1pPr>
          </a:lstStyle>
          <a:p>
            <a:r>
              <a:rPr lang="en-JP"/>
              <a:t>Insert Chart</a:t>
            </a:r>
          </a:p>
        </p:txBody>
      </p:sp>
      <p:sp>
        <p:nvSpPr>
          <p:cNvPr id="9" name="Text Placeholder 6">
            <a:extLst>
              <a:ext uri="{FF2B5EF4-FFF2-40B4-BE49-F238E27FC236}">
                <a16:creationId xmlns:a16="http://schemas.microsoft.com/office/drawing/2014/main" id="{EF65D74B-37DA-0D46-8B56-9B362C84E6B9}"/>
              </a:ext>
            </a:extLst>
          </p:cNvPr>
          <p:cNvSpPr>
            <a:spLocks noGrp="1"/>
          </p:cNvSpPr>
          <p:nvPr>
            <p:ph type="body" sz="quarter" idx="14" hasCustomPrompt="1"/>
          </p:nvPr>
        </p:nvSpPr>
        <p:spPr>
          <a:xfrm>
            <a:off x="311150" y="3178298"/>
            <a:ext cx="3751966" cy="272786"/>
          </a:xfrm>
          <a:prstGeom prst="rect">
            <a:avLst/>
          </a:prstGeom>
        </p:spPr>
        <p:txBody>
          <a:bodyPr tIns="0" rIns="0" bIns="0" numCol="1">
            <a:noAutofit/>
          </a:bodyPr>
          <a:lstStyle>
            <a:lvl1pPr marL="0" indent="0">
              <a:lnSpc>
                <a:spcPct val="100000"/>
              </a:lnSpc>
              <a:spcBef>
                <a:spcPts val="0"/>
              </a:spcBef>
              <a:spcAft>
                <a:spcPts val="600"/>
              </a:spcAft>
              <a:buNone/>
              <a:defRPr sz="18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Title</a:t>
            </a:r>
          </a:p>
        </p:txBody>
      </p:sp>
      <p:sp>
        <p:nvSpPr>
          <p:cNvPr id="10" name="Text Placeholder 6">
            <a:extLst>
              <a:ext uri="{FF2B5EF4-FFF2-40B4-BE49-F238E27FC236}">
                <a16:creationId xmlns:a16="http://schemas.microsoft.com/office/drawing/2014/main" id="{BF5F6A26-5AAA-884F-A319-DE9881530AA7}"/>
              </a:ext>
            </a:extLst>
          </p:cNvPr>
          <p:cNvSpPr>
            <a:spLocks noGrp="1"/>
          </p:cNvSpPr>
          <p:nvPr>
            <p:ph type="body" sz="quarter" idx="15" hasCustomPrompt="1"/>
          </p:nvPr>
        </p:nvSpPr>
        <p:spPr>
          <a:xfrm>
            <a:off x="311150" y="3575904"/>
            <a:ext cx="3751966" cy="2840771"/>
          </a:xfrm>
          <a:prstGeom prst="rect">
            <a:avLst/>
          </a:prstGeom>
        </p:spPr>
        <p:txBody>
          <a:bodyPr tIns="0" rIns="0" bIns="0" numCol="1">
            <a:noAutofit/>
          </a:bodyPr>
          <a:lstStyle>
            <a:lvl1pPr marL="171450" indent="-171450">
              <a:lnSpc>
                <a:spcPct val="100000"/>
              </a:lnSpc>
              <a:spcBef>
                <a:spcPts val="0"/>
              </a:spcBef>
              <a:spcAft>
                <a:spcPts val="600"/>
              </a:spcAft>
              <a:buFont typeface="Arial" panose="020B0604020202020204" pitchFamily="34" charset="0"/>
              <a:buChar char="•"/>
              <a:defRPr sz="1400" b="0">
                <a:solidFill>
                  <a:schemeClr val="tx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Secondary text.</a:t>
            </a:r>
          </a:p>
        </p:txBody>
      </p:sp>
      <p:pic>
        <p:nvPicPr>
          <p:cNvPr id="12" name="Picture 11" descr="Takeda">
            <a:extLst>
              <a:ext uri="{FF2B5EF4-FFF2-40B4-BE49-F238E27FC236}">
                <a16:creationId xmlns:a16="http://schemas.microsoft.com/office/drawing/2014/main" id="{5D7AA9CA-E651-9E48-B0F3-BDDA45B353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
        <p:nvSpPr>
          <p:cNvPr id="13" name="タイトル プレースホルダ 1">
            <a:extLst>
              <a:ext uri="{FF2B5EF4-FFF2-40B4-BE49-F238E27FC236}">
                <a16:creationId xmlns:a16="http://schemas.microsoft.com/office/drawing/2014/main" id="{2256F400-EDA8-7F44-BF13-278518497C9E}"/>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5" name="Footer Placeholder 8">
            <a:extLst>
              <a:ext uri="{FF2B5EF4-FFF2-40B4-BE49-F238E27FC236}">
                <a16:creationId xmlns:a16="http://schemas.microsoft.com/office/drawing/2014/main" id="{7136781B-A49B-0A42-B748-01C379A12FF6}"/>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sp>
        <p:nvSpPr>
          <p:cNvPr id="21" name="Rectangle 20">
            <a:extLst>
              <a:ext uri="{FF2B5EF4-FFF2-40B4-BE49-F238E27FC236}">
                <a16:creationId xmlns:a16="http://schemas.microsoft.com/office/drawing/2014/main" id="{EAC2B0AC-7801-6C42-BA03-0669DC118159}"/>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4" name="スライド番号プレースホルダ 5">
            <a:extLst>
              <a:ext uri="{FF2B5EF4-FFF2-40B4-BE49-F238E27FC236}">
                <a16:creationId xmlns:a16="http://schemas.microsoft.com/office/drawing/2014/main" id="{71FCF96E-3BB8-0745-B029-6B6BE4291274}"/>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5" name="Text Placeholder 6">
            <a:extLst>
              <a:ext uri="{FF2B5EF4-FFF2-40B4-BE49-F238E27FC236}">
                <a16:creationId xmlns:a16="http://schemas.microsoft.com/office/drawing/2014/main" id="{875659DC-941F-AA40-8336-C3B1BF32BAD6}"/>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7" name="Text Placeholder 2">
            <a:extLst>
              <a:ext uri="{FF2B5EF4-FFF2-40B4-BE49-F238E27FC236}">
                <a16:creationId xmlns:a16="http://schemas.microsoft.com/office/drawing/2014/main" id="{45375A5A-6A84-7145-B49C-982F84619406}"/>
              </a:ext>
            </a:extLst>
          </p:cNvPr>
          <p:cNvSpPr>
            <a:spLocks noGrp="1"/>
          </p:cNvSpPr>
          <p:nvPr>
            <p:ph type="body" sz="quarter" idx="20" hasCustomPrompt="1"/>
          </p:nvPr>
        </p:nvSpPr>
        <p:spPr>
          <a:xfrm>
            <a:off x="311151" y="1491373"/>
            <a:ext cx="3751965" cy="1464957"/>
          </a:xfrm>
        </p:spPr>
        <p:txBody>
          <a:bodyPr tIns="0" rIns="0" bIns="0" numCol="1"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18" name="Text Placeholder 6">
            <a:extLst>
              <a:ext uri="{FF2B5EF4-FFF2-40B4-BE49-F238E27FC236}">
                <a16:creationId xmlns:a16="http://schemas.microsoft.com/office/drawing/2014/main" id="{5F7E9041-544E-3547-AC30-65F55E91E1ED}"/>
              </a:ext>
            </a:extLst>
          </p:cNvPr>
          <p:cNvSpPr>
            <a:spLocks noGrp="1"/>
          </p:cNvSpPr>
          <p:nvPr>
            <p:ph type="body" sz="quarter" idx="22" hasCustomPrompt="1"/>
          </p:nvPr>
        </p:nvSpPr>
        <p:spPr>
          <a:xfrm>
            <a:off x="311150" y="1093767"/>
            <a:ext cx="3751965"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685311277"/>
      </p:ext>
    </p:extLst>
  </p:cSld>
  <p:clrMapOvr>
    <a:masterClrMapping/>
  </p:clrMapOvr>
  <p:transition spd="slow">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dvanced Chart 2 Column">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A6D4E593-FDCC-D14E-9C5E-5F309E415C26}"/>
              </a:ext>
            </a:extLst>
          </p:cNvPr>
          <p:cNvSpPr>
            <a:spLocks noGrp="1"/>
          </p:cNvSpPr>
          <p:nvPr>
            <p:ph type="chart" sz="quarter" idx="21" hasCustomPrompt="1"/>
          </p:nvPr>
        </p:nvSpPr>
        <p:spPr>
          <a:xfrm>
            <a:off x="309223" y="3076286"/>
            <a:ext cx="5708650" cy="3340389"/>
          </a:xfrm>
          <a:prstGeom prst="rect">
            <a:avLst/>
          </a:prstGeom>
        </p:spPr>
        <p:txBody>
          <a:bodyPr>
            <a:normAutofit/>
          </a:bodyPr>
          <a:lstStyle>
            <a:lvl1pPr marL="0" indent="0">
              <a:buNone/>
              <a:defRPr sz="1400"/>
            </a:lvl1pPr>
          </a:lstStyle>
          <a:p>
            <a:r>
              <a:rPr lang="en-JP"/>
              <a:t>Insert Chart</a:t>
            </a:r>
          </a:p>
        </p:txBody>
      </p:sp>
      <p:sp>
        <p:nvSpPr>
          <p:cNvPr id="9" name="Chart Placeholder 7">
            <a:extLst>
              <a:ext uri="{FF2B5EF4-FFF2-40B4-BE49-F238E27FC236}">
                <a16:creationId xmlns:a16="http://schemas.microsoft.com/office/drawing/2014/main" id="{F1FC7466-185A-8B44-ABF0-5410C1127700}"/>
              </a:ext>
            </a:extLst>
          </p:cNvPr>
          <p:cNvSpPr>
            <a:spLocks noGrp="1"/>
          </p:cNvSpPr>
          <p:nvPr>
            <p:ph type="chart" sz="quarter" idx="22" hasCustomPrompt="1"/>
          </p:nvPr>
        </p:nvSpPr>
        <p:spPr>
          <a:xfrm>
            <a:off x="6206170" y="3076286"/>
            <a:ext cx="5708650" cy="3340389"/>
          </a:xfrm>
          <a:prstGeom prst="rect">
            <a:avLst/>
          </a:prstGeom>
        </p:spPr>
        <p:txBody>
          <a:bodyPr>
            <a:normAutofit/>
          </a:bodyPr>
          <a:lstStyle>
            <a:lvl1pPr marL="0" indent="0">
              <a:buNone/>
              <a:defRPr sz="1400"/>
            </a:lvl1pPr>
          </a:lstStyle>
          <a:p>
            <a:r>
              <a:rPr lang="en-JP"/>
              <a:t>Insert Chart</a:t>
            </a:r>
          </a:p>
        </p:txBody>
      </p:sp>
      <p:pic>
        <p:nvPicPr>
          <p:cNvPr id="10" name="Picture 9" descr="Takeda">
            <a:extLst>
              <a:ext uri="{FF2B5EF4-FFF2-40B4-BE49-F238E27FC236}">
                <a16:creationId xmlns:a16="http://schemas.microsoft.com/office/drawing/2014/main" id="{F183604A-2112-D443-8B35-2DFEE7121A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
        <p:nvSpPr>
          <p:cNvPr id="12" name="タイトル プレースホルダ 1">
            <a:extLst>
              <a:ext uri="{FF2B5EF4-FFF2-40B4-BE49-F238E27FC236}">
                <a16:creationId xmlns:a16="http://schemas.microsoft.com/office/drawing/2014/main" id="{906CE02B-33D8-B048-A73D-781A3402C2B1}"/>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4" name="Footer Placeholder 8">
            <a:extLst>
              <a:ext uri="{FF2B5EF4-FFF2-40B4-BE49-F238E27FC236}">
                <a16:creationId xmlns:a16="http://schemas.microsoft.com/office/drawing/2014/main" id="{C2587943-8F51-3542-B7BE-5781719445F9}"/>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sp>
        <p:nvSpPr>
          <p:cNvPr id="17" name="Rectangle 16">
            <a:extLst>
              <a:ext uri="{FF2B5EF4-FFF2-40B4-BE49-F238E27FC236}">
                <a16:creationId xmlns:a16="http://schemas.microsoft.com/office/drawing/2014/main" id="{B679FB0B-7616-F04F-9B4C-586869A82E96}"/>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2" name="スライド番号プレースホルダ 5">
            <a:extLst>
              <a:ext uri="{FF2B5EF4-FFF2-40B4-BE49-F238E27FC236}">
                <a16:creationId xmlns:a16="http://schemas.microsoft.com/office/drawing/2014/main" id="{8AFBB1AB-19B7-1347-93F8-D14235DD2317}"/>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3" name="Text Placeholder 6">
            <a:extLst>
              <a:ext uri="{FF2B5EF4-FFF2-40B4-BE49-F238E27FC236}">
                <a16:creationId xmlns:a16="http://schemas.microsoft.com/office/drawing/2014/main" id="{1C168495-CA79-E440-A93B-B87B36748352}"/>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5" name="Text Placeholder 2">
            <a:extLst>
              <a:ext uri="{FF2B5EF4-FFF2-40B4-BE49-F238E27FC236}">
                <a16:creationId xmlns:a16="http://schemas.microsoft.com/office/drawing/2014/main" id="{F6F06E4B-A978-4E46-AE6C-67B54F7E34D5}"/>
              </a:ext>
            </a:extLst>
          </p:cNvPr>
          <p:cNvSpPr>
            <a:spLocks noGrp="1"/>
          </p:cNvSpPr>
          <p:nvPr>
            <p:ph type="body" sz="quarter" idx="20" hasCustomPrompt="1"/>
          </p:nvPr>
        </p:nvSpPr>
        <p:spPr>
          <a:xfrm>
            <a:off x="311150" y="1491373"/>
            <a:ext cx="11603669" cy="1464957"/>
          </a:xfrm>
        </p:spPr>
        <p:txBody>
          <a:bodyPr tIns="0" rIns="0" bIns="0" numCol="2"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18" name="Text Placeholder 6">
            <a:extLst>
              <a:ext uri="{FF2B5EF4-FFF2-40B4-BE49-F238E27FC236}">
                <a16:creationId xmlns:a16="http://schemas.microsoft.com/office/drawing/2014/main" id="{3FF373A1-4E48-6C48-A075-153436CF76DC}"/>
              </a:ext>
            </a:extLst>
          </p:cNvPr>
          <p:cNvSpPr>
            <a:spLocks noGrp="1"/>
          </p:cNvSpPr>
          <p:nvPr>
            <p:ph type="body" sz="quarter" idx="23" hasCustomPrompt="1"/>
          </p:nvPr>
        </p:nvSpPr>
        <p:spPr>
          <a:xfrm>
            <a:off x="311149" y="1093767"/>
            <a:ext cx="11603669"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4063088976"/>
      </p:ext>
    </p:extLst>
  </p:cSld>
  <p:clrMapOvr>
    <a:masterClrMapping/>
  </p:clrMapOvr>
  <p:transition spd="slow">
    <p:push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dvanced Chart 3 Column">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A6D4E593-FDCC-D14E-9C5E-5F309E415C26}"/>
              </a:ext>
            </a:extLst>
          </p:cNvPr>
          <p:cNvSpPr>
            <a:spLocks noGrp="1"/>
          </p:cNvSpPr>
          <p:nvPr>
            <p:ph type="chart" sz="quarter" idx="21" hasCustomPrompt="1"/>
          </p:nvPr>
        </p:nvSpPr>
        <p:spPr>
          <a:xfrm>
            <a:off x="309224" y="3076286"/>
            <a:ext cx="3757810" cy="3340389"/>
          </a:xfrm>
          <a:prstGeom prst="rect">
            <a:avLst/>
          </a:prstGeom>
        </p:spPr>
        <p:txBody>
          <a:bodyPr>
            <a:normAutofit/>
          </a:bodyPr>
          <a:lstStyle>
            <a:lvl1pPr marL="0" indent="0">
              <a:buNone/>
              <a:defRPr sz="1400"/>
            </a:lvl1pPr>
          </a:lstStyle>
          <a:p>
            <a:r>
              <a:rPr lang="en-JP"/>
              <a:t>Insert Chart</a:t>
            </a:r>
          </a:p>
        </p:txBody>
      </p:sp>
      <p:sp>
        <p:nvSpPr>
          <p:cNvPr id="10" name="Chart Placeholder 7">
            <a:extLst>
              <a:ext uri="{FF2B5EF4-FFF2-40B4-BE49-F238E27FC236}">
                <a16:creationId xmlns:a16="http://schemas.microsoft.com/office/drawing/2014/main" id="{8D9BD23C-1777-C442-B4B0-BADF450483EA}"/>
              </a:ext>
            </a:extLst>
          </p:cNvPr>
          <p:cNvSpPr>
            <a:spLocks noGrp="1"/>
          </p:cNvSpPr>
          <p:nvPr>
            <p:ph type="chart" sz="quarter" idx="22" hasCustomPrompt="1"/>
          </p:nvPr>
        </p:nvSpPr>
        <p:spPr>
          <a:xfrm>
            <a:off x="4217095" y="3076286"/>
            <a:ext cx="3757810" cy="3340389"/>
          </a:xfrm>
          <a:prstGeom prst="rect">
            <a:avLst/>
          </a:prstGeom>
        </p:spPr>
        <p:txBody>
          <a:bodyPr>
            <a:normAutofit/>
          </a:bodyPr>
          <a:lstStyle>
            <a:lvl1pPr marL="0" indent="0">
              <a:buNone/>
              <a:defRPr sz="1400"/>
            </a:lvl1pPr>
          </a:lstStyle>
          <a:p>
            <a:r>
              <a:rPr lang="en-JP"/>
              <a:t>Insert Chart</a:t>
            </a:r>
          </a:p>
        </p:txBody>
      </p:sp>
      <p:sp>
        <p:nvSpPr>
          <p:cNvPr id="11" name="Chart Placeholder 7">
            <a:extLst>
              <a:ext uri="{FF2B5EF4-FFF2-40B4-BE49-F238E27FC236}">
                <a16:creationId xmlns:a16="http://schemas.microsoft.com/office/drawing/2014/main" id="{2D7D413C-2FF1-204A-83C6-B7426603B7C2}"/>
              </a:ext>
            </a:extLst>
          </p:cNvPr>
          <p:cNvSpPr>
            <a:spLocks noGrp="1"/>
          </p:cNvSpPr>
          <p:nvPr>
            <p:ph type="chart" sz="quarter" idx="23" hasCustomPrompt="1"/>
          </p:nvPr>
        </p:nvSpPr>
        <p:spPr>
          <a:xfrm>
            <a:off x="8123041" y="3076286"/>
            <a:ext cx="3757810" cy="3340389"/>
          </a:xfrm>
          <a:prstGeom prst="rect">
            <a:avLst/>
          </a:prstGeom>
        </p:spPr>
        <p:txBody>
          <a:bodyPr>
            <a:normAutofit/>
          </a:bodyPr>
          <a:lstStyle>
            <a:lvl1pPr marL="0" indent="0">
              <a:buNone/>
              <a:defRPr sz="1400"/>
            </a:lvl1pPr>
          </a:lstStyle>
          <a:p>
            <a:r>
              <a:rPr lang="en-JP"/>
              <a:t>Insert Chart</a:t>
            </a:r>
          </a:p>
        </p:txBody>
      </p:sp>
      <p:pic>
        <p:nvPicPr>
          <p:cNvPr id="13" name="Picture 12" descr="Takeda">
            <a:extLst>
              <a:ext uri="{FF2B5EF4-FFF2-40B4-BE49-F238E27FC236}">
                <a16:creationId xmlns:a16="http://schemas.microsoft.com/office/drawing/2014/main" id="{0C4979BF-EBB2-214C-8087-7AC4B2163D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6331" y="-1615"/>
            <a:ext cx="1696232" cy="940780"/>
          </a:xfrm>
          <a:prstGeom prst="rect">
            <a:avLst/>
          </a:prstGeom>
        </p:spPr>
      </p:pic>
      <p:sp>
        <p:nvSpPr>
          <p:cNvPr id="17" name="タイトル プレースホルダ 1">
            <a:extLst>
              <a:ext uri="{FF2B5EF4-FFF2-40B4-BE49-F238E27FC236}">
                <a16:creationId xmlns:a16="http://schemas.microsoft.com/office/drawing/2014/main" id="{2FFB1535-D35E-D242-B225-DDF1C53BB8D4}"/>
              </a:ext>
            </a:extLst>
          </p:cNvPr>
          <p:cNvSpPr>
            <a:spLocks noGrp="1"/>
          </p:cNvSpPr>
          <p:nvPr>
            <p:ph type="title" hasCustomPrompt="1"/>
          </p:nvPr>
        </p:nvSpPr>
        <p:spPr>
          <a:xfrm>
            <a:off x="606078" y="161605"/>
            <a:ext cx="9940253" cy="685801"/>
          </a:xfrm>
          <a:prstGeom prst="rect">
            <a:avLst/>
          </a:prstGeom>
        </p:spPr>
        <p:txBody>
          <a:bodyPr vert="horz" lIns="0" tIns="0" rIns="0" bIns="0" rtlCol="0" anchor="ctr">
            <a:normAutofit/>
          </a:bodyPr>
          <a:lstStyle/>
          <a:p>
            <a:r>
              <a:rPr kumimoji="1" lang="en-US" altLang="ja-JP"/>
              <a:t>Click to add title</a:t>
            </a:r>
            <a:endParaRPr kumimoji="1" lang="ja-JP" altLang="en-US"/>
          </a:p>
        </p:txBody>
      </p:sp>
      <p:sp>
        <p:nvSpPr>
          <p:cNvPr id="19" name="Footer Placeholder 8">
            <a:extLst>
              <a:ext uri="{FF2B5EF4-FFF2-40B4-BE49-F238E27FC236}">
                <a16:creationId xmlns:a16="http://schemas.microsoft.com/office/drawing/2014/main" id="{47DB5E3C-7053-3645-A234-760F5ED1236A}"/>
              </a:ext>
            </a:extLst>
          </p:cNvPr>
          <p:cNvSpPr>
            <a:spLocks noGrp="1"/>
          </p:cNvSpPr>
          <p:nvPr>
            <p:ph type="ftr" sz="quarter" idx="3"/>
          </p:nvPr>
        </p:nvSpPr>
        <p:spPr>
          <a:xfrm>
            <a:off x="7766050" y="6523001"/>
            <a:ext cx="4114800" cy="196131"/>
          </a:xfrm>
          <a:prstGeom prst="rect">
            <a:avLst/>
          </a:prstGeom>
        </p:spPr>
        <p:txBody>
          <a:bodyPr vert="horz" lIns="91440" tIns="45720" rIns="0" bIns="45720" rtlCol="0" anchor="ctr"/>
          <a:lstStyle>
            <a:lvl1pPr algn="r">
              <a:defRPr sz="800" b="1" spc="100" baseline="0">
                <a:solidFill>
                  <a:schemeClr val="tx1"/>
                </a:solidFill>
              </a:defRPr>
            </a:lvl1pPr>
          </a:lstStyle>
          <a:p>
            <a:endParaRPr lang="en-JP"/>
          </a:p>
        </p:txBody>
      </p:sp>
      <p:sp>
        <p:nvSpPr>
          <p:cNvPr id="22" name="Rectangle 21">
            <a:extLst>
              <a:ext uri="{FF2B5EF4-FFF2-40B4-BE49-F238E27FC236}">
                <a16:creationId xmlns:a16="http://schemas.microsoft.com/office/drawing/2014/main" id="{DEFC8CB7-67E9-8A46-B53F-F34ACE18BE87}"/>
              </a:ext>
            </a:extLst>
          </p:cNvPr>
          <p:cNvSpPr/>
          <p:nvPr userDrawn="1"/>
        </p:nvSpPr>
        <p:spPr>
          <a:xfrm>
            <a:off x="308038" y="161606"/>
            <a:ext cx="54000" cy="685800"/>
          </a:xfrm>
          <a:prstGeom prst="rect">
            <a:avLst/>
          </a:prstGeom>
          <a:solidFill>
            <a:schemeClr val="accent1"/>
          </a:solidFill>
          <a:ln w="285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JP">
              <a:solidFill>
                <a:schemeClr val="accent1"/>
              </a:solidFill>
            </a:endParaRPr>
          </a:p>
        </p:txBody>
      </p:sp>
      <p:sp>
        <p:nvSpPr>
          <p:cNvPr id="25" name="スライド番号プレースホルダ 5">
            <a:extLst>
              <a:ext uri="{FF2B5EF4-FFF2-40B4-BE49-F238E27FC236}">
                <a16:creationId xmlns:a16="http://schemas.microsoft.com/office/drawing/2014/main" id="{5EB1023E-4E73-AD49-83B0-D7B458250C6F}"/>
              </a:ext>
            </a:extLst>
          </p:cNvPr>
          <p:cNvSpPr>
            <a:spLocks noGrp="1"/>
          </p:cNvSpPr>
          <p:nvPr>
            <p:ph type="sldNum" sz="quarter" idx="4"/>
          </p:nvPr>
        </p:nvSpPr>
        <p:spPr>
          <a:xfrm>
            <a:off x="311150" y="6523001"/>
            <a:ext cx="294928" cy="196131"/>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sp>
        <p:nvSpPr>
          <p:cNvPr id="26" name="Text Placeholder 6">
            <a:extLst>
              <a:ext uri="{FF2B5EF4-FFF2-40B4-BE49-F238E27FC236}">
                <a16:creationId xmlns:a16="http://schemas.microsoft.com/office/drawing/2014/main" id="{4942DB0C-137A-4E4C-B926-77CEECC512A8}"/>
              </a:ext>
            </a:extLst>
          </p:cNvPr>
          <p:cNvSpPr>
            <a:spLocks noGrp="1"/>
          </p:cNvSpPr>
          <p:nvPr>
            <p:ph type="body" sz="quarter" idx="16" hasCustomPrompt="1"/>
          </p:nvPr>
        </p:nvSpPr>
        <p:spPr>
          <a:xfrm>
            <a:off x="606078" y="6523001"/>
            <a:ext cx="6968348" cy="205613"/>
          </a:xfrm>
          <a:prstGeom prst="rect">
            <a:avLst/>
          </a:prstGeom>
        </p:spPr>
        <p:txBody>
          <a:bodyPr wrap="none" tIns="0" rIns="0" bIns="72000" numCol="1" anchor="ctr">
            <a:noAutofit/>
          </a:bodyPr>
          <a:lstStyle>
            <a:lvl1pPr marL="0" indent="0">
              <a:lnSpc>
                <a:spcPts val="1600"/>
              </a:lnSpc>
              <a:spcBef>
                <a:spcPts val="0"/>
              </a:spcBef>
              <a:spcAft>
                <a:spcPts val="600"/>
              </a:spcAft>
              <a:buFont typeface="Arial" panose="020B0604020202020204" pitchFamily="34" charset="0"/>
              <a:buNone/>
              <a:defRPr sz="800" b="0">
                <a:solidFill>
                  <a:schemeClr val="accent3"/>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Private and confidential. For internal use only.</a:t>
            </a:r>
          </a:p>
        </p:txBody>
      </p:sp>
      <p:sp>
        <p:nvSpPr>
          <p:cNvPr id="15" name="Text Placeholder 2">
            <a:extLst>
              <a:ext uri="{FF2B5EF4-FFF2-40B4-BE49-F238E27FC236}">
                <a16:creationId xmlns:a16="http://schemas.microsoft.com/office/drawing/2014/main" id="{AD1171B1-AEC6-164D-8FE0-E0B9353A55BF}"/>
              </a:ext>
            </a:extLst>
          </p:cNvPr>
          <p:cNvSpPr>
            <a:spLocks noGrp="1"/>
          </p:cNvSpPr>
          <p:nvPr>
            <p:ph type="body" sz="quarter" idx="20" hasCustomPrompt="1"/>
          </p:nvPr>
        </p:nvSpPr>
        <p:spPr>
          <a:xfrm>
            <a:off x="311150" y="1491373"/>
            <a:ext cx="11569699" cy="1464957"/>
          </a:xfrm>
        </p:spPr>
        <p:txBody>
          <a:bodyPr tIns="0" rIns="0" bIns="0" numCol="2" spcCol="126000">
            <a:noAutofit/>
          </a:bodyPr>
          <a:lstStyle>
            <a:lvl1pPr marL="0" indent="0">
              <a:lnSpc>
                <a:spcPct val="100000"/>
              </a:lnSpc>
              <a:spcBef>
                <a:spcPts val="0"/>
              </a:spcBef>
              <a:buNone/>
              <a:defRPr sz="1600" b="1"/>
            </a:lvl1pPr>
            <a:lvl2pPr marL="457068" indent="0">
              <a:buNone/>
              <a:defRPr sz="1800" b="1"/>
            </a:lvl2pPr>
            <a:lvl3pPr marL="914149" indent="0">
              <a:buNone/>
              <a:defRPr sz="1800" b="1"/>
            </a:lvl3pPr>
            <a:lvl4pPr marL="1371219" indent="0">
              <a:buNone/>
              <a:defRPr sz="1800" b="1"/>
            </a:lvl4pPr>
            <a:lvl5pPr marL="1828290" indent="0">
              <a:buNone/>
              <a:defRPr sz="1800" b="1"/>
            </a:lvl5pPr>
          </a:lstStyle>
          <a:p>
            <a:pPr lvl="0"/>
            <a:r>
              <a:rPr lang="en-US"/>
              <a:t>This is your Primary Text.</a:t>
            </a:r>
            <a:endParaRPr lang="en-JP"/>
          </a:p>
        </p:txBody>
      </p:sp>
      <p:sp>
        <p:nvSpPr>
          <p:cNvPr id="18" name="Text Placeholder 6">
            <a:extLst>
              <a:ext uri="{FF2B5EF4-FFF2-40B4-BE49-F238E27FC236}">
                <a16:creationId xmlns:a16="http://schemas.microsoft.com/office/drawing/2014/main" id="{66C4AA1F-8B09-5544-9C70-388A6E2940C9}"/>
              </a:ext>
            </a:extLst>
          </p:cNvPr>
          <p:cNvSpPr>
            <a:spLocks noGrp="1"/>
          </p:cNvSpPr>
          <p:nvPr>
            <p:ph type="body" sz="quarter" idx="24" hasCustomPrompt="1"/>
          </p:nvPr>
        </p:nvSpPr>
        <p:spPr>
          <a:xfrm>
            <a:off x="311149" y="1093767"/>
            <a:ext cx="11569699" cy="272786"/>
          </a:xfrm>
        </p:spPr>
        <p:txBody>
          <a:bodyPr tIns="0" rIns="0" bIns="0" numCol="1">
            <a:noAutofit/>
          </a:bodyPr>
          <a:lstStyle>
            <a:lvl1pPr marL="0" indent="0">
              <a:lnSpc>
                <a:spcPct val="100000"/>
              </a:lnSpc>
              <a:spcBef>
                <a:spcPts val="0"/>
              </a:spcBef>
              <a:spcAft>
                <a:spcPts val="600"/>
              </a:spcAft>
              <a:buNone/>
              <a:defRPr sz="2000" b="1">
                <a:solidFill>
                  <a:schemeClr val="accent1"/>
                </a:solidFill>
              </a:defRPr>
            </a:lvl1pPr>
            <a:lvl2pPr marL="457068" indent="0">
              <a:lnSpc>
                <a:spcPts val="1800"/>
              </a:lnSpc>
              <a:spcBef>
                <a:spcPts val="0"/>
              </a:spcBef>
              <a:buNone/>
              <a:defRPr sz="1400"/>
            </a:lvl2pPr>
            <a:lvl3pPr marL="914149" indent="0">
              <a:lnSpc>
                <a:spcPts val="1800"/>
              </a:lnSpc>
              <a:spcBef>
                <a:spcPts val="0"/>
              </a:spcBef>
              <a:buNone/>
              <a:defRPr sz="1400"/>
            </a:lvl3pPr>
            <a:lvl4pPr marL="1371219" indent="0">
              <a:lnSpc>
                <a:spcPts val="1800"/>
              </a:lnSpc>
              <a:spcBef>
                <a:spcPts val="0"/>
              </a:spcBef>
              <a:buNone/>
              <a:defRPr sz="1400"/>
            </a:lvl4pPr>
            <a:lvl5pPr marL="1828290" indent="0">
              <a:lnSpc>
                <a:spcPts val="1800"/>
              </a:lnSpc>
              <a:spcBef>
                <a:spcPts val="0"/>
              </a:spcBef>
              <a:buNone/>
              <a:defRPr sz="1400"/>
            </a:lvl5pPr>
          </a:lstStyle>
          <a:p>
            <a:pPr lvl="0"/>
            <a:r>
              <a:rPr lang="en-US"/>
              <a:t>This is your Primary Title</a:t>
            </a:r>
          </a:p>
        </p:txBody>
      </p:sp>
    </p:spTree>
    <p:extLst>
      <p:ext uri="{BB962C8B-B14F-4D97-AF65-F5344CB8AC3E}">
        <p14:creationId xmlns:p14="http://schemas.microsoft.com/office/powerpoint/2010/main" val="423062807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0D5B-E294-4D16-9A1A-6CF1C165E7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EEB9DF-C3A6-4980-AF7A-8EB02B9223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2A89E9-2EA9-4BF0-8C00-DF7287087A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351AED-2EED-4656-9536-83FDD459D34E}"/>
              </a:ext>
            </a:extLst>
          </p:cNvPr>
          <p:cNvSpPr>
            <a:spLocks noGrp="1"/>
          </p:cNvSpPr>
          <p:nvPr>
            <p:ph type="dt" sz="half" idx="10"/>
          </p:nvPr>
        </p:nvSpPr>
        <p:spPr/>
        <p:txBody>
          <a:bodyPr/>
          <a:lstStyle/>
          <a:p>
            <a:fld id="{D1EE9454-7C4C-4AB2-A661-9870FC59F635}" type="datetime1">
              <a:rPr lang="en-US" smtClean="0"/>
              <a:t>10/7/2025</a:t>
            </a:fld>
            <a:endParaRPr lang="en-US"/>
          </a:p>
        </p:txBody>
      </p:sp>
      <p:sp>
        <p:nvSpPr>
          <p:cNvPr id="6" name="Footer Placeholder 5">
            <a:extLst>
              <a:ext uri="{FF2B5EF4-FFF2-40B4-BE49-F238E27FC236}">
                <a16:creationId xmlns:a16="http://schemas.microsoft.com/office/drawing/2014/main" id="{4C012B84-9DBF-4EFC-87D8-D8D8EFE9F2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6C1E8-E4C3-4A2B-A61C-1407BA37F924}"/>
              </a:ext>
            </a:extLst>
          </p:cNvPr>
          <p:cNvSpPr>
            <a:spLocks noGrp="1"/>
          </p:cNvSpPr>
          <p:nvPr>
            <p:ph type="sldNum" sz="quarter" idx="12"/>
          </p:nvPr>
        </p:nvSpPr>
        <p:spPr/>
        <p:txBody>
          <a:bodyPr/>
          <a:lstStyle/>
          <a:p>
            <a:fld id="{8CB67F14-D419-4064-AEDB-7BD6EC5634D4}" type="slidenum">
              <a:rPr lang="en-US" smtClean="0"/>
              <a:t>‹#›</a:t>
            </a:fld>
            <a:endParaRPr lang="en-US"/>
          </a:p>
        </p:txBody>
      </p:sp>
      <p:pic>
        <p:nvPicPr>
          <p:cNvPr id="8" name="Picture 7">
            <a:extLst>
              <a:ext uri="{FF2B5EF4-FFF2-40B4-BE49-F238E27FC236}">
                <a16:creationId xmlns:a16="http://schemas.microsoft.com/office/drawing/2014/main" id="{32791A9B-B568-48B5-B398-717E0A713A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7609" y="223630"/>
            <a:ext cx="1856959" cy="1114175"/>
          </a:xfrm>
          <a:prstGeom prst="rect">
            <a:avLst/>
          </a:prstGeom>
        </p:spPr>
      </p:pic>
    </p:spTree>
    <p:extLst>
      <p:ext uri="{BB962C8B-B14F-4D97-AF65-F5344CB8AC3E}">
        <p14:creationId xmlns:p14="http://schemas.microsoft.com/office/powerpoint/2010/main" val="37926689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Title, Subhea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CCFF7A11-1BB7-4B88-A02D-5505F4306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6562" y="222067"/>
            <a:ext cx="1362075" cy="817738"/>
          </a:xfrm>
          <a:prstGeom prst="rect">
            <a:avLst/>
          </a:prstGeom>
        </p:spPr>
      </p:pic>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Chronicle Display Black"/>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Click to edit Master text styles</a:t>
            </a:r>
          </a:p>
        </p:txBody>
      </p:sp>
    </p:spTree>
    <p:extLst>
      <p:ext uri="{BB962C8B-B14F-4D97-AF65-F5344CB8AC3E}">
        <p14:creationId xmlns:p14="http://schemas.microsoft.com/office/powerpoint/2010/main" val="29625625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ED211-422C-41D3-BE78-6C78033912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5E73F9-EC3E-4323-95E4-50DD1055C2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010D08-A3D6-49C0-97C3-97ACCF22295C}"/>
              </a:ext>
            </a:extLst>
          </p:cNvPr>
          <p:cNvSpPr>
            <a:spLocks noGrp="1"/>
          </p:cNvSpPr>
          <p:nvPr>
            <p:ph type="dt" sz="half" idx="10"/>
          </p:nvPr>
        </p:nvSpPr>
        <p:spPr/>
        <p:txBody>
          <a:bodyPr/>
          <a:lstStyle/>
          <a:p>
            <a:fld id="{0A8D31DC-1720-4E6E-8317-C6C8A9D12546}" type="datetime1">
              <a:rPr lang="en-US" smtClean="0"/>
              <a:t>10/7/2025</a:t>
            </a:fld>
            <a:endParaRPr lang="en-US"/>
          </a:p>
        </p:txBody>
      </p:sp>
      <p:sp>
        <p:nvSpPr>
          <p:cNvPr id="5" name="Footer Placeholder 4">
            <a:extLst>
              <a:ext uri="{FF2B5EF4-FFF2-40B4-BE49-F238E27FC236}">
                <a16:creationId xmlns:a16="http://schemas.microsoft.com/office/drawing/2014/main" id="{A7D63EE5-90DE-42C9-96D4-E6D64B7A2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D409A9-CD9D-4C25-8A24-BCE1163EDF05}"/>
              </a:ext>
            </a:extLst>
          </p:cNvPr>
          <p:cNvSpPr>
            <a:spLocks noGrp="1"/>
          </p:cNvSpPr>
          <p:nvPr>
            <p:ph type="sldNum" sz="quarter" idx="12"/>
          </p:nvPr>
        </p:nvSpPr>
        <p:spPr/>
        <p:txBody>
          <a:bodyPr/>
          <a:lstStyle/>
          <a:p>
            <a:fld id="{8CB67F14-D419-4064-AEDB-7BD6EC5634D4}" type="slidenum">
              <a:rPr lang="en-US" smtClean="0"/>
              <a:t>‹#›</a:t>
            </a:fld>
            <a:endParaRPr lang="en-US"/>
          </a:p>
        </p:txBody>
      </p:sp>
    </p:spTree>
    <p:extLst>
      <p:ext uri="{BB962C8B-B14F-4D97-AF65-F5344CB8AC3E}">
        <p14:creationId xmlns:p14="http://schemas.microsoft.com/office/powerpoint/2010/main" val="2440854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21" Type="http://schemas.openxmlformats.org/officeDocument/2006/relationships/oleObject" Target="../embeddings/oleObject1.bin"/><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ags" Target="../tags/tag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ags" Target="../tags/tag1.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6.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image" Target="../media/image6.emf"/><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oleObject" Target="../embeddings/oleObject2.bin"/><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tags" Target="../tags/tag3.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tags" Target="../tags/tag12.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tags" Target="../tags/tag11.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image" Target="../media/image12.jpeg"/><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image" Target="../media/image6.emf"/><Relationship Id="rId10" Type="http://schemas.openxmlformats.org/officeDocument/2006/relationships/slideLayout" Target="../slideLayouts/slideLayout64.xml"/><Relationship Id="rId19" Type="http://schemas.openxmlformats.org/officeDocument/2006/relationships/theme" Target="../theme/theme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oleObject" Target="../embeddings/oleObject4.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21" Type="http://schemas.openxmlformats.org/officeDocument/2006/relationships/tags" Target="../tags/tag1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image" Target="../media/image3.jpeg"/><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theme" Target="../theme/theme5.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image" Target="../media/image6.emf"/><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oleObject" Target="../embeddings/oleObject4.bin"/><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tags" Target="../tags/tag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79AD6-85DD-442E-96CD-6972B38543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5B348A-1112-402A-A049-CDA8D6351B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6702C3-EA6B-49B6-92D6-C1234576C0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B7B8A-65AE-477F-93C1-99D93D595271}" type="datetime1">
              <a:rPr lang="en-US" smtClean="0"/>
              <a:t>10/7/2025</a:t>
            </a:fld>
            <a:endParaRPr lang="en-US"/>
          </a:p>
        </p:txBody>
      </p:sp>
      <p:sp>
        <p:nvSpPr>
          <p:cNvPr id="5" name="Footer Placeholder 4">
            <a:extLst>
              <a:ext uri="{FF2B5EF4-FFF2-40B4-BE49-F238E27FC236}">
                <a16:creationId xmlns:a16="http://schemas.microsoft.com/office/drawing/2014/main" id="{DFD71506-8D44-4A69-8BF9-27D9F4A3F3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99637F-8E8A-4807-949C-C8DADB9D37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67F14-D419-4064-AEDB-7BD6EC5634D4}" type="slidenum">
              <a:rPr lang="en-US" smtClean="0"/>
              <a:t>‹#›</a:t>
            </a:fld>
            <a:endParaRPr lang="en-US"/>
          </a:p>
        </p:txBody>
      </p:sp>
    </p:spTree>
    <p:extLst>
      <p:ext uri="{BB962C8B-B14F-4D97-AF65-F5344CB8AC3E}">
        <p14:creationId xmlns:p14="http://schemas.microsoft.com/office/powerpoint/2010/main" val="348604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 id="2147483685" r:id="rId13"/>
    <p:sldLayoutId id="2147483751" r:id="rId14"/>
    <p:sldLayoutId id="2147483752" r:id="rId15"/>
    <p:sldLayoutId id="2147483754"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83D300-2124-42DF-B73B-3D3D4C546EC6}"/>
              </a:ext>
            </a:extLst>
          </p:cNvPr>
          <p:cNvGraphicFramePr>
            <a:graphicFrameLocks noChangeAspect="1"/>
          </p:cNvGraphicFramePr>
          <p:nvPr userDrawn="1">
            <p:custDataLst>
              <p:tags r:id="rId19"/>
            </p:custDataLst>
            <p:extLst>
              <p:ext uri="{D42A27DB-BD31-4B8C-83A1-F6EECF244321}">
                <p14:modId xmlns:p14="http://schemas.microsoft.com/office/powerpoint/2010/main" val="2054900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395" imgH="394" progId="TCLayout.ActiveDocument.1">
                  <p:embed/>
                </p:oleObj>
              </mc:Choice>
              <mc:Fallback>
                <p:oleObj name="think-cell Slide" r:id="rId21" imgW="395" imgH="394" progId="TCLayout.ActiveDocument.1">
                  <p:embed/>
                  <p:pic>
                    <p:nvPicPr>
                      <p:cNvPr id="4" name="Object 3" hidden="1">
                        <a:extLst>
                          <a:ext uri="{FF2B5EF4-FFF2-40B4-BE49-F238E27FC236}">
                            <a16:creationId xmlns:a16="http://schemas.microsoft.com/office/drawing/2014/main" id="{D283D300-2124-42DF-B73B-3D3D4C546EC6}"/>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B895B28-7064-4AD0-A15D-88F99BCA9BAD}"/>
              </a:ext>
            </a:extLst>
          </p:cNvPr>
          <p:cNvSpPr/>
          <p:nvPr userDrawn="1">
            <p:custDataLst>
              <p:tags r:id="rId2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kumimoji="1" lang="en-US" altLang="ja-JP" sz="2800" b="0" i="0" baseline="0">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 name="テキスト プレースホルダ 2"/>
          <p:cNvSpPr>
            <a:spLocks noGrp="1"/>
          </p:cNvSpPr>
          <p:nvPr>
            <p:ph type="body" idx="1"/>
          </p:nvPr>
        </p:nvSpPr>
        <p:spPr>
          <a:xfrm>
            <a:off x="311150" y="1233487"/>
            <a:ext cx="11569700" cy="5183187"/>
          </a:xfrm>
          <a:prstGeom prst="rect">
            <a:avLst/>
          </a:prstGeom>
        </p:spPr>
        <p:txBody>
          <a:bodyPr vert="horz" lIns="0" tIns="45710" rIns="91420" bIns="45710" rtlCol="0">
            <a:normAutofit/>
          </a:bodyPr>
          <a:lstStyle/>
          <a:p>
            <a:pPr lvl="0"/>
            <a:r>
              <a:rPr kumimoji="1" lang="en-US" altLang="ja-JP"/>
              <a:t>Master text</a:t>
            </a:r>
            <a:endParaRPr kumimoji="1" lang="ja-JP" altLang="en-US"/>
          </a:p>
        </p:txBody>
      </p:sp>
      <p:sp>
        <p:nvSpPr>
          <p:cNvPr id="11" name="Footer Placeholder 8">
            <a:extLst>
              <a:ext uri="{FF2B5EF4-FFF2-40B4-BE49-F238E27FC236}">
                <a16:creationId xmlns:a16="http://schemas.microsoft.com/office/drawing/2014/main" id="{44E43001-C216-284A-9EBD-E54B5DD295CE}"/>
              </a:ext>
            </a:extLst>
          </p:cNvPr>
          <p:cNvSpPr>
            <a:spLocks noGrp="1"/>
          </p:cNvSpPr>
          <p:nvPr>
            <p:ph type="ftr" sz="quarter" idx="3"/>
          </p:nvPr>
        </p:nvSpPr>
        <p:spPr>
          <a:xfrm>
            <a:off x="7766050" y="6489701"/>
            <a:ext cx="4114800" cy="229432"/>
          </a:xfrm>
          <a:prstGeom prst="rect">
            <a:avLst/>
          </a:prstGeom>
        </p:spPr>
        <p:txBody>
          <a:bodyPr vert="horz" lIns="91440" tIns="45720" rIns="91440" bIns="45720" rtlCol="0" anchor="ctr"/>
          <a:lstStyle>
            <a:lvl1pPr algn="r">
              <a:defRPr sz="800" b="1" spc="100" baseline="0">
                <a:solidFill>
                  <a:schemeClr val="tx1"/>
                </a:solidFill>
              </a:defRPr>
            </a:lvl1pPr>
          </a:lstStyle>
          <a:p>
            <a:endParaRPr lang="en-JP"/>
          </a:p>
        </p:txBody>
      </p:sp>
      <p:sp>
        <p:nvSpPr>
          <p:cNvPr id="9" name="タイトル プレースホルダ 1">
            <a:extLst>
              <a:ext uri="{FF2B5EF4-FFF2-40B4-BE49-F238E27FC236}">
                <a16:creationId xmlns:a16="http://schemas.microsoft.com/office/drawing/2014/main" id="{D7981A12-E00B-604C-B863-7CBF31AA6408}"/>
              </a:ext>
            </a:extLst>
          </p:cNvPr>
          <p:cNvSpPr>
            <a:spLocks noGrp="1"/>
          </p:cNvSpPr>
          <p:nvPr>
            <p:ph type="title"/>
          </p:nvPr>
        </p:nvSpPr>
        <p:spPr>
          <a:xfrm>
            <a:off x="606078" y="161605"/>
            <a:ext cx="9895084" cy="685801"/>
          </a:xfrm>
          <a:prstGeom prst="rect">
            <a:avLst/>
          </a:prstGeom>
        </p:spPr>
        <p:txBody>
          <a:bodyPr vert="horz" lIns="0" tIns="0" rIns="0" bIns="0" rtlCol="0" anchor="ctr">
            <a:normAutofit/>
          </a:bodyPr>
          <a:lstStyle/>
          <a:p>
            <a:r>
              <a:rPr kumimoji="1" lang="en-US" altLang="ja-JP"/>
              <a:t>Master title</a:t>
            </a:r>
            <a:endParaRPr kumimoji="1" lang="ja-JP" altLang="en-US"/>
          </a:p>
        </p:txBody>
      </p:sp>
      <p:sp>
        <p:nvSpPr>
          <p:cNvPr id="13" name="スライド番号プレースホルダ 5">
            <a:extLst>
              <a:ext uri="{FF2B5EF4-FFF2-40B4-BE49-F238E27FC236}">
                <a16:creationId xmlns:a16="http://schemas.microsoft.com/office/drawing/2014/main" id="{C7AA5A17-3F2F-B94B-9342-A137057B898D}"/>
              </a:ext>
            </a:extLst>
          </p:cNvPr>
          <p:cNvSpPr>
            <a:spLocks noGrp="1"/>
          </p:cNvSpPr>
          <p:nvPr>
            <p:ph type="sldNum" sz="quarter" idx="4"/>
          </p:nvPr>
        </p:nvSpPr>
        <p:spPr>
          <a:xfrm>
            <a:off x="311150" y="6489701"/>
            <a:ext cx="589856" cy="229432"/>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grpSp>
        <p:nvGrpSpPr>
          <p:cNvPr id="8" name="Group 7">
            <a:extLst>
              <a:ext uri="{FF2B5EF4-FFF2-40B4-BE49-F238E27FC236}">
                <a16:creationId xmlns:a16="http://schemas.microsoft.com/office/drawing/2014/main" id="{9B1EF692-15B5-4F40-AFA3-33D0EB048B64}"/>
              </a:ext>
            </a:extLst>
          </p:cNvPr>
          <p:cNvGrpSpPr/>
          <p:nvPr userDrawn="1"/>
        </p:nvGrpSpPr>
        <p:grpSpPr>
          <a:xfrm>
            <a:off x="1" y="-837160"/>
            <a:ext cx="8029329" cy="485408"/>
            <a:chOff x="1" y="-837160"/>
            <a:chExt cx="8029329" cy="485408"/>
          </a:xfrm>
        </p:grpSpPr>
        <p:sp>
          <p:nvSpPr>
            <p:cNvPr id="10" name="Hexagon 9">
              <a:extLst>
                <a:ext uri="{FF2B5EF4-FFF2-40B4-BE49-F238E27FC236}">
                  <a16:creationId xmlns:a16="http://schemas.microsoft.com/office/drawing/2014/main" id="{951E1FFA-E0BD-4B15-9187-DA5E297C278C}"/>
                </a:ext>
              </a:extLst>
            </p:cNvPr>
            <p:cNvSpPr/>
            <p:nvPr userDrawn="1"/>
          </p:nvSpPr>
          <p:spPr>
            <a:xfrm rot="5400000">
              <a:off x="-33475" y="-803684"/>
              <a:ext cx="485408" cy="418455"/>
            </a:xfrm>
            <a:prstGeom prst="hexagon">
              <a:avLst/>
            </a:prstGeom>
            <a:solidFill>
              <a:srgbClr val="E1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a:extLst>
                <a:ext uri="{FF2B5EF4-FFF2-40B4-BE49-F238E27FC236}">
                  <a16:creationId xmlns:a16="http://schemas.microsoft.com/office/drawing/2014/main" id="{6E1A1223-6D2F-47B5-904E-F5FF8EDE41A5}"/>
                </a:ext>
              </a:extLst>
            </p:cNvPr>
            <p:cNvSpPr/>
            <p:nvPr userDrawn="1"/>
          </p:nvSpPr>
          <p:spPr>
            <a:xfrm rot="5400000">
              <a:off x="510159" y="-803684"/>
              <a:ext cx="485408" cy="418455"/>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2B978F72-1A4F-44B5-84CD-774EC0805FA2}"/>
                </a:ext>
              </a:extLst>
            </p:cNvPr>
            <p:cNvSpPr/>
            <p:nvPr userDrawn="1"/>
          </p:nvSpPr>
          <p:spPr>
            <a:xfrm rot="5400000">
              <a:off x="1053793" y="-803684"/>
              <a:ext cx="485408" cy="418455"/>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613C2BDA-895B-4559-AD7D-4A01781D8531}"/>
                </a:ext>
              </a:extLst>
            </p:cNvPr>
            <p:cNvSpPr/>
            <p:nvPr userDrawn="1"/>
          </p:nvSpPr>
          <p:spPr>
            <a:xfrm rot="5400000">
              <a:off x="1597427" y="-803684"/>
              <a:ext cx="485408" cy="418455"/>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21FA87C2-2A1A-4322-803A-0E75201636F7}"/>
                </a:ext>
              </a:extLst>
            </p:cNvPr>
            <p:cNvSpPr/>
            <p:nvPr userDrawn="1"/>
          </p:nvSpPr>
          <p:spPr>
            <a:xfrm rot="5400000">
              <a:off x="2141061" y="-803684"/>
              <a:ext cx="485408" cy="418455"/>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a:extLst>
                <a:ext uri="{FF2B5EF4-FFF2-40B4-BE49-F238E27FC236}">
                  <a16:creationId xmlns:a16="http://schemas.microsoft.com/office/drawing/2014/main" id="{4D02620E-AD16-4FC6-81BA-B4E3BE53F759}"/>
                </a:ext>
              </a:extLst>
            </p:cNvPr>
            <p:cNvSpPr/>
            <p:nvPr userDrawn="1"/>
          </p:nvSpPr>
          <p:spPr>
            <a:xfrm rot="5400000">
              <a:off x="2684695" y="-803684"/>
              <a:ext cx="485408" cy="418455"/>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C022DB9C-668C-4BC0-8BCE-761706C5948E}"/>
                </a:ext>
              </a:extLst>
            </p:cNvPr>
            <p:cNvSpPr/>
            <p:nvPr userDrawn="1"/>
          </p:nvSpPr>
          <p:spPr>
            <a:xfrm rot="5400000">
              <a:off x="3228329" y="-803684"/>
              <a:ext cx="485408" cy="418455"/>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a:extLst>
                <a:ext uri="{FF2B5EF4-FFF2-40B4-BE49-F238E27FC236}">
                  <a16:creationId xmlns:a16="http://schemas.microsoft.com/office/drawing/2014/main" id="{837EC9B0-8294-48FF-8114-1DB49503FE0D}"/>
                </a:ext>
              </a:extLst>
            </p:cNvPr>
            <p:cNvSpPr/>
            <p:nvPr userDrawn="1"/>
          </p:nvSpPr>
          <p:spPr>
            <a:xfrm rot="5400000">
              <a:off x="3771963" y="-803684"/>
              <a:ext cx="485408" cy="418455"/>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F82B68D4-C176-4F7B-999A-B0E407D686B5}"/>
                </a:ext>
              </a:extLst>
            </p:cNvPr>
            <p:cNvSpPr/>
            <p:nvPr userDrawn="1"/>
          </p:nvSpPr>
          <p:spPr>
            <a:xfrm rot="5400000">
              <a:off x="4315597" y="-803684"/>
              <a:ext cx="485408" cy="418455"/>
            </a:xfrm>
            <a:prstGeom prst="hexagon">
              <a:avLst/>
            </a:prstGeom>
            <a:solidFill>
              <a:srgbClr val="EA5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a:extLst>
                <a:ext uri="{FF2B5EF4-FFF2-40B4-BE49-F238E27FC236}">
                  <a16:creationId xmlns:a16="http://schemas.microsoft.com/office/drawing/2014/main" id="{5B5B6A7F-3D3F-4E6D-B30B-1641F2329429}"/>
                </a:ext>
              </a:extLst>
            </p:cNvPr>
            <p:cNvSpPr/>
            <p:nvPr userDrawn="1"/>
          </p:nvSpPr>
          <p:spPr>
            <a:xfrm rot="5400000">
              <a:off x="4859231" y="-803684"/>
              <a:ext cx="485408" cy="418455"/>
            </a:xfrm>
            <a:prstGeom prst="hexagon">
              <a:avLst/>
            </a:prstGeom>
            <a:solidFill>
              <a:srgbClr val="DA5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98FB709A-1024-42E2-AEFD-31F58B513CE7}"/>
                </a:ext>
              </a:extLst>
            </p:cNvPr>
            <p:cNvSpPr/>
            <p:nvPr userDrawn="1"/>
          </p:nvSpPr>
          <p:spPr>
            <a:xfrm rot="5400000">
              <a:off x="5402865" y="-803684"/>
              <a:ext cx="485408" cy="418455"/>
            </a:xfrm>
            <a:prstGeom prst="hexagon">
              <a:avLst/>
            </a:prstGeom>
            <a:solidFill>
              <a:srgbClr val="9B7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a:extLst>
                <a:ext uri="{FF2B5EF4-FFF2-40B4-BE49-F238E27FC236}">
                  <a16:creationId xmlns:a16="http://schemas.microsoft.com/office/drawing/2014/main" id="{C19D12C2-A876-422D-83E6-EB868B5FB171}"/>
                </a:ext>
              </a:extLst>
            </p:cNvPr>
            <p:cNvSpPr/>
            <p:nvPr userDrawn="1"/>
          </p:nvSpPr>
          <p:spPr>
            <a:xfrm rot="5400000">
              <a:off x="5946499" y="-803684"/>
              <a:ext cx="485408" cy="418455"/>
            </a:xfrm>
            <a:prstGeom prst="hexagon">
              <a:avLst/>
            </a:prstGeom>
            <a:solidFill>
              <a:srgbClr val="4C9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97067F0E-D9AE-4C5F-BE21-1EA98180191E}"/>
                </a:ext>
              </a:extLst>
            </p:cNvPr>
            <p:cNvSpPr/>
            <p:nvPr userDrawn="1"/>
          </p:nvSpPr>
          <p:spPr>
            <a:xfrm rot="5400000">
              <a:off x="6490133" y="-803684"/>
              <a:ext cx="485408" cy="418455"/>
            </a:xfrm>
            <a:prstGeom prst="hexagon">
              <a:avLst/>
            </a:prstGeom>
            <a:solidFill>
              <a:srgbClr val="51B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a:extLst>
                <a:ext uri="{FF2B5EF4-FFF2-40B4-BE49-F238E27FC236}">
                  <a16:creationId xmlns:a16="http://schemas.microsoft.com/office/drawing/2014/main" id="{6D0EABDF-5F1F-4A7A-B8CF-0EF208C8C456}"/>
                </a:ext>
              </a:extLst>
            </p:cNvPr>
            <p:cNvSpPr/>
            <p:nvPr userDrawn="1"/>
          </p:nvSpPr>
          <p:spPr>
            <a:xfrm rot="5400000">
              <a:off x="7033767" y="-803684"/>
              <a:ext cx="485408" cy="418455"/>
            </a:xfrm>
            <a:prstGeom prst="hexagon">
              <a:avLst/>
            </a:prstGeom>
            <a:solidFill>
              <a:srgbClr val="ABB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5F1B7A6E-F3B2-4C82-A4F9-7C11D6881019}"/>
                </a:ext>
              </a:extLst>
            </p:cNvPr>
            <p:cNvSpPr/>
            <p:nvPr userDrawn="1"/>
          </p:nvSpPr>
          <p:spPr>
            <a:xfrm rot="5400000">
              <a:off x="7577399" y="-803684"/>
              <a:ext cx="485408" cy="418455"/>
            </a:xfrm>
            <a:prstGeom prst="hexagon">
              <a:avLst/>
            </a:prstGeom>
            <a:solidFill>
              <a:srgbClr val="EB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304601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ransition spd="slow">
    <p:push dir="u"/>
  </p:transition>
  <p:hf hdr="0" ftr="0" dt="0"/>
  <p:txStyles>
    <p:titleStyle>
      <a:lvl1pPr algn="l" defTabSz="914150" rtl="0" eaLnBrk="1" latinLnBrk="0" hangingPunct="1">
        <a:lnSpc>
          <a:spcPts val="2800"/>
        </a:lnSpc>
        <a:spcBef>
          <a:spcPct val="0"/>
        </a:spcBef>
        <a:buNone/>
        <a:defRPr kumimoji="1" sz="2800" b="1" i="0" kern="1200" baseline="0">
          <a:solidFill>
            <a:schemeClr val="tx1"/>
          </a:solidFill>
          <a:latin typeface="Calibri" panose="020F0502020204030204" pitchFamily="34" charset="0"/>
          <a:ea typeface="メイリオ" pitchFamily="50" charset="-128"/>
          <a:cs typeface="Calibri" pitchFamily="34" charset="0"/>
        </a:defRPr>
      </a:lvl1pPr>
    </p:titleStyle>
    <p:bodyStyle>
      <a:lvl1pPr marL="457071" indent="-457071" algn="l" defTabSz="91415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itchFamily="50" charset="-128"/>
          <a:cs typeface="Calibri" pitchFamily="34" charset="0"/>
        </a:defRPr>
      </a:lvl1pPr>
      <a:lvl2pPr marL="742745" indent="-285677" algn="l" defTabSz="914150" rtl="0" eaLnBrk="1" latinLnBrk="0" hangingPunct="1">
        <a:spcBef>
          <a:spcPct val="20000"/>
        </a:spcBef>
        <a:buClr>
          <a:srgbClr val="4C4948"/>
        </a:buClr>
        <a:buFont typeface="Arial" pitchFamily="34" charset="0"/>
        <a:buChar char="–"/>
        <a:defRPr kumimoji="1" sz="2000" b="0" i="0" kern="1200">
          <a:solidFill>
            <a:schemeClr val="tx1"/>
          </a:solidFill>
          <a:latin typeface="Calibri" panose="020F0502020204030204" pitchFamily="34" charset="0"/>
          <a:ea typeface="メイリオ" pitchFamily="50" charset="-128"/>
          <a:cs typeface="Calibri" pitchFamily="34" charset="0"/>
        </a:defRPr>
      </a:lvl2pPr>
      <a:lvl3pPr marL="1142690" indent="-228541" algn="l" defTabSz="914150" rtl="0" eaLnBrk="1" latinLnBrk="0" hangingPunct="1">
        <a:spcBef>
          <a:spcPct val="20000"/>
        </a:spcBef>
        <a:buClr>
          <a:srgbClr val="4C4948"/>
        </a:buClr>
        <a:buFont typeface="Arial" pitchFamily="34" charset="0"/>
        <a:buChar char="•"/>
        <a:defRPr kumimoji="1" sz="2000" b="0" i="0" kern="1200" baseline="0">
          <a:solidFill>
            <a:schemeClr val="tx1"/>
          </a:solidFill>
          <a:latin typeface="Calibri" panose="020F0502020204030204" pitchFamily="34" charset="0"/>
          <a:ea typeface="メイリオ" pitchFamily="50" charset="-128"/>
          <a:cs typeface="Calibri" pitchFamily="34" charset="0"/>
        </a:defRPr>
      </a:lvl3pPr>
      <a:lvl4pPr marL="1599760" indent="-228541" algn="l" defTabSz="914150" rtl="0" eaLnBrk="1" latinLnBrk="0" hangingPunct="1">
        <a:spcBef>
          <a:spcPct val="20000"/>
        </a:spcBef>
        <a:buClr>
          <a:srgbClr val="4C4948"/>
        </a:buClr>
        <a:buFont typeface="Arial" pitchFamily="34" charset="0"/>
        <a:buChar char="–"/>
        <a:defRPr kumimoji="1" sz="2000" b="0" i="0" kern="1200" baseline="0">
          <a:solidFill>
            <a:schemeClr val="tx1"/>
          </a:solidFill>
          <a:latin typeface="Calibri" panose="020F0502020204030204" pitchFamily="34" charset="0"/>
          <a:ea typeface="メイリオ" pitchFamily="50" charset="-128"/>
          <a:cs typeface="Calibri" pitchFamily="34" charset="0"/>
        </a:defRPr>
      </a:lvl4pPr>
      <a:lvl5pPr marL="2056831" indent="-228541" algn="l" defTabSz="914150" rtl="0" eaLnBrk="1" latinLnBrk="0" hangingPunct="1">
        <a:spcBef>
          <a:spcPct val="20000"/>
        </a:spcBef>
        <a:buClr>
          <a:srgbClr val="4C4948"/>
        </a:buClr>
        <a:buFont typeface="Arial" pitchFamily="34" charset="0"/>
        <a:buChar char="»"/>
        <a:defRPr kumimoji="1" sz="2000" b="0" i="0" kern="1200" baseline="0">
          <a:solidFill>
            <a:schemeClr val="tx1"/>
          </a:solidFill>
          <a:latin typeface="Calibri" panose="020F0502020204030204" pitchFamily="34" charset="0"/>
          <a:ea typeface="メイリオ" pitchFamily="50" charset="-128"/>
          <a:cs typeface="Calibri" pitchFamily="34" charset="0"/>
        </a:defRPr>
      </a:lvl5pPr>
      <a:lvl6pPr marL="2513910"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86"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61"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42"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50" rtl="0" eaLnBrk="1" latinLnBrk="0" hangingPunct="1">
        <a:defRPr kumimoji="1" sz="1867" kern="1200">
          <a:solidFill>
            <a:schemeClr val="tx1"/>
          </a:solidFill>
          <a:latin typeface="+mn-lt"/>
          <a:ea typeface="+mn-ea"/>
          <a:cs typeface="+mn-cs"/>
        </a:defRPr>
      </a:lvl1pPr>
      <a:lvl2pPr marL="457071" algn="l" defTabSz="914150" rtl="0" eaLnBrk="1" latinLnBrk="0" hangingPunct="1">
        <a:defRPr kumimoji="1" sz="1867" kern="1200">
          <a:solidFill>
            <a:schemeClr val="tx1"/>
          </a:solidFill>
          <a:latin typeface="+mn-lt"/>
          <a:ea typeface="+mn-ea"/>
          <a:cs typeface="+mn-cs"/>
        </a:defRPr>
      </a:lvl2pPr>
      <a:lvl3pPr marL="914150" algn="l" defTabSz="914150" rtl="0" eaLnBrk="1" latinLnBrk="0" hangingPunct="1">
        <a:defRPr kumimoji="1" sz="1867" kern="1200">
          <a:solidFill>
            <a:schemeClr val="tx1"/>
          </a:solidFill>
          <a:latin typeface="+mn-lt"/>
          <a:ea typeface="+mn-ea"/>
          <a:cs typeface="+mn-cs"/>
        </a:defRPr>
      </a:lvl3pPr>
      <a:lvl4pPr marL="1371226" algn="l" defTabSz="914150" rtl="0" eaLnBrk="1" latinLnBrk="0" hangingPunct="1">
        <a:defRPr kumimoji="1" sz="1867" kern="1200">
          <a:solidFill>
            <a:schemeClr val="tx1"/>
          </a:solidFill>
          <a:latin typeface="+mn-lt"/>
          <a:ea typeface="+mn-ea"/>
          <a:cs typeface="+mn-cs"/>
        </a:defRPr>
      </a:lvl4pPr>
      <a:lvl5pPr marL="1828301" algn="l" defTabSz="914150" rtl="0" eaLnBrk="1" latinLnBrk="0" hangingPunct="1">
        <a:defRPr kumimoji="1" sz="1867" kern="1200">
          <a:solidFill>
            <a:schemeClr val="tx1"/>
          </a:solidFill>
          <a:latin typeface="+mn-lt"/>
          <a:ea typeface="+mn-ea"/>
          <a:cs typeface="+mn-cs"/>
        </a:defRPr>
      </a:lvl5pPr>
      <a:lvl6pPr marL="2285382" algn="l" defTabSz="914150" rtl="0" eaLnBrk="1" latinLnBrk="0" hangingPunct="1">
        <a:defRPr kumimoji="1" sz="1867" kern="1200">
          <a:solidFill>
            <a:schemeClr val="tx1"/>
          </a:solidFill>
          <a:latin typeface="+mn-lt"/>
          <a:ea typeface="+mn-ea"/>
          <a:cs typeface="+mn-cs"/>
        </a:defRPr>
      </a:lvl6pPr>
      <a:lvl7pPr marL="2742450" algn="l" defTabSz="914150" rtl="0" eaLnBrk="1" latinLnBrk="0" hangingPunct="1">
        <a:defRPr kumimoji="1" sz="1867" kern="1200">
          <a:solidFill>
            <a:schemeClr val="tx1"/>
          </a:solidFill>
          <a:latin typeface="+mn-lt"/>
          <a:ea typeface="+mn-ea"/>
          <a:cs typeface="+mn-cs"/>
        </a:defRPr>
      </a:lvl7pPr>
      <a:lvl8pPr marL="3199520" algn="l" defTabSz="914150" rtl="0" eaLnBrk="1" latinLnBrk="0" hangingPunct="1">
        <a:defRPr kumimoji="1" sz="1867" kern="1200">
          <a:solidFill>
            <a:schemeClr val="tx1"/>
          </a:solidFill>
          <a:latin typeface="+mn-lt"/>
          <a:ea typeface="+mn-ea"/>
          <a:cs typeface="+mn-cs"/>
        </a:defRPr>
      </a:lvl8pPr>
      <a:lvl9pPr marL="3656591" algn="l" defTabSz="914150" rtl="0" eaLnBrk="1" latinLnBrk="0" hangingPunct="1">
        <a:defRPr kumimoji="1"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77">
          <p15:clr>
            <a:srgbClr val="F26B43"/>
          </p15:clr>
        </p15:guide>
        <p15:guide id="2" pos="189">
          <p15:clr>
            <a:srgbClr val="F26B43"/>
          </p15:clr>
        </p15:guide>
        <p15:guide id="3" pos="7491">
          <p15:clr>
            <a:srgbClr val="F26B43"/>
          </p15:clr>
        </p15:guide>
        <p15:guide id="4" orient="horz" pos="4042">
          <p15:clr>
            <a:srgbClr val="F26B43"/>
          </p15:clr>
        </p15:guide>
        <p15:guide id="5" pos="370">
          <p15:clr>
            <a:srgbClr val="F26B43"/>
          </p15:clr>
        </p15:guide>
        <p15:guide id="6" orient="horz" pos="40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D283D300-2124-42DF-B73B-3D3D4C546EC6}"/>
              </a:ext>
            </a:extLst>
          </p:cNvPr>
          <p:cNvGraphicFramePr>
            <a:graphicFrameLocks noChangeAspect="1"/>
          </p:cNvGraphicFramePr>
          <p:nvPr userDrawn="1">
            <p:custDataLst>
              <p:tags r:id="rId23"/>
            </p:custDataLst>
            <p:extLst>
              <p:ext uri="{D42A27DB-BD31-4B8C-83A1-F6EECF244321}">
                <p14:modId xmlns:p14="http://schemas.microsoft.com/office/powerpoint/2010/main" val="17885627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395" imgH="394" progId="TCLayout.ActiveDocument.1">
                  <p:embed/>
                </p:oleObj>
              </mc:Choice>
              <mc:Fallback>
                <p:oleObj name="think-cell Slide" r:id="rId24" imgW="395" imgH="394" progId="TCLayout.ActiveDocument.1">
                  <p:embed/>
                  <p:pic>
                    <p:nvPicPr>
                      <p:cNvPr id="4" name="Object 3">
                        <a:extLst>
                          <a:ext uri="{FF2B5EF4-FFF2-40B4-BE49-F238E27FC236}">
                            <a16:creationId xmlns:a16="http://schemas.microsoft.com/office/drawing/2014/main" id="{D283D300-2124-42DF-B73B-3D3D4C546EC6}"/>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3" name="テキスト プレースホルダ 2"/>
          <p:cNvSpPr>
            <a:spLocks noGrp="1"/>
          </p:cNvSpPr>
          <p:nvPr>
            <p:ph type="body" idx="1"/>
          </p:nvPr>
        </p:nvSpPr>
        <p:spPr>
          <a:xfrm>
            <a:off x="311150" y="1233487"/>
            <a:ext cx="11569700" cy="5183187"/>
          </a:xfrm>
          <a:prstGeom prst="rect">
            <a:avLst/>
          </a:prstGeom>
        </p:spPr>
        <p:txBody>
          <a:bodyPr vert="horz" lIns="0" tIns="45710" rIns="91420" bIns="45710" rtlCol="0">
            <a:normAutofit/>
          </a:bodyPr>
          <a:lstStyle/>
          <a:p>
            <a:pPr lvl="0"/>
            <a:r>
              <a:rPr kumimoji="1" lang="en-US" altLang="ja-JP"/>
              <a:t>Master text</a:t>
            </a:r>
            <a:endParaRPr kumimoji="1" lang="ja-JP" altLang="en-US"/>
          </a:p>
        </p:txBody>
      </p:sp>
      <p:sp>
        <p:nvSpPr>
          <p:cNvPr id="9" name="タイトル プレースホルダ 1">
            <a:extLst>
              <a:ext uri="{FF2B5EF4-FFF2-40B4-BE49-F238E27FC236}">
                <a16:creationId xmlns:a16="http://schemas.microsoft.com/office/drawing/2014/main" id="{D7981A12-E00B-604C-B863-7CBF31AA6408}"/>
              </a:ext>
            </a:extLst>
          </p:cNvPr>
          <p:cNvSpPr>
            <a:spLocks noGrp="1"/>
          </p:cNvSpPr>
          <p:nvPr>
            <p:ph type="title"/>
          </p:nvPr>
        </p:nvSpPr>
        <p:spPr>
          <a:xfrm>
            <a:off x="606078" y="161605"/>
            <a:ext cx="9895084" cy="685801"/>
          </a:xfrm>
          <a:prstGeom prst="rect">
            <a:avLst/>
          </a:prstGeom>
        </p:spPr>
        <p:txBody>
          <a:bodyPr vert="horz" lIns="0" tIns="0" rIns="0" bIns="0" rtlCol="0" anchor="ctr">
            <a:normAutofit/>
          </a:bodyPr>
          <a:lstStyle/>
          <a:p>
            <a:r>
              <a:rPr kumimoji="1" lang="en-US" altLang="ja-JP"/>
              <a:t>Master title</a:t>
            </a:r>
            <a:endParaRPr kumimoji="1" lang="ja-JP" altLang="en-US"/>
          </a:p>
        </p:txBody>
      </p:sp>
    </p:spTree>
    <p:extLst>
      <p:ext uri="{BB962C8B-B14F-4D97-AF65-F5344CB8AC3E}">
        <p14:creationId xmlns:p14="http://schemas.microsoft.com/office/powerpoint/2010/main" val="261823408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Lst>
  <p:transition spd="slow">
    <p:push dir="u"/>
  </p:transition>
  <p:hf hdr="0" ftr="0" dt="0"/>
  <p:txStyles>
    <p:titleStyle>
      <a:lvl1pPr algn="l" defTabSz="914150" rtl="0" eaLnBrk="1" latinLnBrk="0" hangingPunct="1">
        <a:lnSpc>
          <a:spcPts val="2800"/>
        </a:lnSpc>
        <a:spcBef>
          <a:spcPct val="0"/>
        </a:spcBef>
        <a:buNone/>
        <a:defRPr kumimoji="1" sz="2800" b="1" i="0" kern="1200" baseline="0">
          <a:solidFill>
            <a:schemeClr val="tx1"/>
          </a:solidFill>
          <a:latin typeface="Calibri" panose="020F0502020204030204" pitchFamily="34" charset="0"/>
          <a:ea typeface="メイリオ" pitchFamily="50" charset="-128"/>
          <a:cs typeface="Calibri" pitchFamily="34" charset="0"/>
        </a:defRPr>
      </a:lvl1pPr>
    </p:titleStyle>
    <p:bodyStyle>
      <a:lvl1pPr marL="457071" indent="-457071" algn="l" defTabSz="91415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itchFamily="50" charset="-128"/>
          <a:cs typeface="Calibri" pitchFamily="34" charset="0"/>
        </a:defRPr>
      </a:lvl1pPr>
      <a:lvl2pPr marL="742745" indent="-285677" algn="l" defTabSz="914150" rtl="0" eaLnBrk="1" latinLnBrk="0" hangingPunct="1">
        <a:spcBef>
          <a:spcPct val="20000"/>
        </a:spcBef>
        <a:buClr>
          <a:srgbClr val="4C4948"/>
        </a:buClr>
        <a:buFont typeface="Arial" pitchFamily="34" charset="0"/>
        <a:buChar char="–"/>
        <a:defRPr kumimoji="1" sz="2000" b="0" i="0" kern="1200">
          <a:solidFill>
            <a:schemeClr val="tx1"/>
          </a:solidFill>
          <a:latin typeface="Calibri" panose="020F0502020204030204" pitchFamily="34" charset="0"/>
          <a:ea typeface="メイリオ" pitchFamily="50" charset="-128"/>
          <a:cs typeface="Calibri" pitchFamily="34" charset="0"/>
        </a:defRPr>
      </a:lvl2pPr>
      <a:lvl3pPr marL="1142690" indent="-228541" algn="l" defTabSz="914150" rtl="0" eaLnBrk="1" latinLnBrk="0" hangingPunct="1">
        <a:spcBef>
          <a:spcPct val="20000"/>
        </a:spcBef>
        <a:buClr>
          <a:srgbClr val="4C4948"/>
        </a:buClr>
        <a:buFont typeface="Arial" pitchFamily="34" charset="0"/>
        <a:buChar char="•"/>
        <a:defRPr kumimoji="1" sz="2000" b="0" i="0" kern="1200" baseline="0">
          <a:solidFill>
            <a:schemeClr val="tx1"/>
          </a:solidFill>
          <a:latin typeface="Calibri" panose="020F0502020204030204" pitchFamily="34" charset="0"/>
          <a:ea typeface="メイリオ" pitchFamily="50" charset="-128"/>
          <a:cs typeface="Calibri" pitchFamily="34" charset="0"/>
        </a:defRPr>
      </a:lvl3pPr>
      <a:lvl4pPr marL="1599760" indent="-228541" algn="l" defTabSz="914150" rtl="0" eaLnBrk="1" latinLnBrk="0" hangingPunct="1">
        <a:spcBef>
          <a:spcPct val="20000"/>
        </a:spcBef>
        <a:buClr>
          <a:srgbClr val="4C4948"/>
        </a:buClr>
        <a:buFont typeface="Arial" pitchFamily="34" charset="0"/>
        <a:buChar char="–"/>
        <a:defRPr kumimoji="1" sz="2000" b="0" i="0" kern="1200" baseline="0">
          <a:solidFill>
            <a:schemeClr val="tx1"/>
          </a:solidFill>
          <a:latin typeface="Calibri" panose="020F0502020204030204" pitchFamily="34" charset="0"/>
          <a:ea typeface="メイリオ" pitchFamily="50" charset="-128"/>
          <a:cs typeface="Calibri" pitchFamily="34" charset="0"/>
        </a:defRPr>
      </a:lvl4pPr>
      <a:lvl5pPr marL="2056831" indent="-228541" algn="l" defTabSz="914150" rtl="0" eaLnBrk="1" latinLnBrk="0" hangingPunct="1">
        <a:spcBef>
          <a:spcPct val="20000"/>
        </a:spcBef>
        <a:buClr>
          <a:srgbClr val="4C4948"/>
        </a:buClr>
        <a:buFont typeface="Arial" pitchFamily="34" charset="0"/>
        <a:buChar char="»"/>
        <a:defRPr kumimoji="1" sz="2000" b="0" i="0" kern="1200" baseline="0">
          <a:solidFill>
            <a:schemeClr val="tx1"/>
          </a:solidFill>
          <a:latin typeface="Calibri" panose="020F0502020204030204" pitchFamily="34" charset="0"/>
          <a:ea typeface="メイリオ" pitchFamily="50" charset="-128"/>
          <a:cs typeface="Calibri" pitchFamily="34" charset="0"/>
        </a:defRPr>
      </a:lvl5pPr>
      <a:lvl6pPr marL="2513910"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86"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61"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42"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50" rtl="0" eaLnBrk="1" latinLnBrk="0" hangingPunct="1">
        <a:defRPr kumimoji="1" sz="1867" kern="1200">
          <a:solidFill>
            <a:schemeClr val="tx1"/>
          </a:solidFill>
          <a:latin typeface="+mn-lt"/>
          <a:ea typeface="+mn-ea"/>
          <a:cs typeface="+mn-cs"/>
        </a:defRPr>
      </a:lvl1pPr>
      <a:lvl2pPr marL="457071" algn="l" defTabSz="914150" rtl="0" eaLnBrk="1" latinLnBrk="0" hangingPunct="1">
        <a:defRPr kumimoji="1" sz="1867" kern="1200">
          <a:solidFill>
            <a:schemeClr val="tx1"/>
          </a:solidFill>
          <a:latin typeface="+mn-lt"/>
          <a:ea typeface="+mn-ea"/>
          <a:cs typeface="+mn-cs"/>
        </a:defRPr>
      </a:lvl2pPr>
      <a:lvl3pPr marL="914150" algn="l" defTabSz="914150" rtl="0" eaLnBrk="1" latinLnBrk="0" hangingPunct="1">
        <a:defRPr kumimoji="1" sz="1867" kern="1200">
          <a:solidFill>
            <a:schemeClr val="tx1"/>
          </a:solidFill>
          <a:latin typeface="+mn-lt"/>
          <a:ea typeface="+mn-ea"/>
          <a:cs typeface="+mn-cs"/>
        </a:defRPr>
      </a:lvl3pPr>
      <a:lvl4pPr marL="1371226" algn="l" defTabSz="914150" rtl="0" eaLnBrk="1" latinLnBrk="0" hangingPunct="1">
        <a:defRPr kumimoji="1" sz="1867" kern="1200">
          <a:solidFill>
            <a:schemeClr val="tx1"/>
          </a:solidFill>
          <a:latin typeface="+mn-lt"/>
          <a:ea typeface="+mn-ea"/>
          <a:cs typeface="+mn-cs"/>
        </a:defRPr>
      </a:lvl4pPr>
      <a:lvl5pPr marL="1828301" algn="l" defTabSz="914150" rtl="0" eaLnBrk="1" latinLnBrk="0" hangingPunct="1">
        <a:defRPr kumimoji="1" sz="1867" kern="1200">
          <a:solidFill>
            <a:schemeClr val="tx1"/>
          </a:solidFill>
          <a:latin typeface="+mn-lt"/>
          <a:ea typeface="+mn-ea"/>
          <a:cs typeface="+mn-cs"/>
        </a:defRPr>
      </a:lvl5pPr>
      <a:lvl6pPr marL="2285382" algn="l" defTabSz="914150" rtl="0" eaLnBrk="1" latinLnBrk="0" hangingPunct="1">
        <a:defRPr kumimoji="1" sz="1867" kern="1200">
          <a:solidFill>
            <a:schemeClr val="tx1"/>
          </a:solidFill>
          <a:latin typeface="+mn-lt"/>
          <a:ea typeface="+mn-ea"/>
          <a:cs typeface="+mn-cs"/>
        </a:defRPr>
      </a:lvl6pPr>
      <a:lvl7pPr marL="2742450" algn="l" defTabSz="914150" rtl="0" eaLnBrk="1" latinLnBrk="0" hangingPunct="1">
        <a:defRPr kumimoji="1" sz="1867" kern="1200">
          <a:solidFill>
            <a:schemeClr val="tx1"/>
          </a:solidFill>
          <a:latin typeface="+mn-lt"/>
          <a:ea typeface="+mn-ea"/>
          <a:cs typeface="+mn-cs"/>
        </a:defRPr>
      </a:lvl7pPr>
      <a:lvl8pPr marL="3199520" algn="l" defTabSz="914150" rtl="0" eaLnBrk="1" latinLnBrk="0" hangingPunct="1">
        <a:defRPr kumimoji="1" sz="1867" kern="1200">
          <a:solidFill>
            <a:schemeClr val="tx1"/>
          </a:solidFill>
          <a:latin typeface="+mn-lt"/>
          <a:ea typeface="+mn-ea"/>
          <a:cs typeface="+mn-cs"/>
        </a:defRPr>
      </a:lvl8pPr>
      <a:lvl9pPr marL="3656591" algn="l" defTabSz="914150" rtl="0" eaLnBrk="1" latinLnBrk="0" hangingPunct="1">
        <a:defRPr kumimoji="1"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77">
          <p15:clr>
            <a:srgbClr val="F26B43"/>
          </p15:clr>
        </p15:guide>
        <p15:guide id="2" pos="189">
          <p15:clr>
            <a:srgbClr val="F26B43"/>
          </p15:clr>
        </p15:guide>
        <p15:guide id="3" pos="7491">
          <p15:clr>
            <a:srgbClr val="F26B43"/>
          </p15:clr>
        </p15:guide>
        <p15:guide id="4" orient="horz" pos="4042">
          <p15:clr>
            <a:srgbClr val="F26B43"/>
          </p15:clr>
        </p15:guide>
        <p15:guide id="5" pos="370">
          <p15:clr>
            <a:srgbClr val="F26B43"/>
          </p15:clr>
        </p15:guide>
        <p15:guide id="6" orient="horz" pos="40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83D300-2124-42DF-B73B-3D3D4C546EC6}"/>
              </a:ext>
            </a:extLst>
          </p:cNvPr>
          <p:cNvGraphicFramePr>
            <a:graphicFrameLocks noChangeAspect="1"/>
          </p:cNvGraphicFramePr>
          <p:nvPr userDrawn="1">
            <p:custDataLst>
              <p:tags r:id="rId20"/>
            </p:custDataLst>
            <p:extLst>
              <p:ext uri="{D42A27DB-BD31-4B8C-83A1-F6EECF244321}">
                <p14:modId xmlns:p14="http://schemas.microsoft.com/office/powerpoint/2010/main" val="3585269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395" imgH="394" progId="TCLayout.ActiveDocument.1">
                  <p:embed/>
                </p:oleObj>
              </mc:Choice>
              <mc:Fallback>
                <p:oleObj name="think-cell Slide" r:id="rId22" imgW="395" imgH="394" progId="TCLayout.ActiveDocument.1">
                  <p:embed/>
                  <p:pic>
                    <p:nvPicPr>
                      <p:cNvPr id="4" name="Object 3" hidden="1">
                        <a:extLst>
                          <a:ext uri="{FF2B5EF4-FFF2-40B4-BE49-F238E27FC236}">
                            <a16:creationId xmlns:a16="http://schemas.microsoft.com/office/drawing/2014/main" id="{D283D300-2124-42DF-B73B-3D3D4C546EC6}"/>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B895B28-7064-4AD0-A15D-88F99BCA9BAD}"/>
              </a:ext>
            </a:extLst>
          </p:cNvPr>
          <p:cNvSpPr/>
          <p:nvPr userDrawn="1">
            <p:custDataLst>
              <p:tags r:id="rId2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kumimoji="1" lang="en-US" altLang="ja-JP" sz="2800" b="0" i="0" baseline="0">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 name="テキスト プレースホルダ 2"/>
          <p:cNvSpPr>
            <a:spLocks noGrp="1"/>
          </p:cNvSpPr>
          <p:nvPr>
            <p:ph type="body" idx="1"/>
          </p:nvPr>
        </p:nvSpPr>
        <p:spPr>
          <a:xfrm>
            <a:off x="311150" y="1233487"/>
            <a:ext cx="11569700" cy="5183187"/>
          </a:xfrm>
          <a:prstGeom prst="rect">
            <a:avLst/>
          </a:prstGeom>
        </p:spPr>
        <p:txBody>
          <a:bodyPr vert="horz" lIns="0" tIns="45710" rIns="91420" bIns="45710" rtlCol="0">
            <a:normAutofit/>
          </a:bodyPr>
          <a:lstStyle/>
          <a:p>
            <a:pPr lvl="0"/>
            <a:r>
              <a:rPr kumimoji="1" lang="en-US" altLang="ja-JP"/>
              <a:t>Master text</a:t>
            </a:r>
            <a:endParaRPr kumimoji="1" lang="ja-JP" altLang="en-US"/>
          </a:p>
        </p:txBody>
      </p:sp>
      <p:sp>
        <p:nvSpPr>
          <p:cNvPr id="11" name="Footer Placeholder 8">
            <a:extLst>
              <a:ext uri="{FF2B5EF4-FFF2-40B4-BE49-F238E27FC236}">
                <a16:creationId xmlns:a16="http://schemas.microsoft.com/office/drawing/2014/main" id="{44E43001-C216-284A-9EBD-E54B5DD295CE}"/>
              </a:ext>
            </a:extLst>
          </p:cNvPr>
          <p:cNvSpPr>
            <a:spLocks noGrp="1"/>
          </p:cNvSpPr>
          <p:nvPr>
            <p:ph type="ftr" sz="quarter" idx="3"/>
          </p:nvPr>
        </p:nvSpPr>
        <p:spPr>
          <a:xfrm>
            <a:off x="7766050" y="6489701"/>
            <a:ext cx="4114800" cy="229432"/>
          </a:xfrm>
          <a:prstGeom prst="rect">
            <a:avLst/>
          </a:prstGeom>
        </p:spPr>
        <p:txBody>
          <a:bodyPr vert="horz" lIns="91440" tIns="45720" rIns="91440" bIns="45720" rtlCol="0" anchor="ctr"/>
          <a:lstStyle>
            <a:lvl1pPr algn="r">
              <a:defRPr sz="800" b="1" spc="100" baseline="0">
                <a:solidFill>
                  <a:schemeClr val="tx1"/>
                </a:solidFill>
              </a:defRPr>
            </a:lvl1pPr>
          </a:lstStyle>
          <a:p>
            <a:endParaRPr lang="en-JP"/>
          </a:p>
        </p:txBody>
      </p:sp>
      <p:sp>
        <p:nvSpPr>
          <p:cNvPr id="9" name="タイトル プレースホルダ 1">
            <a:extLst>
              <a:ext uri="{FF2B5EF4-FFF2-40B4-BE49-F238E27FC236}">
                <a16:creationId xmlns:a16="http://schemas.microsoft.com/office/drawing/2014/main" id="{D7981A12-E00B-604C-B863-7CBF31AA6408}"/>
              </a:ext>
            </a:extLst>
          </p:cNvPr>
          <p:cNvSpPr>
            <a:spLocks noGrp="1"/>
          </p:cNvSpPr>
          <p:nvPr>
            <p:ph type="title"/>
          </p:nvPr>
        </p:nvSpPr>
        <p:spPr>
          <a:xfrm>
            <a:off x="606078" y="161605"/>
            <a:ext cx="9895084" cy="685801"/>
          </a:xfrm>
          <a:prstGeom prst="rect">
            <a:avLst/>
          </a:prstGeom>
        </p:spPr>
        <p:txBody>
          <a:bodyPr vert="horz" lIns="0" tIns="0" rIns="0" bIns="0" rtlCol="0" anchor="ctr">
            <a:normAutofit/>
          </a:bodyPr>
          <a:lstStyle/>
          <a:p>
            <a:r>
              <a:rPr kumimoji="1" lang="en-US" altLang="ja-JP"/>
              <a:t>Master title</a:t>
            </a:r>
            <a:endParaRPr kumimoji="1" lang="ja-JP" altLang="en-US"/>
          </a:p>
        </p:txBody>
      </p:sp>
      <p:sp>
        <p:nvSpPr>
          <p:cNvPr id="13" name="スライド番号プレースホルダ 5">
            <a:extLst>
              <a:ext uri="{FF2B5EF4-FFF2-40B4-BE49-F238E27FC236}">
                <a16:creationId xmlns:a16="http://schemas.microsoft.com/office/drawing/2014/main" id="{C7AA5A17-3F2F-B94B-9342-A137057B898D}"/>
              </a:ext>
            </a:extLst>
          </p:cNvPr>
          <p:cNvSpPr>
            <a:spLocks noGrp="1"/>
          </p:cNvSpPr>
          <p:nvPr>
            <p:ph type="sldNum" sz="quarter" idx="4"/>
          </p:nvPr>
        </p:nvSpPr>
        <p:spPr>
          <a:xfrm>
            <a:off x="311150" y="6489701"/>
            <a:ext cx="589856" cy="229432"/>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pic>
        <p:nvPicPr>
          <p:cNvPr id="8" name="Picture 7">
            <a:extLst>
              <a:ext uri="{FF2B5EF4-FFF2-40B4-BE49-F238E27FC236}">
                <a16:creationId xmlns:a16="http://schemas.microsoft.com/office/drawing/2014/main" id="{D0C73EFF-1449-430A-893F-1569F63AC385}"/>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644787" y="198431"/>
            <a:ext cx="1403358" cy="842015"/>
          </a:xfrm>
          <a:prstGeom prst="rect">
            <a:avLst/>
          </a:prstGeom>
        </p:spPr>
      </p:pic>
    </p:spTree>
    <p:extLst>
      <p:ext uri="{BB962C8B-B14F-4D97-AF65-F5344CB8AC3E}">
        <p14:creationId xmlns:p14="http://schemas.microsoft.com/office/powerpoint/2010/main" val="8289948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9" r:id="rId18"/>
  </p:sldLayoutIdLst>
  <p:transition spd="slow">
    <p:push dir="u"/>
  </p:transition>
  <p:hf hdr="0" ftr="0" dt="0"/>
  <p:txStyles>
    <p:titleStyle>
      <a:lvl1pPr algn="l" defTabSz="914150" rtl="0" eaLnBrk="1" latinLnBrk="0" hangingPunct="1">
        <a:lnSpc>
          <a:spcPts val="2800"/>
        </a:lnSpc>
        <a:spcBef>
          <a:spcPct val="0"/>
        </a:spcBef>
        <a:buNone/>
        <a:defRPr kumimoji="1" sz="2800" b="1" i="0" kern="1200" baseline="0">
          <a:solidFill>
            <a:schemeClr val="tx1"/>
          </a:solidFill>
          <a:latin typeface="Calibri" panose="020F0502020204030204" pitchFamily="34" charset="0"/>
          <a:ea typeface="メイリオ" pitchFamily="50" charset="-128"/>
          <a:cs typeface="Calibri" pitchFamily="34" charset="0"/>
        </a:defRPr>
      </a:lvl1pPr>
    </p:titleStyle>
    <p:bodyStyle>
      <a:lvl1pPr marL="457071" indent="-457071" algn="l" defTabSz="91415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itchFamily="50" charset="-128"/>
          <a:cs typeface="Calibri" pitchFamily="34" charset="0"/>
        </a:defRPr>
      </a:lvl1pPr>
      <a:lvl2pPr marL="742745" indent="-285677" algn="l" defTabSz="914150" rtl="0" eaLnBrk="1" latinLnBrk="0" hangingPunct="1">
        <a:spcBef>
          <a:spcPct val="20000"/>
        </a:spcBef>
        <a:buClr>
          <a:srgbClr val="4C4948"/>
        </a:buClr>
        <a:buFont typeface="Arial" pitchFamily="34" charset="0"/>
        <a:buChar char="–"/>
        <a:defRPr kumimoji="1" sz="2000" b="0" i="0" kern="1200">
          <a:solidFill>
            <a:schemeClr val="tx1"/>
          </a:solidFill>
          <a:latin typeface="Calibri" panose="020F0502020204030204" pitchFamily="34" charset="0"/>
          <a:ea typeface="メイリオ" pitchFamily="50" charset="-128"/>
          <a:cs typeface="Calibri" pitchFamily="34" charset="0"/>
        </a:defRPr>
      </a:lvl2pPr>
      <a:lvl3pPr marL="1142690" indent="-228541" algn="l" defTabSz="914150" rtl="0" eaLnBrk="1" latinLnBrk="0" hangingPunct="1">
        <a:spcBef>
          <a:spcPct val="20000"/>
        </a:spcBef>
        <a:buClr>
          <a:srgbClr val="4C4948"/>
        </a:buClr>
        <a:buFont typeface="Arial" pitchFamily="34" charset="0"/>
        <a:buChar char="•"/>
        <a:defRPr kumimoji="1" sz="2000" b="0" i="0" kern="1200" baseline="0">
          <a:solidFill>
            <a:schemeClr val="tx1"/>
          </a:solidFill>
          <a:latin typeface="Calibri" panose="020F0502020204030204" pitchFamily="34" charset="0"/>
          <a:ea typeface="メイリオ" pitchFamily="50" charset="-128"/>
          <a:cs typeface="Calibri" pitchFamily="34" charset="0"/>
        </a:defRPr>
      </a:lvl3pPr>
      <a:lvl4pPr marL="1599760" indent="-228541" algn="l" defTabSz="914150" rtl="0" eaLnBrk="1" latinLnBrk="0" hangingPunct="1">
        <a:spcBef>
          <a:spcPct val="20000"/>
        </a:spcBef>
        <a:buClr>
          <a:srgbClr val="4C4948"/>
        </a:buClr>
        <a:buFont typeface="Arial" pitchFamily="34" charset="0"/>
        <a:buChar char="–"/>
        <a:defRPr kumimoji="1" sz="2000" b="0" i="0" kern="1200" baseline="0">
          <a:solidFill>
            <a:schemeClr val="tx1"/>
          </a:solidFill>
          <a:latin typeface="Calibri" panose="020F0502020204030204" pitchFamily="34" charset="0"/>
          <a:ea typeface="メイリオ" pitchFamily="50" charset="-128"/>
          <a:cs typeface="Calibri" pitchFamily="34" charset="0"/>
        </a:defRPr>
      </a:lvl4pPr>
      <a:lvl5pPr marL="2056831" indent="-228541" algn="l" defTabSz="914150" rtl="0" eaLnBrk="1" latinLnBrk="0" hangingPunct="1">
        <a:spcBef>
          <a:spcPct val="20000"/>
        </a:spcBef>
        <a:buClr>
          <a:srgbClr val="4C4948"/>
        </a:buClr>
        <a:buFont typeface="Arial" pitchFamily="34" charset="0"/>
        <a:buChar char="»"/>
        <a:defRPr kumimoji="1" sz="2000" b="0" i="0" kern="1200" baseline="0">
          <a:solidFill>
            <a:schemeClr val="tx1"/>
          </a:solidFill>
          <a:latin typeface="Calibri" panose="020F0502020204030204" pitchFamily="34" charset="0"/>
          <a:ea typeface="メイリオ" pitchFamily="50" charset="-128"/>
          <a:cs typeface="Calibri" pitchFamily="34" charset="0"/>
        </a:defRPr>
      </a:lvl5pPr>
      <a:lvl6pPr marL="2513910"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86"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61"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42"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50" rtl="0" eaLnBrk="1" latinLnBrk="0" hangingPunct="1">
        <a:defRPr kumimoji="1" sz="1867" kern="1200">
          <a:solidFill>
            <a:schemeClr val="tx1"/>
          </a:solidFill>
          <a:latin typeface="+mn-lt"/>
          <a:ea typeface="+mn-ea"/>
          <a:cs typeface="+mn-cs"/>
        </a:defRPr>
      </a:lvl1pPr>
      <a:lvl2pPr marL="457071" algn="l" defTabSz="914150" rtl="0" eaLnBrk="1" latinLnBrk="0" hangingPunct="1">
        <a:defRPr kumimoji="1" sz="1867" kern="1200">
          <a:solidFill>
            <a:schemeClr val="tx1"/>
          </a:solidFill>
          <a:latin typeface="+mn-lt"/>
          <a:ea typeface="+mn-ea"/>
          <a:cs typeface="+mn-cs"/>
        </a:defRPr>
      </a:lvl2pPr>
      <a:lvl3pPr marL="914150" algn="l" defTabSz="914150" rtl="0" eaLnBrk="1" latinLnBrk="0" hangingPunct="1">
        <a:defRPr kumimoji="1" sz="1867" kern="1200">
          <a:solidFill>
            <a:schemeClr val="tx1"/>
          </a:solidFill>
          <a:latin typeface="+mn-lt"/>
          <a:ea typeface="+mn-ea"/>
          <a:cs typeface="+mn-cs"/>
        </a:defRPr>
      </a:lvl3pPr>
      <a:lvl4pPr marL="1371226" algn="l" defTabSz="914150" rtl="0" eaLnBrk="1" latinLnBrk="0" hangingPunct="1">
        <a:defRPr kumimoji="1" sz="1867" kern="1200">
          <a:solidFill>
            <a:schemeClr val="tx1"/>
          </a:solidFill>
          <a:latin typeface="+mn-lt"/>
          <a:ea typeface="+mn-ea"/>
          <a:cs typeface="+mn-cs"/>
        </a:defRPr>
      </a:lvl4pPr>
      <a:lvl5pPr marL="1828301" algn="l" defTabSz="914150" rtl="0" eaLnBrk="1" latinLnBrk="0" hangingPunct="1">
        <a:defRPr kumimoji="1" sz="1867" kern="1200">
          <a:solidFill>
            <a:schemeClr val="tx1"/>
          </a:solidFill>
          <a:latin typeface="+mn-lt"/>
          <a:ea typeface="+mn-ea"/>
          <a:cs typeface="+mn-cs"/>
        </a:defRPr>
      </a:lvl5pPr>
      <a:lvl6pPr marL="2285382" algn="l" defTabSz="914150" rtl="0" eaLnBrk="1" latinLnBrk="0" hangingPunct="1">
        <a:defRPr kumimoji="1" sz="1867" kern="1200">
          <a:solidFill>
            <a:schemeClr val="tx1"/>
          </a:solidFill>
          <a:latin typeface="+mn-lt"/>
          <a:ea typeface="+mn-ea"/>
          <a:cs typeface="+mn-cs"/>
        </a:defRPr>
      </a:lvl6pPr>
      <a:lvl7pPr marL="2742450" algn="l" defTabSz="914150" rtl="0" eaLnBrk="1" latinLnBrk="0" hangingPunct="1">
        <a:defRPr kumimoji="1" sz="1867" kern="1200">
          <a:solidFill>
            <a:schemeClr val="tx1"/>
          </a:solidFill>
          <a:latin typeface="+mn-lt"/>
          <a:ea typeface="+mn-ea"/>
          <a:cs typeface="+mn-cs"/>
        </a:defRPr>
      </a:lvl7pPr>
      <a:lvl8pPr marL="3199520" algn="l" defTabSz="914150" rtl="0" eaLnBrk="1" latinLnBrk="0" hangingPunct="1">
        <a:defRPr kumimoji="1" sz="1867" kern="1200">
          <a:solidFill>
            <a:schemeClr val="tx1"/>
          </a:solidFill>
          <a:latin typeface="+mn-lt"/>
          <a:ea typeface="+mn-ea"/>
          <a:cs typeface="+mn-cs"/>
        </a:defRPr>
      </a:lvl8pPr>
      <a:lvl9pPr marL="3656591" algn="l" defTabSz="914150" rtl="0" eaLnBrk="1" latinLnBrk="0" hangingPunct="1">
        <a:defRPr kumimoji="1"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77">
          <p15:clr>
            <a:srgbClr val="F26B43"/>
          </p15:clr>
        </p15:guide>
        <p15:guide id="2" pos="189">
          <p15:clr>
            <a:srgbClr val="F26B43"/>
          </p15:clr>
        </p15:guide>
        <p15:guide id="3" pos="7491">
          <p15:clr>
            <a:srgbClr val="F26B43"/>
          </p15:clr>
        </p15:guide>
        <p15:guide id="4" orient="horz" pos="4042">
          <p15:clr>
            <a:srgbClr val="F26B43"/>
          </p15:clr>
        </p15:guide>
        <p15:guide id="5" pos="370">
          <p15:clr>
            <a:srgbClr val="F26B43"/>
          </p15:clr>
        </p15:guide>
        <p15:guide id="6" orient="horz" pos="40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83D300-2124-42DF-B73B-3D3D4C546EC6}"/>
              </a:ext>
            </a:extLst>
          </p:cNvPr>
          <p:cNvGraphicFramePr>
            <a:graphicFrameLocks noChangeAspect="1"/>
          </p:cNvGraphicFramePr>
          <p:nvPr userDrawn="1">
            <p:custDataLst>
              <p:tags r:id="rId21"/>
            </p:custDataLst>
            <p:extLst>
              <p:ext uri="{D42A27DB-BD31-4B8C-83A1-F6EECF244321}">
                <p14:modId xmlns:p14="http://schemas.microsoft.com/office/powerpoint/2010/main" val="3585269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395" imgH="394" progId="TCLayout.ActiveDocument.1">
                  <p:embed/>
                </p:oleObj>
              </mc:Choice>
              <mc:Fallback>
                <p:oleObj name="think-cell Slide" r:id="rId23" imgW="395" imgH="394" progId="TCLayout.ActiveDocument.1">
                  <p:embed/>
                  <p:pic>
                    <p:nvPicPr>
                      <p:cNvPr id="4" name="Object 3" hidden="1">
                        <a:extLst>
                          <a:ext uri="{FF2B5EF4-FFF2-40B4-BE49-F238E27FC236}">
                            <a16:creationId xmlns:a16="http://schemas.microsoft.com/office/drawing/2014/main" id="{D283D300-2124-42DF-B73B-3D3D4C546EC6}"/>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B895B28-7064-4AD0-A15D-88F99BCA9BAD}"/>
              </a:ext>
            </a:extLst>
          </p:cNvPr>
          <p:cNvSpPr/>
          <p:nvPr userDrawn="1">
            <p:custDataLst>
              <p:tags r:id="rId2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kumimoji="1" lang="en-US" altLang="ja-JP" sz="2800" b="0" i="0" baseline="0">
              <a:latin typeface="Calibri" panose="020F0502020204030204" pitchFamily="34" charset="0"/>
              <a:ea typeface="メイリオ" panose="020B0604030504040204" pitchFamily="50" charset="-128"/>
              <a:cs typeface="Calibri" panose="020F0502020204030204" pitchFamily="34" charset="0"/>
              <a:sym typeface="Calibri" panose="020F0502020204030204" pitchFamily="34" charset="0"/>
            </a:endParaRPr>
          </a:p>
        </p:txBody>
      </p:sp>
      <p:sp>
        <p:nvSpPr>
          <p:cNvPr id="3" name="テキスト プレースホルダ 2"/>
          <p:cNvSpPr>
            <a:spLocks noGrp="1"/>
          </p:cNvSpPr>
          <p:nvPr>
            <p:ph type="body" idx="1"/>
          </p:nvPr>
        </p:nvSpPr>
        <p:spPr>
          <a:xfrm>
            <a:off x="311150" y="1233487"/>
            <a:ext cx="11569700" cy="5183187"/>
          </a:xfrm>
          <a:prstGeom prst="rect">
            <a:avLst/>
          </a:prstGeom>
        </p:spPr>
        <p:txBody>
          <a:bodyPr vert="horz" lIns="0" tIns="45710" rIns="91420" bIns="45710" rtlCol="0">
            <a:normAutofit/>
          </a:bodyPr>
          <a:lstStyle/>
          <a:p>
            <a:pPr lvl="0"/>
            <a:r>
              <a:rPr kumimoji="1" lang="en-US" altLang="ja-JP"/>
              <a:t>Master text</a:t>
            </a:r>
            <a:endParaRPr kumimoji="1" lang="ja-JP" altLang="en-US"/>
          </a:p>
        </p:txBody>
      </p:sp>
      <p:sp>
        <p:nvSpPr>
          <p:cNvPr id="11" name="Footer Placeholder 8">
            <a:extLst>
              <a:ext uri="{FF2B5EF4-FFF2-40B4-BE49-F238E27FC236}">
                <a16:creationId xmlns:a16="http://schemas.microsoft.com/office/drawing/2014/main" id="{44E43001-C216-284A-9EBD-E54B5DD295CE}"/>
              </a:ext>
            </a:extLst>
          </p:cNvPr>
          <p:cNvSpPr>
            <a:spLocks noGrp="1"/>
          </p:cNvSpPr>
          <p:nvPr>
            <p:ph type="ftr" sz="quarter" idx="3"/>
          </p:nvPr>
        </p:nvSpPr>
        <p:spPr>
          <a:xfrm>
            <a:off x="7766050" y="6489701"/>
            <a:ext cx="4114800" cy="229432"/>
          </a:xfrm>
          <a:prstGeom prst="rect">
            <a:avLst/>
          </a:prstGeom>
        </p:spPr>
        <p:txBody>
          <a:bodyPr vert="horz" lIns="91440" tIns="45720" rIns="91440" bIns="45720" rtlCol="0" anchor="ctr"/>
          <a:lstStyle>
            <a:lvl1pPr algn="r">
              <a:defRPr sz="800" b="1" spc="100" baseline="0">
                <a:solidFill>
                  <a:schemeClr val="tx1"/>
                </a:solidFill>
              </a:defRPr>
            </a:lvl1pPr>
          </a:lstStyle>
          <a:p>
            <a:endParaRPr lang="en-JP"/>
          </a:p>
        </p:txBody>
      </p:sp>
      <p:sp>
        <p:nvSpPr>
          <p:cNvPr id="9" name="タイトル プレースホルダ 1">
            <a:extLst>
              <a:ext uri="{FF2B5EF4-FFF2-40B4-BE49-F238E27FC236}">
                <a16:creationId xmlns:a16="http://schemas.microsoft.com/office/drawing/2014/main" id="{D7981A12-E00B-604C-B863-7CBF31AA6408}"/>
              </a:ext>
            </a:extLst>
          </p:cNvPr>
          <p:cNvSpPr>
            <a:spLocks noGrp="1"/>
          </p:cNvSpPr>
          <p:nvPr>
            <p:ph type="title"/>
          </p:nvPr>
        </p:nvSpPr>
        <p:spPr>
          <a:xfrm>
            <a:off x="606078" y="161605"/>
            <a:ext cx="9895084" cy="685801"/>
          </a:xfrm>
          <a:prstGeom prst="rect">
            <a:avLst/>
          </a:prstGeom>
        </p:spPr>
        <p:txBody>
          <a:bodyPr vert="horz" lIns="0" tIns="0" rIns="0" bIns="0" rtlCol="0" anchor="ctr">
            <a:normAutofit/>
          </a:bodyPr>
          <a:lstStyle/>
          <a:p>
            <a:r>
              <a:rPr kumimoji="1" lang="en-US" altLang="ja-JP"/>
              <a:t>Master title</a:t>
            </a:r>
            <a:endParaRPr kumimoji="1" lang="ja-JP" altLang="en-US"/>
          </a:p>
        </p:txBody>
      </p:sp>
      <p:sp>
        <p:nvSpPr>
          <p:cNvPr id="13" name="スライド番号プレースホルダ 5">
            <a:extLst>
              <a:ext uri="{FF2B5EF4-FFF2-40B4-BE49-F238E27FC236}">
                <a16:creationId xmlns:a16="http://schemas.microsoft.com/office/drawing/2014/main" id="{C7AA5A17-3F2F-B94B-9342-A137057B898D}"/>
              </a:ext>
            </a:extLst>
          </p:cNvPr>
          <p:cNvSpPr>
            <a:spLocks noGrp="1"/>
          </p:cNvSpPr>
          <p:nvPr>
            <p:ph type="sldNum" sz="quarter" idx="4"/>
          </p:nvPr>
        </p:nvSpPr>
        <p:spPr>
          <a:xfrm>
            <a:off x="311150" y="6489701"/>
            <a:ext cx="589856" cy="229432"/>
          </a:xfrm>
          <a:prstGeom prst="rect">
            <a:avLst/>
          </a:prstGeom>
        </p:spPr>
        <p:txBody>
          <a:bodyPr vert="horz" lIns="0" tIns="45710" rIns="0" bIns="45710" rtlCol="0" anchor="ctr"/>
          <a:lstStyle>
            <a:lvl1pPr algn="l">
              <a:defRPr sz="800" b="1" i="0">
                <a:solidFill>
                  <a:schemeClr val="tx1"/>
                </a:solidFill>
                <a:latin typeface="Calibri" panose="020F0502020204030204" pitchFamily="34" charset="0"/>
                <a:ea typeface="メイリオ" pitchFamily="50" charset="-128"/>
                <a:cs typeface="Calibri" panose="020F0502020204030204" pitchFamily="34" charset="0"/>
              </a:defRPr>
            </a:lvl1pPr>
          </a:lstStyle>
          <a:p>
            <a:pPr defTabSz="1218810"/>
            <a:fld id="{E9B57936-92EF-4126-AE48-1D9D36D15E98}" type="slidenum">
              <a:rPr lang="ja-JP" altLang="en-US" smtClean="0"/>
              <a:pPr defTabSz="1218810"/>
              <a:t>‹#›</a:t>
            </a:fld>
            <a:endParaRPr lang="ja-JP" altLang="en-US"/>
          </a:p>
        </p:txBody>
      </p:sp>
      <p:pic>
        <p:nvPicPr>
          <p:cNvPr id="12" name="Picture 11" descr="Text&#10;&#10;Description automatically generated">
            <a:extLst>
              <a:ext uri="{FF2B5EF4-FFF2-40B4-BE49-F238E27FC236}">
                <a16:creationId xmlns:a16="http://schemas.microsoft.com/office/drawing/2014/main" id="{FF94A142-609F-401E-AC2F-7D30CF2ECAD1}"/>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0596562" y="222067"/>
            <a:ext cx="1362075" cy="817738"/>
          </a:xfrm>
          <a:prstGeom prst="rect">
            <a:avLst/>
          </a:prstGeom>
        </p:spPr>
      </p:pic>
    </p:spTree>
    <p:extLst>
      <p:ext uri="{BB962C8B-B14F-4D97-AF65-F5344CB8AC3E}">
        <p14:creationId xmlns:p14="http://schemas.microsoft.com/office/powerpoint/2010/main" val="417129272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Lst>
  <p:transition spd="slow">
    <p:push dir="u"/>
  </p:transition>
  <p:hf hdr="0" ftr="0" dt="0"/>
  <p:txStyles>
    <p:titleStyle>
      <a:lvl1pPr algn="l" defTabSz="914150" rtl="0" eaLnBrk="1" latinLnBrk="0" hangingPunct="1">
        <a:lnSpc>
          <a:spcPts val="2800"/>
        </a:lnSpc>
        <a:spcBef>
          <a:spcPct val="0"/>
        </a:spcBef>
        <a:buNone/>
        <a:defRPr kumimoji="1" sz="2800" b="1" i="0" kern="1200" baseline="0">
          <a:solidFill>
            <a:schemeClr val="tx1"/>
          </a:solidFill>
          <a:latin typeface="Calibri" panose="020F0502020204030204" pitchFamily="34" charset="0"/>
          <a:ea typeface="メイリオ" pitchFamily="50" charset="-128"/>
          <a:cs typeface="Calibri" pitchFamily="34" charset="0"/>
        </a:defRPr>
      </a:lvl1pPr>
    </p:titleStyle>
    <p:bodyStyle>
      <a:lvl1pPr marL="457071" indent="-457071" algn="l" defTabSz="914150" rtl="0" eaLnBrk="1" latinLnBrk="0" hangingPunct="1">
        <a:spcBef>
          <a:spcPct val="20000"/>
        </a:spcBef>
        <a:buClr>
          <a:srgbClr val="4C4948"/>
        </a:buClr>
        <a:buFont typeface="Arial" panose="020B0604020202020204" pitchFamily="34" charset="0"/>
        <a:buChar char="•"/>
        <a:defRPr kumimoji="1" sz="2000" b="0" i="0" kern="1200" baseline="0">
          <a:solidFill>
            <a:schemeClr val="tx1"/>
          </a:solidFill>
          <a:latin typeface="Calibri" panose="020F0502020204030204" pitchFamily="34" charset="0"/>
          <a:ea typeface="メイリオ" pitchFamily="50" charset="-128"/>
          <a:cs typeface="Calibri" pitchFamily="34" charset="0"/>
        </a:defRPr>
      </a:lvl1pPr>
      <a:lvl2pPr marL="742745" indent="-285677" algn="l" defTabSz="914150" rtl="0" eaLnBrk="1" latinLnBrk="0" hangingPunct="1">
        <a:spcBef>
          <a:spcPct val="20000"/>
        </a:spcBef>
        <a:buClr>
          <a:srgbClr val="4C4948"/>
        </a:buClr>
        <a:buFont typeface="Arial" pitchFamily="34" charset="0"/>
        <a:buChar char="–"/>
        <a:defRPr kumimoji="1" sz="2000" b="0" i="0" kern="1200">
          <a:solidFill>
            <a:schemeClr val="tx1"/>
          </a:solidFill>
          <a:latin typeface="Calibri" panose="020F0502020204030204" pitchFamily="34" charset="0"/>
          <a:ea typeface="メイリオ" pitchFamily="50" charset="-128"/>
          <a:cs typeface="Calibri" pitchFamily="34" charset="0"/>
        </a:defRPr>
      </a:lvl2pPr>
      <a:lvl3pPr marL="1142690" indent="-228541" algn="l" defTabSz="914150" rtl="0" eaLnBrk="1" latinLnBrk="0" hangingPunct="1">
        <a:spcBef>
          <a:spcPct val="20000"/>
        </a:spcBef>
        <a:buClr>
          <a:srgbClr val="4C4948"/>
        </a:buClr>
        <a:buFont typeface="Arial" pitchFamily="34" charset="0"/>
        <a:buChar char="•"/>
        <a:defRPr kumimoji="1" sz="2000" b="0" i="0" kern="1200" baseline="0">
          <a:solidFill>
            <a:schemeClr val="tx1"/>
          </a:solidFill>
          <a:latin typeface="Calibri" panose="020F0502020204030204" pitchFamily="34" charset="0"/>
          <a:ea typeface="メイリオ" pitchFamily="50" charset="-128"/>
          <a:cs typeface="Calibri" pitchFamily="34" charset="0"/>
        </a:defRPr>
      </a:lvl3pPr>
      <a:lvl4pPr marL="1599760" indent="-228541" algn="l" defTabSz="914150" rtl="0" eaLnBrk="1" latinLnBrk="0" hangingPunct="1">
        <a:spcBef>
          <a:spcPct val="20000"/>
        </a:spcBef>
        <a:buClr>
          <a:srgbClr val="4C4948"/>
        </a:buClr>
        <a:buFont typeface="Arial" pitchFamily="34" charset="0"/>
        <a:buChar char="–"/>
        <a:defRPr kumimoji="1" sz="2000" b="0" i="0" kern="1200" baseline="0">
          <a:solidFill>
            <a:schemeClr val="tx1"/>
          </a:solidFill>
          <a:latin typeface="Calibri" panose="020F0502020204030204" pitchFamily="34" charset="0"/>
          <a:ea typeface="メイリオ" pitchFamily="50" charset="-128"/>
          <a:cs typeface="Calibri" pitchFamily="34" charset="0"/>
        </a:defRPr>
      </a:lvl4pPr>
      <a:lvl5pPr marL="2056831" indent="-228541" algn="l" defTabSz="914150" rtl="0" eaLnBrk="1" latinLnBrk="0" hangingPunct="1">
        <a:spcBef>
          <a:spcPct val="20000"/>
        </a:spcBef>
        <a:buClr>
          <a:srgbClr val="4C4948"/>
        </a:buClr>
        <a:buFont typeface="Arial" pitchFamily="34" charset="0"/>
        <a:buChar char="»"/>
        <a:defRPr kumimoji="1" sz="2000" b="0" i="0" kern="1200" baseline="0">
          <a:solidFill>
            <a:schemeClr val="tx1"/>
          </a:solidFill>
          <a:latin typeface="Calibri" panose="020F0502020204030204" pitchFamily="34" charset="0"/>
          <a:ea typeface="メイリオ" pitchFamily="50" charset="-128"/>
          <a:cs typeface="Calibri" pitchFamily="34" charset="0"/>
        </a:defRPr>
      </a:lvl5pPr>
      <a:lvl6pPr marL="2513910"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86"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061"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142" indent="-228541" algn="l" defTabSz="91415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50" rtl="0" eaLnBrk="1" latinLnBrk="0" hangingPunct="1">
        <a:defRPr kumimoji="1" sz="1867" kern="1200">
          <a:solidFill>
            <a:schemeClr val="tx1"/>
          </a:solidFill>
          <a:latin typeface="+mn-lt"/>
          <a:ea typeface="+mn-ea"/>
          <a:cs typeface="+mn-cs"/>
        </a:defRPr>
      </a:lvl1pPr>
      <a:lvl2pPr marL="457071" algn="l" defTabSz="914150" rtl="0" eaLnBrk="1" latinLnBrk="0" hangingPunct="1">
        <a:defRPr kumimoji="1" sz="1867" kern="1200">
          <a:solidFill>
            <a:schemeClr val="tx1"/>
          </a:solidFill>
          <a:latin typeface="+mn-lt"/>
          <a:ea typeface="+mn-ea"/>
          <a:cs typeface="+mn-cs"/>
        </a:defRPr>
      </a:lvl2pPr>
      <a:lvl3pPr marL="914150" algn="l" defTabSz="914150" rtl="0" eaLnBrk="1" latinLnBrk="0" hangingPunct="1">
        <a:defRPr kumimoji="1" sz="1867" kern="1200">
          <a:solidFill>
            <a:schemeClr val="tx1"/>
          </a:solidFill>
          <a:latin typeface="+mn-lt"/>
          <a:ea typeface="+mn-ea"/>
          <a:cs typeface="+mn-cs"/>
        </a:defRPr>
      </a:lvl3pPr>
      <a:lvl4pPr marL="1371226" algn="l" defTabSz="914150" rtl="0" eaLnBrk="1" latinLnBrk="0" hangingPunct="1">
        <a:defRPr kumimoji="1" sz="1867" kern="1200">
          <a:solidFill>
            <a:schemeClr val="tx1"/>
          </a:solidFill>
          <a:latin typeface="+mn-lt"/>
          <a:ea typeface="+mn-ea"/>
          <a:cs typeface="+mn-cs"/>
        </a:defRPr>
      </a:lvl4pPr>
      <a:lvl5pPr marL="1828301" algn="l" defTabSz="914150" rtl="0" eaLnBrk="1" latinLnBrk="0" hangingPunct="1">
        <a:defRPr kumimoji="1" sz="1867" kern="1200">
          <a:solidFill>
            <a:schemeClr val="tx1"/>
          </a:solidFill>
          <a:latin typeface="+mn-lt"/>
          <a:ea typeface="+mn-ea"/>
          <a:cs typeface="+mn-cs"/>
        </a:defRPr>
      </a:lvl5pPr>
      <a:lvl6pPr marL="2285382" algn="l" defTabSz="914150" rtl="0" eaLnBrk="1" latinLnBrk="0" hangingPunct="1">
        <a:defRPr kumimoji="1" sz="1867" kern="1200">
          <a:solidFill>
            <a:schemeClr val="tx1"/>
          </a:solidFill>
          <a:latin typeface="+mn-lt"/>
          <a:ea typeface="+mn-ea"/>
          <a:cs typeface="+mn-cs"/>
        </a:defRPr>
      </a:lvl6pPr>
      <a:lvl7pPr marL="2742450" algn="l" defTabSz="914150" rtl="0" eaLnBrk="1" latinLnBrk="0" hangingPunct="1">
        <a:defRPr kumimoji="1" sz="1867" kern="1200">
          <a:solidFill>
            <a:schemeClr val="tx1"/>
          </a:solidFill>
          <a:latin typeface="+mn-lt"/>
          <a:ea typeface="+mn-ea"/>
          <a:cs typeface="+mn-cs"/>
        </a:defRPr>
      </a:lvl7pPr>
      <a:lvl8pPr marL="3199520" algn="l" defTabSz="914150" rtl="0" eaLnBrk="1" latinLnBrk="0" hangingPunct="1">
        <a:defRPr kumimoji="1" sz="1867" kern="1200">
          <a:solidFill>
            <a:schemeClr val="tx1"/>
          </a:solidFill>
          <a:latin typeface="+mn-lt"/>
          <a:ea typeface="+mn-ea"/>
          <a:cs typeface="+mn-cs"/>
        </a:defRPr>
      </a:lvl8pPr>
      <a:lvl9pPr marL="3656591" algn="l" defTabSz="914150" rtl="0" eaLnBrk="1" latinLnBrk="0" hangingPunct="1">
        <a:defRPr kumimoji="1"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77">
          <p15:clr>
            <a:srgbClr val="F26B43"/>
          </p15:clr>
        </p15:guide>
        <p15:guide id="2" pos="189">
          <p15:clr>
            <a:srgbClr val="F26B43"/>
          </p15:clr>
        </p15:guide>
        <p15:guide id="3" pos="7491">
          <p15:clr>
            <a:srgbClr val="F26B43"/>
          </p15:clr>
        </p15:guide>
        <p15:guide id="4" orient="horz" pos="4042">
          <p15:clr>
            <a:srgbClr val="F26B43"/>
          </p15:clr>
        </p15:guide>
        <p15:guide id="5" pos="370">
          <p15:clr>
            <a:srgbClr val="F26B43"/>
          </p15:clr>
        </p15:guide>
        <p15:guide id="6" orient="horz" pos="40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ajmc.com/view/examining-unmet-needs-in-the-management-of-eosinophilic-esophagitis" TargetMode="External"/><Relationship Id="rId13" Type="http://schemas.openxmlformats.org/officeDocument/2006/relationships/image" Target="../media/image54.png"/><Relationship Id="rId3" Type="http://schemas.openxmlformats.org/officeDocument/2006/relationships/hyperlink" Target="https://www.sciencedirect.com/science/article/abs/pii/S2213219823007006" TargetMode="External"/><Relationship Id="rId7" Type="http://schemas.openxmlformats.org/officeDocument/2006/relationships/hyperlink" Target="https://pubmed.ncbi.nlm.nih.gov/28774845/" TargetMode="External"/><Relationship Id="rId12"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hyperlink" Target="https://www.ncbi.nlm.nih.gov/pmc/articles/PMC4590991/" TargetMode="External"/><Relationship Id="rId11" Type="http://schemas.openxmlformats.org/officeDocument/2006/relationships/image" Target="../media/image52.png"/><Relationship Id="rId5" Type="http://schemas.openxmlformats.org/officeDocument/2006/relationships/hyperlink" Target="https://www.ncbi.nlm.nih.gov/pmc/articles/PMC7089863/" TargetMode="External"/><Relationship Id="rId10" Type="http://schemas.openxmlformats.org/officeDocument/2006/relationships/hyperlink" Target="https://journals.lww.com/ajg/Fulltext/2022/08000/Disease_Burden_and_Unmet_Need_in_Eosinophilic.17.aspx" TargetMode="External"/><Relationship Id="rId4" Type="http://schemas.openxmlformats.org/officeDocument/2006/relationships/hyperlink" Target="https://www.ncbi.nlm.nih.gov/pmc/articles/PMC3952040/#:~:text=When%20standardized%20to%20the%20US,rate%20of%20114.6%2F100%2C000%20persons." TargetMode="External"/><Relationship Id="rId9" Type="http://schemas.openxmlformats.org/officeDocument/2006/relationships/hyperlink" Target="https://www.ingentaconnect.com/content/wk/ajg/2022/00000117/00000008/art00017" TargetMode="External"/><Relationship Id="rId1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3.xml"/><Relationship Id="rId16" Type="http://schemas.openxmlformats.org/officeDocument/2006/relationships/image" Target="../media/image28.svg"/><Relationship Id="rId20" Type="http://schemas.openxmlformats.org/officeDocument/2006/relationships/hyperlink" Target="https://news.mit.edu/2023/mit-takeda-program-fourth-year-projects-0227" TargetMode="External"/><Relationship Id="rId1" Type="http://schemas.openxmlformats.org/officeDocument/2006/relationships/slideLayout" Target="../slideLayouts/slideLayout7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sv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8A8F-1D0D-4BCA-9B63-DCB153AA3319}"/>
              </a:ext>
            </a:extLst>
          </p:cNvPr>
          <p:cNvSpPr>
            <a:spLocks noGrp="1"/>
          </p:cNvSpPr>
          <p:nvPr>
            <p:ph type="ctrTitle"/>
          </p:nvPr>
        </p:nvSpPr>
        <p:spPr>
          <a:xfrm>
            <a:off x="1742538" y="1771014"/>
            <a:ext cx="9069327" cy="2387600"/>
          </a:xfrm>
        </p:spPr>
        <p:txBody>
          <a:bodyPr>
            <a:normAutofit/>
          </a:bodyPr>
          <a:lstStyle/>
          <a:p>
            <a:pPr algn="l"/>
            <a:r>
              <a:rPr lang="en-US" b="1" dirty="0"/>
              <a:t>Artificial Intelligence in Rare Disease Research: </a:t>
            </a:r>
            <a:br>
              <a:rPr lang="en-US" b="1" dirty="0"/>
            </a:br>
            <a:r>
              <a:rPr lang="en-US" sz="4400" b="1" dirty="0">
                <a:solidFill>
                  <a:srgbClr val="C00000"/>
                </a:solidFill>
              </a:rPr>
              <a:t>Accelerating Relief for the Unrecognized</a:t>
            </a:r>
            <a:endParaRPr lang="en-US" b="1" dirty="0">
              <a:solidFill>
                <a:srgbClr val="C00000"/>
              </a:solidFill>
            </a:endParaRPr>
          </a:p>
        </p:txBody>
      </p:sp>
      <p:sp>
        <p:nvSpPr>
          <p:cNvPr id="3" name="Rectangle 2">
            <a:extLst>
              <a:ext uri="{FF2B5EF4-FFF2-40B4-BE49-F238E27FC236}">
                <a16:creationId xmlns:a16="http://schemas.microsoft.com/office/drawing/2014/main" id="{21811A73-A1AE-4E9D-A86E-12610A1C424A}"/>
              </a:ext>
            </a:extLst>
          </p:cNvPr>
          <p:cNvSpPr/>
          <p:nvPr/>
        </p:nvSpPr>
        <p:spPr>
          <a:xfrm>
            <a:off x="9978390" y="102870"/>
            <a:ext cx="2091690" cy="13601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22227598-CE1B-4AB8-8E6E-5B8BFFE5F73D}"/>
              </a:ext>
            </a:extLst>
          </p:cNvPr>
          <p:cNvCxnSpPr>
            <a:cxnSpLocks/>
          </p:cNvCxnSpPr>
          <p:nvPr/>
        </p:nvCxnSpPr>
        <p:spPr>
          <a:xfrm flipV="1">
            <a:off x="1478775" y="1375857"/>
            <a:ext cx="0" cy="3177914"/>
          </a:xfrm>
          <a:prstGeom prst="line">
            <a:avLst/>
          </a:prstGeom>
          <a:ln w="76200">
            <a:solidFill>
              <a:srgbClr val="F30000"/>
            </a:solidFill>
          </a:ln>
        </p:spPr>
        <p:style>
          <a:lnRef idx="3">
            <a:schemeClr val="accent4"/>
          </a:lnRef>
          <a:fillRef idx="0">
            <a:schemeClr val="accent4"/>
          </a:fillRef>
          <a:effectRef idx="2">
            <a:schemeClr val="accent4"/>
          </a:effectRef>
          <a:fontRef idx="minor">
            <a:schemeClr val="tx1"/>
          </a:fontRef>
        </p:style>
      </p:cxnSp>
      <p:sp>
        <p:nvSpPr>
          <p:cNvPr id="6" name="TextBox 5">
            <a:extLst>
              <a:ext uri="{FF2B5EF4-FFF2-40B4-BE49-F238E27FC236}">
                <a16:creationId xmlns:a16="http://schemas.microsoft.com/office/drawing/2014/main" id="{D8436183-9CAE-CC41-C0E0-789963FE641B}"/>
              </a:ext>
            </a:extLst>
          </p:cNvPr>
          <p:cNvSpPr txBox="1"/>
          <p:nvPr/>
        </p:nvSpPr>
        <p:spPr>
          <a:xfrm>
            <a:off x="6965026" y="5162203"/>
            <a:ext cx="3122635" cy="923330"/>
          </a:xfrm>
          <a:prstGeom prst="rect">
            <a:avLst/>
          </a:prstGeom>
          <a:noFill/>
        </p:spPr>
        <p:txBody>
          <a:bodyPr wrap="square" rtlCol="0">
            <a:spAutoFit/>
          </a:bodyPr>
          <a:lstStyle/>
          <a:p>
            <a:r>
              <a:rPr lang="en-US" dirty="0"/>
              <a:t>Timothy J. Smith, PhD</a:t>
            </a:r>
          </a:p>
          <a:p>
            <a:r>
              <a:rPr lang="en-US" dirty="0"/>
              <a:t>Takeda Pharmaceuticals</a:t>
            </a:r>
          </a:p>
          <a:p>
            <a:r>
              <a:rPr lang="en-US" dirty="0"/>
              <a:t>October 9, 2025</a:t>
            </a:r>
          </a:p>
        </p:txBody>
      </p:sp>
      <p:sp>
        <p:nvSpPr>
          <p:cNvPr id="7" name="Slide Number Placeholder 6">
            <a:extLst>
              <a:ext uri="{FF2B5EF4-FFF2-40B4-BE49-F238E27FC236}">
                <a16:creationId xmlns:a16="http://schemas.microsoft.com/office/drawing/2014/main" id="{5EEEC1F7-7952-802B-A297-04C1ACC07964}"/>
              </a:ext>
            </a:extLst>
          </p:cNvPr>
          <p:cNvSpPr>
            <a:spLocks noGrp="1"/>
          </p:cNvSpPr>
          <p:nvPr>
            <p:ph type="sldNum" sz="quarter" idx="12"/>
          </p:nvPr>
        </p:nvSpPr>
        <p:spPr/>
        <p:txBody>
          <a:bodyPr/>
          <a:lstStyle/>
          <a:p>
            <a:fld id="{8CB67F14-D419-4064-AEDB-7BD6EC5634D4}" type="slidenum">
              <a:rPr lang="en-US" smtClean="0"/>
              <a:t>1</a:t>
            </a:fld>
            <a:endParaRPr lang="en-US"/>
          </a:p>
        </p:txBody>
      </p:sp>
    </p:spTree>
    <p:extLst>
      <p:ext uri="{BB962C8B-B14F-4D97-AF65-F5344CB8AC3E}">
        <p14:creationId xmlns:p14="http://schemas.microsoft.com/office/powerpoint/2010/main" val="1596096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cxnSp>
        <p:nvCxnSpPr>
          <p:cNvPr id="257" name="Google Shape;257;p23"/>
          <p:cNvCxnSpPr/>
          <p:nvPr/>
        </p:nvCxnSpPr>
        <p:spPr>
          <a:xfrm>
            <a:off x="4778984" y="3795897"/>
            <a:ext cx="521600" cy="0"/>
          </a:xfrm>
          <a:prstGeom prst="straightConnector1">
            <a:avLst/>
          </a:prstGeom>
          <a:noFill/>
          <a:ln w="19050" cap="flat" cmpd="sng">
            <a:solidFill>
              <a:schemeClr val="dk1"/>
            </a:solidFill>
            <a:prstDash val="solid"/>
            <a:round/>
            <a:headEnd type="none" w="med" len="med"/>
            <a:tailEnd type="triangle" w="med" len="med"/>
          </a:ln>
        </p:spPr>
      </p:cxnSp>
      <p:pic>
        <p:nvPicPr>
          <p:cNvPr id="258" name="Google Shape;258;p23"/>
          <p:cNvPicPr preferRelativeResize="0"/>
          <p:nvPr/>
        </p:nvPicPr>
        <p:blipFill>
          <a:blip r:embed="rId3">
            <a:alphaModFix/>
          </a:blip>
          <a:stretch>
            <a:fillRect/>
          </a:stretch>
        </p:blipFill>
        <p:spPr>
          <a:xfrm rot="-5400000">
            <a:off x="2341395" y="3404101"/>
            <a:ext cx="827567" cy="827567"/>
          </a:xfrm>
          <a:prstGeom prst="rect">
            <a:avLst/>
          </a:prstGeom>
          <a:noFill/>
          <a:ln>
            <a:noFill/>
          </a:ln>
        </p:spPr>
      </p:pic>
      <p:sp>
        <p:nvSpPr>
          <p:cNvPr id="259" name="Google Shape;259;p23"/>
          <p:cNvSpPr txBox="1"/>
          <p:nvPr/>
        </p:nvSpPr>
        <p:spPr>
          <a:xfrm>
            <a:off x="1000500" y="2703000"/>
            <a:ext cx="3432400" cy="738623"/>
          </a:xfrm>
          <a:prstGeom prst="rect">
            <a:avLst/>
          </a:prstGeom>
          <a:noFill/>
          <a:ln>
            <a:noFill/>
          </a:ln>
        </p:spPr>
        <p:txBody>
          <a:bodyPr spcFirstLastPara="1" wrap="square" lIns="121900" tIns="121900" rIns="121900" bIns="121900" anchor="t" anchorCtr="0">
            <a:spAutoFit/>
          </a:bodyPr>
          <a:lstStyle/>
          <a:p>
            <a:pPr algn="ctr"/>
            <a:r>
              <a:rPr lang="en-GB" sz="1600"/>
              <a:t>Near real-time</a:t>
            </a:r>
            <a:endParaRPr sz="1600"/>
          </a:p>
          <a:p>
            <a:pPr algn="ctr"/>
            <a:r>
              <a:rPr lang="en-GB" sz="1600"/>
              <a:t>data stream</a:t>
            </a:r>
            <a:endParaRPr sz="1600"/>
          </a:p>
        </p:txBody>
      </p:sp>
      <p:sp>
        <p:nvSpPr>
          <p:cNvPr id="260" name="Google Shape;260;p23"/>
          <p:cNvSpPr txBox="1"/>
          <p:nvPr/>
        </p:nvSpPr>
        <p:spPr>
          <a:xfrm>
            <a:off x="28967" y="1425534"/>
            <a:ext cx="1342800" cy="5539938"/>
          </a:xfrm>
          <a:prstGeom prst="rect">
            <a:avLst/>
          </a:prstGeom>
          <a:noFill/>
          <a:ln>
            <a:noFill/>
          </a:ln>
        </p:spPr>
        <p:txBody>
          <a:bodyPr spcFirstLastPara="1" wrap="square" lIns="121900" tIns="121900" rIns="121900" bIns="121900" anchor="t" anchorCtr="0">
            <a:spAutoFit/>
          </a:bodyPr>
          <a:lstStyle/>
          <a:p>
            <a:r>
              <a:rPr lang="en-GB" sz="1600"/>
              <a:t>Site 1</a:t>
            </a:r>
            <a:endParaRPr sz="1600"/>
          </a:p>
          <a:p>
            <a:endParaRPr sz="1600"/>
          </a:p>
          <a:p>
            <a:r>
              <a:rPr lang="en-GB" sz="1600"/>
              <a:t>Site 2</a:t>
            </a:r>
            <a:endParaRPr sz="1600"/>
          </a:p>
          <a:p>
            <a:endParaRPr sz="1600"/>
          </a:p>
          <a:p>
            <a:r>
              <a:rPr lang="en-GB" sz="1600"/>
              <a:t>…</a:t>
            </a:r>
            <a:endParaRPr sz="1600"/>
          </a:p>
          <a:p>
            <a:endParaRPr sz="1600"/>
          </a:p>
          <a:p>
            <a:r>
              <a:rPr lang="en-GB" sz="1600"/>
              <a:t>Site N</a:t>
            </a:r>
            <a:endParaRPr sz="1600"/>
          </a:p>
          <a:p>
            <a:endParaRPr sz="1600"/>
          </a:p>
          <a:p>
            <a:endParaRPr sz="1600"/>
          </a:p>
          <a:p>
            <a:endParaRPr sz="1600"/>
          </a:p>
          <a:p>
            <a:endParaRPr sz="1600"/>
          </a:p>
          <a:p>
            <a:endParaRPr sz="1600"/>
          </a:p>
          <a:p>
            <a:endParaRPr sz="1600"/>
          </a:p>
          <a:p>
            <a:r>
              <a:rPr lang="en-GB" sz="1600"/>
              <a:t>Vendor 1</a:t>
            </a:r>
            <a:endParaRPr sz="1600"/>
          </a:p>
          <a:p>
            <a:endParaRPr sz="1600"/>
          </a:p>
          <a:p>
            <a:r>
              <a:rPr lang="en-GB" sz="1600"/>
              <a:t>Vendor 2</a:t>
            </a:r>
            <a:endParaRPr sz="1600"/>
          </a:p>
          <a:p>
            <a:endParaRPr sz="1600"/>
          </a:p>
          <a:p>
            <a:r>
              <a:rPr lang="en-GB" sz="1600"/>
              <a:t>….</a:t>
            </a:r>
            <a:endParaRPr sz="1600"/>
          </a:p>
          <a:p>
            <a:endParaRPr sz="1600"/>
          </a:p>
          <a:p>
            <a:r>
              <a:rPr lang="en-GB" sz="1600"/>
              <a:t>Vendor N</a:t>
            </a:r>
            <a:endParaRPr sz="1600"/>
          </a:p>
          <a:p>
            <a:endParaRPr sz="2400"/>
          </a:p>
        </p:txBody>
      </p:sp>
      <p:grpSp>
        <p:nvGrpSpPr>
          <p:cNvPr id="261" name="Google Shape;261;p23"/>
          <p:cNvGrpSpPr/>
          <p:nvPr/>
        </p:nvGrpSpPr>
        <p:grpSpPr>
          <a:xfrm>
            <a:off x="1122401" y="1706534"/>
            <a:ext cx="998433" cy="2057233"/>
            <a:chOff x="537000" y="1051300"/>
            <a:chExt cx="748825" cy="1542925"/>
          </a:xfrm>
        </p:grpSpPr>
        <p:cxnSp>
          <p:nvCxnSpPr>
            <p:cNvPr id="262" name="Google Shape;262;p23"/>
            <p:cNvCxnSpPr/>
            <p:nvPr/>
          </p:nvCxnSpPr>
          <p:spPr>
            <a:xfrm>
              <a:off x="612625" y="1051300"/>
              <a:ext cx="673200" cy="1210200"/>
            </a:xfrm>
            <a:prstGeom prst="straightConnector1">
              <a:avLst/>
            </a:prstGeom>
            <a:noFill/>
            <a:ln w="9525" cap="flat" cmpd="sng">
              <a:solidFill>
                <a:schemeClr val="dk2"/>
              </a:solidFill>
              <a:prstDash val="solid"/>
              <a:round/>
              <a:headEnd type="none" w="med" len="med"/>
              <a:tailEnd type="none" w="med" len="med"/>
            </a:ln>
          </p:spPr>
        </p:cxnSp>
        <p:cxnSp>
          <p:nvCxnSpPr>
            <p:cNvPr id="263" name="Google Shape;263;p23"/>
            <p:cNvCxnSpPr/>
            <p:nvPr/>
          </p:nvCxnSpPr>
          <p:spPr>
            <a:xfrm>
              <a:off x="537000" y="1565600"/>
              <a:ext cx="680700" cy="847200"/>
            </a:xfrm>
            <a:prstGeom prst="straightConnector1">
              <a:avLst/>
            </a:prstGeom>
            <a:noFill/>
            <a:ln w="9525" cap="flat" cmpd="sng">
              <a:solidFill>
                <a:schemeClr val="dk2"/>
              </a:solidFill>
              <a:prstDash val="solid"/>
              <a:round/>
              <a:headEnd type="none" w="med" len="med"/>
              <a:tailEnd type="none" w="med" len="med"/>
            </a:ln>
          </p:spPr>
        </p:cxnSp>
        <p:cxnSp>
          <p:nvCxnSpPr>
            <p:cNvPr id="264" name="Google Shape;264;p23"/>
            <p:cNvCxnSpPr/>
            <p:nvPr/>
          </p:nvCxnSpPr>
          <p:spPr>
            <a:xfrm>
              <a:off x="673125" y="2238725"/>
              <a:ext cx="476400" cy="355500"/>
            </a:xfrm>
            <a:prstGeom prst="straightConnector1">
              <a:avLst/>
            </a:prstGeom>
            <a:noFill/>
            <a:ln w="9525" cap="flat" cmpd="sng">
              <a:solidFill>
                <a:schemeClr val="dk2"/>
              </a:solidFill>
              <a:prstDash val="solid"/>
              <a:round/>
              <a:headEnd type="none" w="med" len="med"/>
              <a:tailEnd type="none" w="med" len="med"/>
            </a:ln>
          </p:spPr>
        </p:cxnSp>
      </p:grpSp>
      <p:grpSp>
        <p:nvGrpSpPr>
          <p:cNvPr id="265" name="Google Shape;265;p23"/>
          <p:cNvGrpSpPr/>
          <p:nvPr/>
        </p:nvGrpSpPr>
        <p:grpSpPr>
          <a:xfrm rot="10800000" flipH="1">
            <a:off x="1122401" y="4144934"/>
            <a:ext cx="998433" cy="2057233"/>
            <a:chOff x="1603800" y="898900"/>
            <a:chExt cx="748825" cy="1542925"/>
          </a:xfrm>
        </p:grpSpPr>
        <p:cxnSp>
          <p:nvCxnSpPr>
            <p:cNvPr id="266" name="Google Shape;266;p23"/>
            <p:cNvCxnSpPr/>
            <p:nvPr/>
          </p:nvCxnSpPr>
          <p:spPr>
            <a:xfrm>
              <a:off x="1679425" y="898900"/>
              <a:ext cx="673200" cy="1210200"/>
            </a:xfrm>
            <a:prstGeom prst="straightConnector1">
              <a:avLst/>
            </a:prstGeom>
            <a:noFill/>
            <a:ln w="9525" cap="flat" cmpd="sng">
              <a:solidFill>
                <a:schemeClr val="dk2"/>
              </a:solidFill>
              <a:prstDash val="solid"/>
              <a:round/>
              <a:headEnd type="none" w="med" len="med"/>
              <a:tailEnd type="none" w="med" len="med"/>
            </a:ln>
          </p:spPr>
        </p:cxnSp>
        <p:cxnSp>
          <p:nvCxnSpPr>
            <p:cNvPr id="267" name="Google Shape;267;p23"/>
            <p:cNvCxnSpPr/>
            <p:nvPr/>
          </p:nvCxnSpPr>
          <p:spPr>
            <a:xfrm>
              <a:off x="1603800" y="1413200"/>
              <a:ext cx="680700" cy="847200"/>
            </a:xfrm>
            <a:prstGeom prst="straightConnector1">
              <a:avLst/>
            </a:prstGeom>
            <a:noFill/>
            <a:ln w="9525" cap="flat" cmpd="sng">
              <a:solidFill>
                <a:schemeClr val="dk2"/>
              </a:solidFill>
              <a:prstDash val="solid"/>
              <a:round/>
              <a:headEnd type="none" w="med" len="med"/>
              <a:tailEnd type="none" w="med" len="med"/>
            </a:ln>
          </p:spPr>
        </p:cxnSp>
        <p:cxnSp>
          <p:nvCxnSpPr>
            <p:cNvPr id="268" name="Google Shape;268;p23"/>
            <p:cNvCxnSpPr/>
            <p:nvPr/>
          </p:nvCxnSpPr>
          <p:spPr>
            <a:xfrm>
              <a:off x="1739925" y="2086325"/>
              <a:ext cx="476400" cy="355500"/>
            </a:xfrm>
            <a:prstGeom prst="straightConnector1">
              <a:avLst/>
            </a:prstGeom>
            <a:noFill/>
            <a:ln w="9525" cap="flat" cmpd="sng">
              <a:solidFill>
                <a:schemeClr val="dk2"/>
              </a:solidFill>
              <a:prstDash val="solid"/>
              <a:round/>
              <a:headEnd type="none" w="med" len="med"/>
              <a:tailEnd type="none" w="med" len="med"/>
            </a:ln>
          </p:spPr>
        </p:cxnSp>
      </p:grpSp>
      <p:sp>
        <p:nvSpPr>
          <p:cNvPr id="269" name="Google Shape;269;p23"/>
          <p:cNvSpPr txBox="1"/>
          <p:nvPr/>
        </p:nvSpPr>
        <p:spPr>
          <a:xfrm>
            <a:off x="3370184" y="3344497"/>
            <a:ext cx="1510400" cy="9028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r>
              <a:rPr lang="en-GB" sz="2400"/>
              <a:t>SMRT</a:t>
            </a:r>
            <a:endParaRPr sz="2400"/>
          </a:p>
        </p:txBody>
      </p:sp>
      <p:pic>
        <p:nvPicPr>
          <p:cNvPr id="270" name="Google Shape;270;p23"/>
          <p:cNvPicPr preferRelativeResize="0"/>
          <p:nvPr/>
        </p:nvPicPr>
        <p:blipFill>
          <a:blip r:embed="rId4">
            <a:alphaModFix/>
          </a:blip>
          <a:stretch>
            <a:fillRect/>
          </a:stretch>
        </p:blipFill>
        <p:spPr>
          <a:xfrm>
            <a:off x="5432967" y="2526134"/>
            <a:ext cx="5628100" cy="2962167"/>
          </a:xfrm>
          <a:prstGeom prst="rect">
            <a:avLst/>
          </a:prstGeom>
          <a:noFill/>
          <a:ln>
            <a:noFill/>
          </a:ln>
        </p:spPr>
      </p:pic>
      <p:sp>
        <p:nvSpPr>
          <p:cNvPr id="271" name="Google Shape;271;p23"/>
          <p:cNvSpPr txBox="1"/>
          <p:nvPr/>
        </p:nvSpPr>
        <p:spPr>
          <a:xfrm>
            <a:off x="5432967" y="1706533"/>
            <a:ext cx="6193200" cy="4991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algn="ctr"/>
            <a:r>
              <a:rPr lang="en-GB" sz="2400" b="1"/>
              <a:t>SMRT</a:t>
            </a:r>
            <a:r>
              <a:rPr lang="en-GB" sz="2400"/>
              <a:t> </a:t>
            </a:r>
            <a:r>
              <a:rPr lang="en-GB" sz="2400" b="1">
                <a:solidFill>
                  <a:srgbClr val="FF9900"/>
                </a:solidFill>
              </a:rPr>
              <a:t>contextual model</a:t>
            </a:r>
            <a:r>
              <a:rPr lang="en-GB" sz="2400">
                <a:solidFill>
                  <a:srgbClr val="FF9900"/>
                </a:solidFill>
              </a:rPr>
              <a:t> </a:t>
            </a:r>
            <a:endParaRPr sz="2400"/>
          </a:p>
        </p:txBody>
      </p:sp>
      <p:pic>
        <p:nvPicPr>
          <p:cNvPr id="272" name="Google Shape;272;p23"/>
          <p:cNvPicPr preferRelativeResize="0"/>
          <p:nvPr/>
        </p:nvPicPr>
        <p:blipFill>
          <a:blip r:embed="rId5">
            <a:alphaModFix/>
          </a:blip>
          <a:stretch>
            <a:fillRect/>
          </a:stretch>
        </p:blipFill>
        <p:spPr>
          <a:xfrm>
            <a:off x="7633090" y="5464801"/>
            <a:ext cx="2163221" cy="827567"/>
          </a:xfrm>
          <a:prstGeom prst="rect">
            <a:avLst/>
          </a:prstGeom>
          <a:noFill/>
          <a:ln>
            <a:noFill/>
          </a:ln>
        </p:spPr>
      </p:pic>
      <p:sp>
        <p:nvSpPr>
          <p:cNvPr id="273" name="Google Shape;273;p23"/>
          <p:cNvSpPr txBox="1">
            <a:spLocks noGrp="1"/>
          </p:cNvSpPr>
          <p:nvPr>
            <p:ph type="title"/>
          </p:nvPr>
        </p:nvSpPr>
        <p:spPr>
          <a:xfrm>
            <a:off x="415600" y="85367"/>
            <a:ext cx="11497200" cy="763600"/>
          </a:xfrm>
          <a:prstGeom prst="rect">
            <a:avLst/>
          </a:prstGeom>
        </p:spPr>
        <p:txBody>
          <a:bodyPr spcFirstLastPara="1" vert="horz" wrap="square" lIns="121900" tIns="121900" rIns="121900" bIns="121900" rtlCol="0" anchor="t" anchorCtr="0">
            <a:normAutofit fontScale="90000"/>
          </a:bodyPr>
          <a:lstStyle/>
          <a:p>
            <a:r>
              <a:rPr lang="en-GB" b="1"/>
              <a:t>How SMRT works --- screening each data point</a:t>
            </a:r>
            <a:endParaRPr b="1"/>
          </a:p>
        </p:txBody>
      </p:sp>
      <p:sp>
        <p:nvSpPr>
          <p:cNvPr id="274" name="Google Shape;274;p23"/>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GB"/>
              <a:pPr/>
              <a:t>10</a:t>
            </a:fld>
            <a:endParaRPr/>
          </a:p>
        </p:txBody>
      </p:sp>
      <p:sp>
        <p:nvSpPr>
          <p:cNvPr id="2" name="Rectangle 1">
            <a:extLst>
              <a:ext uri="{FF2B5EF4-FFF2-40B4-BE49-F238E27FC236}">
                <a16:creationId xmlns:a16="http://schemas.microsoft.com/office/drawing/2014/main" id="{1580F2D4-7C01-29D4-8C6A-C54A5E9D4C09}"/>
              </a:ext>
            </a:extLst>
          </p:cNvPr>
          <p:cNvSpPr/>
          <p:nvPr/>
        </p:nvSpPr>
        <p:spPr>
          <a:xfrm>
            <a:off x="10007194" y="168250"/>
            <a:ext cx="2070201" cy="13167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2B0B4994-9AE9-75FE-A4F4-C1740CC0A96D}"/>
              </a:ext>
            </a:extLst>
          </p:cNvPr>
          <p:cNvCxnSpPr>
            <a:cxnSpLocks/>
          </p:cNvCxnSpPr>
          <p:nvPr/>
        </p:nvCxnSpPr>
        <p:spPr>
          <a:xfrm flipV="1">
            <a:off x="289724" y="85367"/>
            <a:ext cx="0" cy="818703"/>
          </a:xfrm>
          <a:prstGeom prst="line">
            <a:avLst/>
          </a:prstGeom>
          <a:ln w="76200">
            <a:solidFill>
              <a:srgbClr val="F30000"/>
            </a:solidFill>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7"/>
          <p:cNvSpPr/>
          <p:nvPr/>
        </p:nvSpPr>
        <p:spPr>
          <a:xfrm>
            <a:off x="6706600" y="1539100"/>
            <a:ext cx="3435600" cy="32820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0" name="Google Shape;340;p27"/>
          <p:cNvSpPr/>
          <p:nvPr/>
        </p:nvSpPr>
        <p:spPr>
          <a:xfrm>
            <a:off x="1525000" y="1539100"/>
            <a:ext cx="3435600" cy="3282000"/>
          </a:xfrm>
          <a:prstGeom prst="rect">
            <a:avLst/>
          </a:prstGeom>
          <a:solidFill>
            <a:schemeClr val="lt1"/>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1" name="Google Shape;341;p27"/>
          <p:cNvSpPr txBox="1">
            <a:spLocks noGrp="1"/>
          </p:cNvSpPr>
          <p:nvPr>
            <p:ph type="title"/>
          </p:nvPr>
        </p:nvSpPr>
        <p:spPr>
          <a:xfrm>
            <a:off x="585600" y="400866"/>
            <a:ext cx="12242000" cy="763600"/>
          </a:xfrm>
          <a:prstGeom prst="rect">
            <a:avLst/>
          </a:prstGeom>
        </p:spPr>
        <p:txBody>
          <a:bodyPr spcFirstLastPara="1" vert="horz" wrap="square" lIns="121900" tIns="121900" rIns="121900" bIns="121900" rtlCol="0" anchor="t" anchorCtr="0">
            <a:normAutofit/>
          </a:bodyPr>
          <a:lstStyle/>
          <a:p>
            <a:pPr>
              <a:buSzPts val="990"/>
            </a:pPr>
            <a:r>
              <a:rPr lang="en-GB" sz="3227" dirty="0"/>
              <a:t>Problematic data analysis using just one dimension of data</a:t>
            </a:r>
            <a:endParaRPr sz="3227" dirty="0"/>
          </a:p>
        </p:txBody>
      </p:sp>
      <p:sp>
        <p:nvSpPr>
          <p:cNvPr id="342" name="Google Shape;342;p27"/>
          <p:cNvSpPr txBox="1"/>
          <p:nvPr/>
        </p:nvSpPr>
        <p:spPr>
          <a:xfrm>
            <a:off x="310367" y="1141333"/>
            <a:ext cx="6217200" cy="435015"/>
          </a:xfrm>
          <a:prstGeom prst="rect">
            <a:avLst/>
          </a:prstGeom>
          <a:noFill/>
          <a:ln>
            <a:noFill/>
          </a:ln>
        </p:spPr>
        <p:txBody>
          <a:bodyPr spcFirstLastPara="1" wrap="square" lIns="121900" tIns="121900" rIns="121900" bIns="121900" anchor="t" anchorCtr="0">
            <a:spAutoFit/>
          </a:bodyPr>
          <a:lstStyle/>
          <a:p>
            <a:pPr>
              <a:lnSpc>
                <a:spcPct val="115000"/>
              </a:lnSpc>
            </a:pPr>
            <a:endParaRPr sz="1067"/>
          </a:p>
        </p:txBody>
      </p:sp>
      <p:pic>
        <p:nvPicPr>
          <p:cNvPr id="343" name="Google Shape;343;p27"/>
          <p:cNvPicPr preferRelativeResize="0"/>
          <p:nvPr/>
        </p:nvPicPr>
        <p:blipFill>
          <a:blip r:embed="rId3">
            <a:alphaModFix/>
          </a:blip>
          <a:stretch>
            <a:fillRect/>
          </a:stretch>
        </p:blipFill>
        <p:spPr>
          <a:xfrm>
            <a:off x="1842801" y="2415833"/>
            <a:ext cx="2669479" cy="2046600"/>
          </a:xfrm>
          <a:prstGeom prst="rect">
            <a:avLst/>
          </a:prstGeom>
          <a:noFill/>
          <a:ln>
            <a:noFill/>
          </a:ln>
        </p:spPr>
      </p:pic>
      <p:sp>
        <p:nvSpPr>
          <p:cNvPr id="344" name="Google Shape;344;p27"/>
          <p:cNvSpPr txBox="1"/>
          <p:nvPr/>
        </p:nvSpPr>
        <p:spPr>
          <a:xfrm>
            <a:off x="1086400" y="5215401"/>
            <a:ext cx="9868400" cy="1271974"/>
          </a:xfrm>
          <a:prstGeom prst="rect">
            <a:avLst/>
          </a:prstGeom>
          <a:noFill/>
          <a:ln>
            <a:noFill/>
          </a:ln>
        </p:spPr>
        <p:txBody>
          <a:bodyPr spcFirstLastPara="1" wrap="square" lIns="121900" tIns="121900" rIns="121900" bIns="121900" anchor="t" anchorCtr="0">
            <a:spAutoFit/>
          </a:bodyPr>
          <a:lstStyle/>
          <a:p>
            <a:pPr algn="ctr"/>
            <a:r>
              <a:rPr lang="en-GB" sz="2400" b="1">
                <a:solidFill>
                  <a:srgbClr val="FF0000"/>
                </a:solidFill>
              </a:rPr>
              <a:t>Looking at just one dimension, this visit 5 value</a:t>
            </a:r>
            <a:r>
              <a:rPr lang="en-GB" sz="2400"/>
              <a:t> </a:t>
            </a:r>
            <a:r>
              <a:rPr lang="en-GB" sz="2400" b="1">
                <a:solidFill>
                  <a:srgbClr val="FF0000"/>
                </a:solidFill>
              </a:rPr>
              <a:t>is not an outlier. </a:t>
            </a:r>
            <a:endParaRPr sz="2400" b="1">
              <a:solidFill>
                <a:srgbClr val="FF0000"/>
              </a:solidFill>
            </a:endParaRPr>
          </a:p>
          <a:p>
            <a:pPr algn="ctr"/>
            <a:endParaRPr sz="2133"/>
          </a:p>
          <a:p>
            <a:pPr algn="ctr"/>
            <a:r>
              <a:rPr lang="en-GB" sz="2133"/>
              <a:t>Hundreds of other patients have a similar value in the data.</a:t>
            </a:r>
            <a:endParaRPr sz="2133"/>
          </a:p>
        </p:txBody>
      </p:sp>
      <p:pic>
        <p:nvPicPr>
          <p:cNvPr id="345" name="Google Shape;345;p27"/>
          <p:cNvPicPr preferRelativeResize="0"/>
          <p:nvPr/>
        </p:nvPicPr>
        <p:blipFill>
          <a:blip r:embed="rId4">
            <a:alphaModFix/>
          </a:blip>
          <a:stretch>
            <a:fillRect/>
          </a:stretch>
        </p:blipFill>
        <p:spPr>
          <a:xfrm>
            <a:off x="6819200" y="2424667"/>
            <a:ext cx="2603949" cy="1996368"/>
          </a:xfrm>
          <a:prstGeom prst="rect">
            <a:avLst/>
          </a:prstGeom>
          <a:noFill/>
          <a:ln>
            <a:noFill/>
          </a:ln>
        </p:spPr>
      </p:pic>
      <p:sp>
        <p:nvSpPr>
          <p:cNvPr id="346" name="Google Shape;346;p27"/>
          <p:cNvSpPr txBox="1"/>
          <p:nvPr/>
        </p:nvSpPr>
        <p:spPr>
          <a:xfrm>
            <a:off x="1398967" y="1783267"/>
            <a:ext cx="3435600" cy="615513"/>
          </a:xfrm>
          <a:prstGeom prst="rect">
            <a:avLst/>
          </a:prstGeom>
          <a:noFill/>
          <a:ln>
            <a:noFill/>
          </a:ln>
        </p:spPr>
        <p:txBody>
          <a:bodyPr spcFirstLastPara="1" wrap="square" lIns="121900" tIns="121900" rIns="121900" bIns="121900" anchor="t" anchorCtr="0">
            <a:spAutoFit/>
          </a:bodyPr>
          <a:lstStyle/>
          <a:p>
            <a:pPr algn="ctr"/>
            <a:r>
              <a:rPr lang="en-GB" sz="2400" b="1"/>
              <a:t>TAK-700 data</a:t>
            </a:r>
            <a:endParaRPr sz="2400" b="1"/>
          </a:p>
        </p:txBody>
      </p:sp>
      <p:sp>
        <p:nvSpPr>
          <p:cNvPr id="347" name="Google Shape;347;p27"/>
          <p:cNvSpPr txBox="1"/>
          <p:nvPr/>
        </p:nvSpPr>
        <p:spPr>
          <a:xfrm>
            <a:off x="6819200" y="1783268"/>
            <a:ext cx="3435600" cy="615513"/>
          </a:xfrm>
          <a:prstGeom prst="rect">
            <a:avLst/>
          </a:prstGeom>
          <a:noFill/>
          <a:ln>
            <a:noFill/>
          </a:ln>
        </p:spPr>
        <p:txBody>
          <a:bodyPr spcFirstLastPara="1" wrap="square" lIns="121900" tIns="121900" rIns="121900" bIns="121900" anchor="t" anchorCtr="0">
            <a:spAutoFit/>
          </a:bodyPr>
          <a:lstStyle/>
          <a:p>
            <a:pPr algn="ctr"/>
            <a:r>
              <a:rPr lang="en-GB" sz="2400" b="1"/>
              <a:t>SMRT univariate model </a:t>
            </a:r>
            <a:endParaRPr sz="2400" b="1"/>
          </a:p>
        </p:txBody>
      </p:sp>
      <p:sp>
        <p:nvSpPr>
          <p:cNvPr id="348" name="Google Shape;348;p27"/>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GB"/>
              <a:pPr/>
              <a:t>11</a:t>
            </a:fld>
            <a:endParaRPr/>
          </a:p>
        </p:txBody>
      </p:sp>
      <p:cxnSp>
        <p:nvCxnSpPr>
          <p:cNvPr id="3" name="Straight Connector 2">
            <a:extLst>
              <a:ext uri="{FF2B5EF4-FFF2-40B4-BE49-F238E27FC236}">
                <a16:creationId xmlns:a16="http://schemas.microsoft.com/office/drawing/2014/main" id="{544FDF34-851F-5610-9A96-7B08752CE248}"/>
              </a:ext>
            </a:extLst>
          </p:cNvPr>
          <p:cNvCxnSpPr>
            <a:cxnSpLocks/>
          </p:cNvCxnSpPr>
          <p:nvPr/>
        </p:nvCxnSpPr>
        <p:spPr>
          <a:xfrm flipV="1">
            <a:off x="310367" y="322630"/>
            <a:ext cx="0" cy="818703"/>
          </a:xfrm>
          <a:prstGeom prst="line">
            <a:avLst/>
          </a:prstGeom>
          <a:ln w="76200">
            <a:solidFill>
              <a:srgbClr val="F30000"/>
            </a:solidFill>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28"/>
          <p:cNvPicPr preferRelativeResize="0"/>
          <p:nvPr/>
        </p:nvPicPr>
        <p:blipFill>
          <a:blip r:embed="rId3">
            <a:alphaModFix/>
          </a:blip>
          <a:stretch>
            <a:fillRect/>
          </a:stretch>
        </p:blipFill>
        <p:spPr>
          <a:xfrm>
            <a:off x="5583100" y="2100900"/>
            <a:ext cx="3887859" cy="2980701"/>
          </a:xfrm>
          <a:prstGeom prst="rect">
            <a:avLst/>
          </a:prstGeom>
          <a:noFill/>
          <a:ln>
            <a:noFill/>
          </a:ln>
        </p:spPr>
      </p:pic>
      <p:pic>
        <p:nvPicPr>
          <p:cNvPr id="354" name="Google Shape;354;p28"/>
          <p:cNvPicPr preferRelativeResize="0"/>
          <p:nvPr/>
        </p:nvPicPr>
        <p:blipFill>
          <a:blip r:embed="rId4">
            <a:alphaModFix/>
          </a:blip>
          <a:stretch>
            <a:fillRect/>
          </a:stretch>
        </p:blipFill>
        <p:spPr>
          <a:xfrm>
            <a:off x="310367" y="2405700"/>
            <a:ext cx="3888532" cy="2046600"/>
          </a:xfrm>
          <a:prstGeom prst="rect">
            <a:avLst/>
          </a:prstGeom>
          <a:noFill/>
          <a:ln>
            <a:noFill/>
          </a:ln>
        </p:spPr>
      </p:pic>
      <p:pic>
        <p:nvPicPr>
          <p:cNvPr id="355" name="Google Shape;355;p28"/>
          <p:cNvPicPr preferRelativeResize="0"/>
          <p:nvPr/>
        </p:nvPicPr>
        <p:blipFill>
          <a:blip r:embed="rId5">
            <a:alphaModFix/>
          </a:blip>
          <a:stretch>
            <a:fillRect/>
          </a:stretch>
        </p:blipFill>
        <p:spPr>
          <a:xfrm>
            <a:off x="2326436" y="4433284"/>
            <a:ext cx="1689465" cy="646333"/>
          </a:xfrm>
          <a:prstGeom prst="rect">
            <a:avLst/>
          </a:prstGeom>
          <a:noFill/>
          <a:ln>
            <a:noFill/>
          </a:ln>
        </p:spPr>
      </p:pic>
      <p:sp>
        <p:nvSpPr>
          <p:cNvPr id="356" name="Google Shape;356;p28"/>
          <p:cNvSpPr txBox="1"/>
          <p:nvPr/>
        </p:nvSpPr>
        <p:spPr>
          <a:xfrm>
            <a:off x="828900" y="5428901"/>
            <a:ext cx="9135200" cy="1313076"/>
          </a:xfrm>
          <a:prstGeom prst="rect">
            <a:avLst/>
          </a:prstGeom>
          <a:noFill/>
          <a:ln>
            <a:noFill/>
          </a:ln>
        </p:spPr>
        <p:txBody>
          <a:bodyPr spcFirstLastPara="1" wrap="square" lIns="121900" tIns="121900" rIns="121900" bIns="121900" anchor="t" anchorCtr="0">
            <a:spAutoFit/>
          </a:bodyPr>
          <a:lstStyle/>
          <a:p>
            <a:pPr algn="ctr"/>
            <a:r>
              <a:rPr lang="en-GB" sz="2400" b="1">
                <a:solidFill>
                  <a:srgbClr val="FF0000"/>
                </a:solidFill>
              </a:rPr>
              <a:t>… But actually, this visit 5 value</a:t>
            </a:r>
            <a:r>
              <a:rPr lang="en-GB" sz="2400" b="1"/>
              <a:t> </a:t>
            </a:r>
            <a:r>
              <a:rPr lang="en-GB" sz="2400" b="1">
                <a:solidFill>
                  <a:srgbClr val="FF0000"/>
                </a:solidFill>
              </a:rPr>
              <a:t>is </a:t>
            </a:r>
            <a:r>
              <a:rPr lang="en-GB" sz="2400" b="1" u="sng">
                <a:solidFill>
                  <a:srgbClr val="FF0000"/>
                </a:solidFill>
              </a:rPr>
              <a:t>problematic,</a:t>
            </a:r>
            <a:endParaRPr sz="2400" b="1" u="sng">
              <a:solidFill>
                <a:srgbClr val="FF0000"/>
              </a:solidFill>
            </a:endParaRPr>
          </a:p>
          <a:p>
            <a:pPr algn="ctr"/>
            <a:br>
              <a:rPr lang="en-GB" sz="2400" b="1"/>
            </a:br>
            <a:r>
              <a:rPr lang="en-GB" sz="2133"/>
              <a:t>given sodium and chloride at other visits!</a:t>
            </a:r>
            <a:endParaRPr sz="2133"/>
          </a:p>
        </p:txBody>
      </p:sp>
      <p:sp>
        <p:nvSpPr>
          <p:cNvPr id="357" name="Google Shape;357;p28"/>
          <p:cNvSpPr txBox="1">
            <a:spLocks noGrp="1"/>
          </p:cNvSpPr>
          <p:nvPr>
            <p:ph type="title"/>
          </p:nvPr>
        </p:nvSpPr>
        <p:spPr>
          <a:xfrm>
            <a:off x="828900" y="467200"/>
            <a:ext cx="12242000" cy="763600"/>
          </a:xfrm>
          <a:prstGeom prst="rect">
            <a:avLst/>
          </a:prstGeom>
        </p:spPr>
        <p:txBody>
          <a:bodyPr spcFirstLastPara="1" vert="horz" wrap="square" lIns="121900" tIns="121900" rIns="121900" bIns="121900" rtlCol="0" anchor="t" anchorCtr="0">
            <a:normAutofit/>
          </a:bodyPr>
          <a:lstStyle/>
          <a:p>
            <a:pPr>
              <a:buClr>
                <a:schemeClr val="dk1"/>
              </a:buClr>
              <a:buSzPct val="40909"/>
            </a:pPr>
            <a:r>
              <a:rPr lang="en-GB" sz="3227" dirty="0"/>
              <a:t>Problematic data analysis using many dimensions for context</a:t>
            </a:r>
            <a:endParaRPr sz="3227" dirty="0"/>
          </a:p>
          <a:p>
            <a:pPr>
              <a:buSzPct val="40909"/>
            </a:pPr>
            <a:endParaRPr sz="3227" dirty="0"/>
          </a:p>
        </p:txBody>
      </p:sp>
      <p:sp>
        <p:nvSpPr>
          <p:cNvPr id="358" name="Google Shape;358;p28"/>
          <p:cNvSpPr txBox="1"/>
          <p:nvPr/>
        </p:nvSpPr>
        <p:spPr>
          <a:xfrm>
            <a:off x="5742567" y="1541234"/>
            <a:ext cx="4431600" cy="615513"/>
          </a:xfrm>
          <a:prstGeom prst="rect">
            <a:avLst/>
          </a:prstGeom>
          <a:noFill/>
          <a:ln>
            <a:noFill/>
          </a:ln>
        </p:spPr>
        <p:txBody>
          <a:bodyPr spcFirstLastPara="1" wrap="square" lIns="121900" tIns="121900" rIns="121900" bIns="121900" anchor="t" anchorCtr="0">
            <a:spAutoFit/>
          </a:bodyPr>
          <a:lstStyle/>
          <a:p>
            <a:pPr algn="ctr"/>
            <a:r>
              <a:rPr lang="en-GB" sz="2400" b="1"/>
              <a:t>SMRT contextualized model</a:t>
            </a:r>
            <a:endParaRPr sz="2400" b="1"/>
          </a:p>
        </p:txBody>
      </p:sp>
      <p:sp>
        <p:nvSpPr>
          <p:cNvPr id="359" name="Google Shape;359;p28"/>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GB"/>
              <a:pPr/>
              <a:t>12</a:t>
            </a:fld>
            <a:endParaRPr/>
          </a:p>
        </p:txBody>
      </p:sp>
      <p:cxnSp>
        <p:nvCxnSpPr>
          <p:cNvPr id="2" name="Straight Connector 1">
            <a:extLst>
              <a:ext uri="{FF2B5EF4-FFF2-40B4-BE49-F238E27FC236}">
                <a16:creationId xmlns:a16="http://schemas.microsoft.com/office/drawing/2014/main" id="{B46AB7AF-12B4-61A7-6071-3E25122D6354}"/>
              </a:ext>
            </a:extLst>
          </p:cNvPr>
          <p:cNvCxnSpPr>
            <a:cxnSpLocks/>
          </p:cNvCxnSpPr>
          <p:nvPr/>
        </p:nvCxnSpPr>
        <p:spPr>
          <a:xfrm flipV="1">
            <a:off x="422728" y="373247"/>
            <a:ext cx="0" cy="818703"/>
          </a:xfrm>
          <a:prstGeom prst="line">
            <a:avLst/>
          </a:prstGeom>
          <a:ln w="76200">
            <a:solidFill>
              <a:srgbClr val="F30000"/>
            </a:solidFill>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29"/>
          <p:cNvPicPr preferRelativeResize="0"/>
          <p:nvPr/>
        </p:nvPicPr>
        <p:blipFill rotWithShape="1">
          <a:blip r:embed="rId3">
            <a:alphaModFix/>
          </a:blip>
          <a:srcRect l="7885"/>
          <a:stretch/>
        </p:blipFill>
        <p:spPr>
          <a:xfrm>
            <a:off x="2025133" y="1689768"/>
            <a:ext cx="4966235" cy="2837465"/>
          </a:xfrm>
          <a:prstGeom prst="rect">
            <a:avLst/>
          </a:prstGeom>
          <a:noFill/>
          <a:ln>
            <a:noFill/>
          </a:ln>
        </p:spPr>
      </p:pic>
      <p:sp>
        <p:nvSpPr>
          <p:cNvPr id="365" name="Google Shape;365;p29"/>
          <p:cNvSpPr/>
          <p:nvPr/>
        </p:nvSpPr>
        <p:spPr>
          <a:xfrm>
            <a:off x="6125767" y="3845784"/>
            <a:ext cx="943600" cy="212400"/>
          </a:xfrm>
          <a:prstGeom prst="rect">
            <a:avLst/>
          </a:prstGeom>
          <a:solidFill>
            <a:schemeClr val="lt1"/>
          </a:solidFill>
          <a:ln>
            <a:noFill/>
          </a:ln>
        </p:spPr>
        <p:txBody>
          <a:bodyPr spcFirstLastPara="1" wrap="square" lIns="121900" tIns="121900" rIns="121900" bIns="121900" anchor="ctr" anchorCtr="0">
            <a:noAutofit/>
          </a:bodyPr>
          <a:lstStyle/>
          <a:p>
            <a:endParaRPr sz="2400"/>
          </a:p>
        </p:txBody>
      </p:sp>
      <p:sp>
        <p:nvSpPr>
          <p:cNvPr id="366" name="Google Shape;366;p29"/>
          <p:cNvSpPr txBox="1"/>
          <p:nvPr/>
        </p:nvSpPr>
        <p:spPr>
          <a:xfrm>
            <a:off x="6125767" y="3731167"/>
            <a:ext cx="1130400" cy="472000"/>
          </a:xfrm>
          <a:prstGeom prst="rect">
            <a:avLst/>
          </a:prstGeom>
          <a:noFill/>
          <a:ln>
            <a:noFill/>
          </a:ln>
        </p:spPr>
        <p:txBody>
          <a:bodyPr spcFirstLastPara="1" wrap="square" lIns="121900" tIns="121900" rIns="121900" bIns="121900" anchor="t" anchorCtr="0">
            <a:normAutofit/>
          </a:bodyPr>
          <a:lstStyle/>
          <a:p>
            <a:r>
              <a:rPr lang="en-GB" sz="1467" b="1">
                <a:solidFill>
                  <a:srgbClr val="0000FF"/>
                </a:solidFill>
              </a:rPr>
              <a:t>SMRT</a:t>
            </a:r>
            <a:endParaRPr sz="1467" b="1">
              <a:solidFill>
                <a:srgbClr val="0000FF"/>
              </a:solidFill>
            </a:endParaRPr>
          </a:p>
        </p:txBody>
      </p:sp>
      <p:pic>
        <p:nvPicPr>
          <p:cNvPr id="367" name="Google Shape;367;p29"/>
          <p:cNvPicPr preferRelativeResize="0"/>
          <p:nvPr/>
        </p:nvPicPr>
        <p:blipFill rotWithShape="1">
          <a:blip r:embed="rId4">
            <a:alphaModFix/>
          </a:blip>
          <a:srcRect l="7944"/>
          <a:stretch/>
        </p:blipFill>
        <p:spPr>
          <a:xfrm>
            <a:off x="7041267" y="1644633"/>
            <a:ext cx="5068200" cy="2897635"/>
          </a:xfrm>
          <a:prstGeom prst="rect">
            <a:avLst/>
          </a:prstGeom>
          <a:noFill/>
          <a:ln>
            <a:noFill/>
          </a:ln>
        </p:spPr>
      </p:pic>
      <p:pic>
        <p:nvPicPr>
          <p:cNvPr id="368" name="Google Shape;368;p29"/>
          <p:cNvPicPr preferRelativeResize="0"/>
          <p:nvPr/>
        </p:nvPicPr>
        <p:blipFill>
          <a:blip r:embed="rId5">
            <a:alphaModFix/>
          </a:blip>
          <a:stretch>
            <a:fillRect/>
          </a:stretch>
        </p:blipFill>
        <p:spPr>
          <a:xfrm>
            <a:off x="5921000" y="4133867"/>
            <a:ext cx="578667" cy="342867"/>
          </a:xfrm>
          <a:prstGeom prst="rect">
            <a:avLst/>
          </a:prstGeom>
          <a:noFill/>
          <a:ln>
            <a:noFill/>
          </a:ln>
        </p:spPr>
      </p:pic>
      <p:pic>
        <p:nvPicPr>
          <p:cNvPr id="369" name="Google Shape;369;p29"/>
          <p:cNvPicPr preferRelativeResize="0"/>
          <p:nvPr/>
        </p:nvPicPr>
        <p:blipFill>
          <a:blip r:embed="rId6">
            <a:alphaModFix/>
          </a:blip>
          <a:stretch>
            <a:fillRect/>
          </a:stretch>
        </p:blipFill>
        <p:spPr>
          <a:xfrm>
            <a:off x="6543000" y="4222200"/>
            <a:ext cx="321365" cy="166200"/>
          </a:xfrm>
          <a:prstGeom prst="rect">
            <a:avLst/>
          </a:prstGeom>
          <a:noFill/>
          <a:ln>
            <a:noFill/>
          </a:ln>
        </p:spPr>
      </p:pic>
      <p:pic>
        <p:nvPicPr>
          <p:cNvPr id="370" name="Google Shape;370;p29"/>
          <p:cNvPicPr preferRelativeResize="0"/>
          <p:nvPr/>
        </p:nvPicPr>
        <p:blipFill>
          <a:blip r:embed="rId5">
            <a:alphaModFix/>
          </a:blip>
          <a:stretch>
            <a:fillRect/>
          </a:stretch>
        </p:blipFill>
        <p:spPr>
          <a:xfrm>
            <a:off x="11102600" y="4133867"/>
            <a:ext cx="578667" cy="342867"/>
          </a:xfrm>
          <a:prstGeom prst="rect">
            <a:avLst/>
          </a:prstGeom>
          <a:noFill/>
          <a:ln>
            <a:noFill/>
          </a:ln>
        </p:spPr>
      </p:pic>
      <p:pic>
        <p:nvPicPr>
          <p:cNvPr id="371" name="Google Shape;371;p29"/>
          <p:cNvPicPr preferRelativeResize="0"/>
          <p:nvPr/>
        </p:nvPicPr>
        <p:blipFill>
          <a:blip r:embed="rId6">
            <a:alphaModFix/>
          </a:blip>
          <a:stretch>
            <a:fillRect/>
          </a:stretch>
        </p:blipFill>
        <p:spPr>
          <a:xfrm>
            <a:off x="11724600" y="4222200"/>
            <a:ext cx="321365" cy="166200"/>
          </a:xfrm>
          <a:prstGeom prst="rect">
            <a:avLst/>
          </a:prstGeom>
          <a:noFill/>
          <a:ln>
            <a:noFill/>
          </a:ln>
        </p:spPr>
      </p:pic>
      <p:sp>
        <p:nvSpPr>
          <p:cNvPr id="372" name="Google Shape;372;p29"/>
          <p:cNvSpPr txBox="1"/>
          <p:nvPr/>
        </p:nvSpPr>
        <p:spPr>
          <a:xfrm>
            <a:off x="2552700" y="1593867"/>
            <a:ext cx="4146400" cy="492402"/>
          </a:xfrm>
          <a:prstGeom prst="rect">
            <a:avLst/>
          </a:prstGeom>
          <a:noFill/>
          <a:ln>
            <a:noFill/>
          </a:ln>
        </p:spPr>
        <p:txBody>
          <a:bodyPr spcFirstLastPara="1" wrap="square" lIns="121900" tIns="121900" rIns="121900" bIns="121900" anchor="t" anchorCtr="0">
            <a:spAutoFit/>
          </a:bodyPr>
          <a:lstStyle/>
          <a:p>
            <a:pPr algn="ctr"/>
            <a:r>
              <a:rPr lang="en-GB" sz="1600" b="1"/>
              <a:t>Problem type 1: categorical</a:t>
            </a:r>
            <a:endParaRPr sz="1600" b="1"/>
          </a:p>
        </p:txBody>
      </p:sp>
      <p:sp>
        <p:nvSpPr>
          <p:cNvPr id="373" name="Google Shape;373;p29"/>
          <p:cNvSpPr txBox="1"/>
          <p:nvPr/>
        </p:nvSpPr>
        <p:spPr>
          <a:xfrm>
            <a:off x="7632700" y="1593867"/>
            <a:ext cx="4146400" cy="492402"/>
          </a:xfrm>
          <a:prstGeom prst="rect">
            <a:avLst/>
          </a:prstGeom>
          <a:noFill/>
          <a:ln>
            <a:noFill/>
          </a:ln>
        </p:spPr>
        <p:txBody>
          <a:bodyPr spcFirstLastPara="1" wrap="square" lIns="121900" tIns="121900" rIns="121900" bIns="121900" anchor="t" anchorCtr="0">
            <a:spAutoFit/>
          </a:bodyPr>
          <a:lstStyle/>
          <a:p>
            <a:pPr algn="ctr"/>
            <a:r>
              <a:rPr lang="en-GB" sz="1600" b="1"/>
              <a:t>Problem type 2: numerical</a:t>
            </a:r>
            <a:endParaRPr sz="1600" b="1"/>
          </a:p>
        </p:txBody>
      </p:sp>
      <p:sp>
        <p:nvSpPr>
          <p:cNvPr id="374" name="Google Shape;374;p29"/>
          <p:cNvSpPr/>
          <p:nvPr/>
        </p:nvSpPr>
        <p:spPr>
          <a:xfrm>
            <a:off x="11104167" y="3845784"/>
            <a:ext cx="943600" cy="212400"/>
          </a:xfrm>
          <a:prstGeom prst="rect">
            <a:avLst/>
          </a:prstGeom>
          <a:solidFill>
            <a:schemeClr val="lt1"/>
          </a:solidFill>
          <a:ln>
            <a:noFill/>
          </a:ln>
        </p:spPr>
        <p:txBody>
          <a:bodyPr spcFirstLastPara="1" wrap="square" lIns="121900" tIns="121900" rIns="121900" bIns="121900" anchor="ctr" anchorCtr="0">
            <a:noAutofit/>
          </a:bodyPr>
          <a:lstStyle/>
          <a:p>
            <a:endParaRPr sz="2400"/>
          </a:p>
        </p:txBody>
      </p:sp>
      <p:sp>
        <p:nvSpPr>
          <p:cNvPr id="375" name="Google Shape;375;p29"/>
          <p:cNvSpPr txBox="1"/>
          <p:nvPr/>
        </p:nvSpPr>
        <p:spPr>
          <a:xfrm>
            <a:off x="11205767" y="3731167"/>
            <a:ext cx="1130400" cy="472000"/>
          </a:xfrm>
          <a:prstGeom prst="rect">
            <a:avLst/>
          </a:prstGeom>
          <a:noFill/>
          <a:ln>
            <a:noFill/>
          </a:ln>
        </p:spPr>
        <p:txBody>
          <a:bodyPr spcFirstLastPara="1" wrap="square" lIns="121900" tIns="121900" rIns="121900" bIns="121900" anchor="t" anchorCtr="0">
            <a:normAutofit/>
          </a:bodyPr>
          <a:lstStyle/>
          <a:p>
            <a:r>
              <a:rPr lang="en-GB" sz="1467" b="1">
                <a:solidFill>
                  <a:srgbClr val="0000FF"/>
                </a:solidFill>
              </a:rPr>
              <a:t>SMRT</a:t>
            </a:r>
            <a:endParaRPr sz="1467" b="1">
              <a:solidFill>
                <a:srgbClr val="0000FF"/>
              </a:solidFill>
            </a:endParaRPr>
          </a:p>
        </p:txBody>
      </p:sp>
      <p:sp>
        <p:nvSpPr>
          <p:cNvPr id="376" name="Google Shape;376;p29"/>
          <p:cNvSpPr txBox="1">
            <a:spLocks noGrp="1"/>
          </p:cNvSpPr>
          <p:nvPr>
            <p:ph type="title"/>
          </p:nvPr>
        </p:nvSpPr>
        <p:spPr>
          <a:xfrm>
            <a:off x="451965" y="150575"/>
            <a:ext cx="11594000" cy="763600"/>
          </a:xfrm>
          <a:prstGeom prst="rect">
            <a:avLst/>
          </a:prstGeom>
        </p:spPr>
        <p:txBody>
          <a:bodyPr spcFirstLastPara="1" vert="horz" wrap="square" lIns="121900" tIns="121900" rIns="121900" bIns="121900" rtlCol="0" anchor="t" anchorCtr="0">
            <a:noAutofit/>
          </a:bodyPr>
          <a:lstStyle/>
          <a:p>
            <a:pPr>
              <a:buSzPts val="990"/>
            </a:pPr>
            <a:r>
              <a:rPr lang="en-GB" sz="2960" b="1" dirty="0"/>
              <a:t>SMRT can be more accurate than baseline statistical methods</a:t>
            </a:r>
            <a:endParaRPr sz="2293" b="1" dirty="0"/>
          </a:p>
        </p:txBody>
      </p:sp>
      <p:sp>
        <p:nvSpPr>
          <p:cNvPr id="377" name="Google Shape;377;p29"/>
          <p:cNvSpPr txBox="1"/>
          <p:nvPr/>
        </p:nvSpPr>
        <p:spPr>
          <a:xfrm>
            <a:off x="1720033" y="5769034"/>
            <a:ext cx="8314800" cy="984845"/>
          </a:xfrm>
          <a:prstGeom prst="rect">
            <a:avLst/>
          </a:prstGeom>
          <a:noFill/>
          <a:ln>
            <a:noFill/>
          </a:ln>
        </p:spPr>
        <p:txBody>
          <a:bodyPr spcFirstLastPara="1" wrap="square" lIns="121900" tIns="121900" rIns="121900" bIns="121900" anchor="t" anchorCtr="0">
            <a:spAutoFit/>
          </a:bodyPr>
          <a:lstStyle/>
          <a:p>
            <a:pPr algn="ctr"/>
            <a:r>
              <a:rPr lang="en-GB" sz="2400" b="1"/>
              <a:t>… but more basic research is needed, </a:t>
            </a:r>
            <a:br>
              <a:rPr lang="en-GB" sz="2400" b="1"/>
            </a:br>
            <a:r>
              <a:rPr lang="en-GB" sz="2400" b="1"/>
              <a:t>to more rigorously quantify accuracy &amp; performance</a:t>
            </a:r>
            <a:endParaRPr sz="2400" b="1"/>
          </a:p>
        </p:txBody>
      </p:sp>
      <p:sp>
        <p:nvSpPr>
          <p:cNvPr id="378" name="Google Shape;378;p29"/>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GB"/>
              <a:pPr/>
              <a:t>13</a:t>
            </a:fld>
            <a:endParaRPr/>
          </a:p>
        </p:txBody>
      </p:sp>
      <p:sp>
        <p:nvSpPr>
          <p:cNvPr id="379" name="Google Shape;379;p29"/>
          <p:cNvSpPr txBox="1"/>
          <p:nvPr/>
        </p:nvSpPr>
        <p:spPr>
          <a:xfrm>
            <a:off x="-337433" y="2466433"/>
            <a:ext cx="2795200" cy="738800"/>
          </a:xfrm>
          <a:prstGeom prst="rect">
            <a:avLst/>
          </a:prstGeom>
          <a:noFill/>
          <a:ln>
            <a:noFill/>
          </a:ln>
        </p:spPr>
        <p:txBody>
          <a:bodyPr spcFirstLastPara="1" wrap="square" lIns="121900" tIns="121900" rIns="121900" bIns="121900" anchor="ctr" anchorCtr="0">
            <a:noAutofit/>
          </a:bodyPr>
          <a:lstStyle/>
          <a:p>
            <a:pPr algn="ctr"/>
            <a:r>
              <a:rPr lang="en-GB" sz="1600" b="1"/>
              <a:t>AOC/ROC score</a:t>
            </a:r>
            <a:endParaRPr sz="1600" b="1"/>
          </a:p>
          <a:p>
            <a:pPr algn="ctr"/>
            <a:r>
              <a:rPr lang="en-GB" sz="1600" b="1"/>
              <a:t>(higher is preferred)</a:t>
            </a:r>
            <a:endParaRPr sz="1600" b="1"/>
          </a:p>
        </p:txBody>
      </p:sp>
      <p:sp>
        <p:nvSpPr>
          <p:cNvPr id="2" name="Rectangle 1">
            <a:extLst>
              <a:ext uri="{FF2B5EF4-FFF2-40B4-BE49-F238E27FC236}">
                <a16:creationId xmlns:a16="http://schemas.microsoft.com/office/drawing/2014/main" id="{317ADFD5-1032-E520-B117-05B754DE0265}"/>
              </a:ext>
            </a:extLst>
          </p:cNvPr>
          <p:cNvSpPr/>
          <p:nvPr/>
        </p:nvSpPr>
        <p:spPr>
          <a:xfrm>
            <a:off x="10007194" y="168250"/>
            <a:ext cx="2070201" cy="13167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1977C38A-B1CA-2238-9D12-A253E6D47F32}"/>
              </a:ext>
            </a:extLst>
          </p:cNvPr>
          <p:cNvCxnSpPr>
            <a:cxnSpLocks/>
          </p:cNvCxnSpPr>
          <p:nvPr/>
        </p:nvCxnSpPr>
        <p:spPr>
          <a:xfrm flipV="1">
            <a:off x="289724" y="85367"/>
            <a:ext cx="0" cy="818703"/>
          </a:xfrm>
          <a:prstGeom prst="line">
            <a:avLst/>
          </a:prstGeom>
          <a:ln w="76200">
            <a:solidFill>
              <a:srgbClr val="F30000"/>
            </a:solidFill>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rotWithShape="1">
          <a:blip r:embed="rId3">
            <a:alphaModFix/>
          </a:blip>
          <a:srcRect l="2872" t="27254" r="1708" b="27254"/>
          <a:stretch/>
        </p:blipFill>
        <p:spPr>
          <a:xfrm>
            <a:off x="7443360" y="1584894"/>
            <a:ext cx="952320" cy="469920"/>
          </a:xfrm>
          <a:prstGeom prst="rect">
            <a:avLst/>
          </a:prstGeom>
          <a:noFill/>
          <a:ln>
            <a:noFill/>
          </a:ln>
        </p:spPr>
      </p:pic>
      <p:sp>
        <p:nvSpPr>
          <p:cNvPr id="62" name="Google Shape;62;p14"/>
          <p:cNvSpPr/>
          <p:nvPr/>
        </p:nvSpPr>
        <p:spPr>
          <a:xfrm>
            <a:off x="7443360" y="2252160"/>
            <a:ext cx="4898800" cy="528400"/>
          </a:xfrm>
          <a:prstGeom prst="rect">
            <a:avLst/>
          </a:prstGeom>
          <a:noFill/>
          <a:ln>
            <a:noFill/>
          </a:ln>
        </p:spPr>
        <p:txBody>
          <a:bodyPr spcFirstLastPara="1" wrap="square" lIns="0" tIns="0" rIns="0" bIns="0" anchor="ctr" anchorCtr="0">
            <a:noAutofit/>
          </a:bodyPr>
          <a:lstStyle/>
          <a:p>
            <a:r>
              <a:rPr lang="en-GB" sz="1600" b="1" dirty="0">
                <a:solidFill>
                  <a:srgbClr val="000000"/>
                </a:solidFill>
                <a:latin typeface="Arial"/>
                <a:ea typeface="Arial"/>
                <a:cs typeface="Arial"/>
                <a:sym typeface="Arial"/>
              </a:rPr>
              <a:t>Prof. Vikash </a:t>
            </a:r>
            <a:r>
              <a:rPr lang="en-GB" sz="1600" b="1" dirty="0" err="1">
                <a:solidFill>
                  <a:srgbClr val="000000"/>
                </a:solidFill>
                <a:latin typeface="Arial"/>
                <a:ea typeface="Arial"/>
                <a:cs typeface="Arial"/>
                <a:sym typeface="Arial"/>
              </a:rPr>
              <a:t>Mansinghka</a:t>
            </a:r>
            <a:r>
              <a:rPr lang="en-GB" sz="1600" b="1" dirty="0">
                <a:solidFill>
                  <a:srgbClr val="000000"/>
                </a:solidFill>
                <a:latin typeface="Arial"/>
                <a:ea typeface="Arial"/>
                <a:cs typeface="Arial"/>
                <a:sym typeface="Arial"/>
              </a:rPr>
              <a:t> (PI)</a:t>
            </a:r>
            <a:endParaRPr sz="2400" dirty="0">
              <a:solidFill>
                <a:srgbClr val="000000"/>
              </a:solidFill>
              <a:latin typeface="Arial"/>
              <a:ea typeface="Arial"/>
              <a:cs typeface="Arial"/>
              <a:sym typeface="Arial"/>
            </a:endParaRPr>
          </a:p>
        </p:txBody>
      </p:sp>
      <p:sp>
        <p:nvSpPr>
          <p:cNvPr id="63" name="Google Shape;63;p14"/>
          <p:cNvSpPr/>
          <p:nvPr/>
        </p:nvSpPr>
        <p:spPr>
          <a:xfrm>
            <a:off x="7443360" y="2870400"/>
            <a:ext cx="5061200" cy="528400"/>
          </a:xfrm>
          <a:prstGeom prst="rect">
            <a:avLst/>
          </a:prstGeom>
          <a:noFill/>
          <a:ln>
            <a:noFill/>
          </a:ln>
        </p:spPr>
        <p:txBody>
          <a:bodyPr spcFirstLastPara="1" wrap="square" lIns="0" tIns="0" rIns="0" bIns="0" anchor="ctr" anchorCtr="0">
            <a:noAutofit/>
          </a:bodyPr>
          <a:lstStyle/>
          <a:p>
            <a:r>
              <a:rPr lang="en-GB" sz="1600" b="1" dirty="0">
                <a:solidFill>
                  <a:srgbClr val="000000"/>
                </a:solidFill>
                <a:latin typeface="Arial"/>
                <a:ea typeface="Arial"/>
                <a:cs typeface="Arial"/>
                <a:sym typeface="Arial"/>
              </a:rPr>
              <a:t>Prof. David Sontag (co-PI)</a:t>
            </a:r>
            <a:endParaRPr sz="2400" dirty="0">
              <a:solidFill>
                <a:srgbClr val="000000"/>
              </a:solidFill>
              <a:latin typeface="Arial"/>
              <a:ea typeface="Arial"/>
              <a:cs typeface="Arial"/>
              <a:sym typeface="Arial"/>
            </a:endParaRPr>
          </a:p>
        </p:txBody>
      </p:sp>
      <p:pic>
        <p:nvPicPr>
          <p:cNvPr id="65" name="Google Shape;65;p14"/>
          <p:cNvPicPr preferRelativeResize="0"/>
          <p:nvPr/>
        </p:nvPicPr>
        <p:blipFill rotWithShape="1">
          <a:blip r:embed="rId4">
            <a:alphaModFix/>
          </a:blip>
          <a:srcRect/>
          <a:stretch/>
        </p:blipFill>
        <p:spPr>
          <a:xfrm>
            <a:off x="1167534" y="1560520"/>
            <a:ext cx="1510080" cy="487200"/>
          </a:xfrm>
          <a:prstGeom prst="rect">
            <a:avLst/>
          </a:prstGeom>
          <a:noFill/>
          <a:ln>
            <a:noFill/>
          </a:ln>
        </p:spPr>
      </p:pic>
      <p:sp>
        <p:nvSpPr>
          <p:cNvPr id="79" name="Google Shape;79;p14"/>
          <p:cNvSpPr/>
          <p:nvPr/>
        </p:nvSpPr>
        <p:spPr>
          <a:xfrm>
            <a:off x="1045920" y="2203200"/>
            <a:ext cx="5724400" cy="547600"/>
          </a:xfrm>
          <a:prstGeom prst="rect">
            <a:avLst/>
          </a:prstGeom>
          <a:noFill/>
          <a:ln>
            <a:noFill/>
          </a:ln>
        </p:spPr>
        <p:txBody>
          <a:bodyPr spcFirstLastPara="1" wrap="square" lIns="120000" tIns="121900" rIns="120000" bIns="121900" anchor="ctr" anchorCtr="0">
            <a:noAutofit/>
          </a:bodyPr>
          <a:lstStyle/>
          <a:p>
            <a:r>
              <a:rPr lang="en-GB" sz="1600" b="1" dirty="0">
                <a:solidFill>
                  <a:srgbClr val="000000"/>
                </a:solidFill>
                <a:latin typeface="Arial"/>
                <a:ea typeface="Arial"/>
                <a:cs typeface="Arial"/>
                <a:sym typeface="Arial"/>
              </a:rPr>
              <a:t>Jianchang Lin (Lead; SQS-O Director, DSI)</a:t>
            </a:r>
            <a:endParaRPr sz="2400" dirty="0">
              <a:solidFill>
                <a:srgbClr val="000000"/>
              </a:solidFill>
              <a:latin typeface="Arial"/>
              <a:ea typeface="Arial"/>
              <a:cs typeface="Arial"/>
              <a:sym typeface="Arial"/>
            </a:endParaRPr>
          </a:p>
        </p:txBody>
      </p:sp>
      <p:sp>
        <p:nvSpPr>
          <p:cNvPr id="81" name="Google Shape;81;p14"/>
          <p:cNvSpPr/>
          <p:nvPr/>
        </p:nvSpPr>
        <p:spPr>
          <a:xfrm>
            <a:off x="1044960" y="2881720"/>
            <a:ext cx="5794000" cy="547600"/>
          </a:xfrm>
          <a:prstGeom prst="rect">
            <a:avLst/>
          </a:prstGeom>
          <a:noFill/>
          <a:ln>
            <a:noFill/>
          </a:ln>
        </p:spPr>
        <p:txBody>
          <a:bodyPr spcFirstLastPara="1" wrap="square" lIns="120000" tIns="121900" rIns="120000" bIns="121900" anchor="ctr" anchorCtr="0">
            <a:noAutofit/>
          </a:bodyPr>
          <a:lstStyle/>
          <a:p>
            <a:r>
              <a:rPr lang="en-GB" sz="1600" b="1" dirty="0">
                <a:solidFill>
                  <a:srgbClr val="000000"/>
                </a:solidFill>
                <a:latin typeface="Arial"/>
                <a:ea typeface="Arial"/>
                <a:cs typeface="Arial"/>
                <a:sym typeface="Arial"/>
              </a:rPr>
              <a:t>Wenwen Zhang (Co-Lead; Associate Director, SQS-GI, DSI)</a:t>
            </a:r>
            <a:endParaRPr sz="2400" dirty="0">
              <a:solidFill>
                <a:srgbClr val="000000"/>
              </a:solidFill>
              <a:latin typeface="Arial"/>
              <a:ea typeface="Arial"/>
              <a:cs typeface="Arial"/>
              <a:sym typeface="Arial"/>
            </a:endParaRPr>
          </a:p>
        </p:txBody>
      </p:sp>
      <p:sp>
        <p:nvSpPr>
          <p:cNvPr id="84" name="Google Shape;84;p14"/>
          <p:cNvSpPr/>
          <p:nvPr/>
        </p:nvSpPr>
        <p:spPr>
          <a:xfrm>
            <a:off x="415680" y="593280"/>
            <a:ext cx="11359600" cy="762800"/>
          </a:xfrm>
          <a:prstGeom prst="rect">
            <a:avLst/>
          </a:prstGeom>
          <a:noFill/>
          <a:ln>
            <a:noFill/>
          </a:ln>
        </p:spPr>
        <p:txBody>
          <a:bodyPr spcFirstLastPara="1" wrap="square" lIns="120000" tIns="121900" rIns="120000" bIns="121900" anchor="t" anchorCtr="0">
            <a:noAutofit/>
          </a:bodyPr>
          <a:lstStyle/>
          <a:p>
            <a:r>
              <a:rPr lang="en-GB" sz="3733" b="1" dirty="0">
                <a:solidFill>
                  <a:srgbClr val="000000"/>
                </a:solidFill>
                <a:latin typeface="Arial"/>
                <a:ea typeface="Arial"/>
                <a:cs typeface="Arial"/>
                <a:sym typeface="Arial"/>
              </a:rPr>
              <a:t>D900: Leads</a:t>
            </a:r>
            <a:endParaRPr sz="2400" dirty="0">
              <a:solidFill>
                <a:srgbClr val="000000"/>
              </a:solidFill>
              <a:latin typeface="Arial"/>
              <a:ea typeface="Arial"/>
              <a:cs typeface="Arial"/>
              <a:sym typeface="Arial"/>
            </a:endParaRPr>
          </a:p>
        </p:txBody>
      </p:sp>
      <p:sp>
        <p:nvSpPr>
          <p:cNvPr id="88" name="Google Shape;88;p14"/>
          <p:cNvSpPr/>
          <p:nvPr/>
        </p:nvSpPr>
        <p:spPr>
          <a:xfrm>
            <a:off x="5892800" y="3225800"/>
            <a:ext cx="406400" cy="406400"/>
          </a:xfrm>
          <a:prstGeom prst="rect">
            <a:avLst/>
          </a:prstGeom>
          <a:noFill/>
          <a:ln>
            <a:noFill/>
          </a:ln>
        </p:spPr>
        <p:txBody>
          <a:bodyPr spcFirstLastPara="1" wrap="square" lIns="121900" tIns="60933" rIns="121900" bIns="60933" anchor="t" anchorCtr="0">
            <a:noAutofit/>
          </a:bodyPr>
          <a:lstStyle/>
          <a:p>
            <a:endParaRPr sz="240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BD3FBBD3-5AA2-2B1B-7365-68D820BBA90F}"/>
              </a:ext>
            </a:extLst>
          </p:cNvPr>
          <p:cNvSpPr txBox="1"/>
          <p:nvPr/>
        </p:nvSpPr>
        <p:spPr>
          <a:xfrm>
            <a:off x="3125586" y="3244334"/>
            <a:ext cx="6251170" cy="369332"/>
          </a:xfrm>
          <a:prstGeom prst="rect">
            <a:avLst/>
          </a:prstGeom>
          <a:noFill/>
        </p:spPr>
        <p:txBody>
          <a:bodyPr wrap="square">
            <a:spAutoFit/>
          </a:bodyPr>
          <a:lstStyle/>
          <a:p>
            <a:r>
              <a:rPr lang="en-US"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D2B5-2640-5F1F-7FBC-CDEAF532EAAA}"/>
              </a:ext>
            </a:extLst>
          </p:cNvPr>
          <p:cNvSpPr>
            <a:spLocks noGrp="1"/>
          </p:cNvSpPr>
          <p:nvPr>
            <p:ph type="title"/>
          </p:nvPr>
        </p:nvSpPr>
        <p:spPr>
          <a:xfrm>
            <a:off x="558130" y="235521"/>
            <a:ext cx="11075739" cy="725932"/>
          </a:xfrm>
        </p:spPr>
        <p:txBody>
          <a:bodyPr anchor="b">
            <a:normAutofit/>
          </a:bodyPr>
          <a:lstStyle/>
          <a:p>
            <a:r>
              <a:rPr lang="en-US" b="1" dirty="0"/>
              <a:t>Key Advantages of Probabilistic Programming in Rare Disease Research</a:t>
            </a:r>
          </a:p>
        </p:txBody>
      </p:sp>
      <p:pic>
        <p:nvPicPr>
          <p:cNvPr id="5" name="Content Placeholder 4" descr="Modern background">
            <a:extLst>
              <a:ext uri="{FF2B5EF4-FFF2-40B4-BE49-F238E27FC236}">
                <a16:creationId xmlns:a16="http://schemas.microsoft.com/office/drawing/2014/main" id="{3F1EF300-6713-4FA5-847D-BFF0E1797F76}"/>
              </a:ext>
            </a:extLst>
          </p:cNvPr>
          <p:cNvPicPr>
            <a:picLocks noGrp="1" noChangeAspect="1"/>
          </p:cNvPicPr>
          <p:nvPr>
            <p:ph type="pic" sz="quarter" idx="15"/>
          </p:nvPr>
        </p:nvPicPr>
        <p:blipFill>
          <a:blip r:embed="rId3"/>
          <a:srcRect l="15697" r="42048" b="-1"/>
          <a:stretch>
            <a:fillRect/>
          </a:stretch>
        </p:blipFill>
        <p:spPr>
          <a:xfrm>
            <a:off x="1" y="1837112"/>
            <a:ext cx="4341253" cy="5020887"/>
          </a:xfrm>
          <a:prstGeom prst="rect">
            <a:avLst/>
          </a:prstGeom>
          <a:noFill/>
        </p:spPr>
      </p:pic>
      <p:sp>
        <p:nvSpPr>
          <p:cNvPr id="4" name="Content Placeholder 3">
            <a:extLst>
              <a:ext uri="{FF2B5EF4-FFF2-40B4-BE49-F238E27FC236}">
                <a16:creationId xmlns:a16="http://schemas.microsoft.com/office/drawing/2014/main" id="{BBA2C1C5-13B8-E453-77B3-5DA3FE4D969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124450" y="1701800"/>
            <a:ext cx="6542088" cy="4557713"/>
          </a:xfrm>
        </p:spPr>
        <p:txBody>
          <a:bodyPr>
            <a:normAutofit fontScale="62500" lnSpcReduction="20000"/>
          </a:bodyPr>
          <a:lstStyle/>
          <a:p>
            <a:pPr marL="0" indent="0">
              <a:lnSpc>
                <a:spcPct val="120000"/>
              </a:lnSpc>
              <a:spcBef>
                <a:spcPts val="2500"/>
              </a:spcBef>
              <a:buFont typeface="Arial" panose="020B0604020202020204" pitchFamily="34" charset="0"/>
              <a:buNone/>
            </a:pPr>
            <a:r>
              <a:rPr lang="en-US" b="1"/>
              <a:t>Handling Uncertainty in Small Data</a:t>
            </a:r>
          </a:p>
          <a:p>
            <a:pPr marL="0" lvl="1" indent="0">
              <a:lnSpc>
                <a:spcPct val="120000"/>
              </a:lnSpc>
              <a:buFont typeface="Arial" panose="020B0604020202020204" pitchFamily="34" charset="0"/>
              <a:buNone/>
            </a:pPr>
            <a:r>
              <a:t>Probabilistic programming effectively manages uncertainty in small datasets common in rare disease research.</a:t>
            </a:r>
            <a:endParaRPr lang="en-US"/>
          </a:p>
          <a:p>
            <a:pPr marL="0" indent="0">
              <a:lnSpc>
                <a:spcPct val="120000"/>
              </a:lnSpc>
              <a:spcBef>
                <a:spcPts val="2500"/>
              </a:spcBef>
              <a:buFont typeface="Arial" panose="020B0604020202020204" pitchFamily="34" charset="0"/>
              <a:buNone/>
            </a:pPr>
            <a:r>
              <a:rPr lang="en-US" b="1"/>
              <a:t>Robust Inference with Limited Data</a:t>
            </a:r>
          </a:p>
          <a:p>
            <a:pPr marL="0" lvl="1" indent="0">
              <a:lnSpc>
                <a:spcPct val="120000"/>
              </a:lnSpc>
              <a:buFont typeface="Arial" panose="020B0604020202020204" pitchFamily="34" charset="0"/>
              <a:buNone/>
            </a:pPr>
            <a:r>
              <a:t>Models generalize well from minimal data by integrating prior knowledge and expert insights.</a:t>
            </a:r>
            <a:endParaRPr lang="en-US"/>
          </a:p>
          <a:p>
            <a:pPr marL="0" indent="0">
              <a:lnSpc>
                <a:spcPct val="120000"/>
              </a:lnSpc>
              <a:spcBef>
                <a:spcPts val="2500"/>
              </a:spcBef>
              <a:buFont typeface="Arial" panose="020B0604020202020204" pitchFamily="34" charset="0"/>
              <a:buNone/>
            </a:pPr>
            <a:r>
              <a:rPr lang="en-US" b="1"/>
              <a:t>Personalized Predictions</a:t>
            </a:r>
          </a:p>
          <a:p>
            <a:pPr marL="0" lvl="1" indent="0">
              <a:lnSpc>
                <a:spcPct val="120000"/>
              </a:lnSpc>
              <a:buFont typeface="Arial" panose="020B0604020202020204" pitchFamily="34" charset="0"/>
              <a:buNone/>
            </a:pPr>
            <a:r>
              <a:t>Supports tailored predictions and treatment strategies based on individual patient characteristics and uncertainties.</a:t>
            </a:r>
            <a:endParaRPr lang="en-US"/>
          </a:p>
          <a:p>
            <a:pPr marL="0" indent="0">
              <a:lnSpc>
                <a:spcPct val="120000"/>
              </a:lnSpc>
              <a:spcBef>
                <a:spcPts val="2500"/>
              </a:spcBef>
              <a:buFont typeface="Arial" panose="020B0604020202020204" pitchFamily="34" charset="0"/>
              <a:buNone/>
            </a:pPr>
            <a:r>
              <a:rPr lang="en-US" b="1"/>
              <a:t>Improved Reproducibility and Transparency</a:t>
            </a:r>
          </a:p>
          <a:p>
            <a:pPr marL="0" lvl="1" indent="0">
              <a:lnSpc>
                <a:spcPct val="120000"/>
              </a:lnSpc>
              <a:buFont typeface="Arial" panose="020B0604020202020204" pitchFamily="34" charset="0"/>
              <a:buNone/>
            </a:pPr>
            <a:r>
              <a:t>Explicit uncertainty representation enhances reproducibility and fosters trust in scientific findings.</a:t>
            </a:r>
            <a:endParaRPr lang="en-US"/>
          </a:p>
        </p:txBody>
      </p:sp>
      <p:cxnSp>
        <p:nvCxnSpPr>
          <p:cNvPr id="3" name="Straight Connector 2">
            <a:extLst>
              <a:ext uri="{FF2B5EF4-FFF2-40B4-BE49-F238E27FC236}">
                <a16:creationId xmlns:a16="http://schemas.microsoft.com/office/drawing/2014/main" id="{1318F640-EB36-DF8D-9E72-3CBF8C54B7C5}"/>
              </a:ext>
            </a:extLst>
          </p:cNvPr>
          <p:cNvCxnSpPr>
            <a:cxnSpLocks/>
          </p:cNvCxnSpPr>
          <p:nvPr/>
        </p:nvCxnSpPr>
        <p:spPr>
          <a:xfrm flipV="1">
            <a:off x="397790" y="318123"/>
            <a:ext cx="0" cy="818703"/>
          </a:xfrm>
          <a:prstGeom prst="line">
            <a:avLst/>
          </a:prstGeom>
          <a:ln w="76200">
            <a:solidFill>
              <a:srgbClr val="F3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81867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7D25CE1-090E-FA48-8213-20AE1AC6AF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BC4D24-0FEB-4CF1-EACC-013C65CC2725}"/>
              </a:ext>
            </a:extLst>
          </p:cNvPr>
          <p:cNvSpPr>
            <a:spLocks noGrp="1"/>
          </p:cNvSpPr>
          <p:nvPr>
            <p:ph type="title"/>
          </p:nvPr>
        </p:nvSpPr>
        <p:spPr/>
        <p:txBody>
          <a:bodyPr/>
          <a:lstStyle/>
          <a:p>
            <a:r>
              <a:rPr lang="en-US" dirty="0"/>
              <a:t>Diagnosis of EoE</a:t>
            </a:r>
          </a:p>
        </p:txBody>
      </p:sp>
      <p:sp>
        <p:nvSpPr>
          <p:cNvPr id="6" name="Slide Number Placeholder 5">
            <a:extLst>
              <a:ext uri="{FF2B5EF4-FFF2-40B4-BE49-F238E27FC236}">
                <a16:creationId xmlns:a16="http://schemas.microsoft.com/office/drawing/2014/main" id="{90502C4B-59AC-5BF7-0BE0-7F8190B05FC5}"/>
              </a:ext>
            </a:extLst>
          </p:cNvPr>
          <p:cNvSpPr>
            <a:spLocks noGrp="1"/>
          </p:cNvSpPr>
          <p:nvPr>
            <p:ph type="sldNum" sz="quarter" idx="12"/>
          </p:nvPr>
        </p:nvSpPr>
        <p:spPr/>
        <p:txBody>
          <a:bodyPr/>
          <a:lstStyle/>
          <a:p>
            <a:fld id="{8CB67F14-D419-4064-AEDB-7BD6EC5634D4}" type="slidenum">
              <a:rPr lang="en-US" smtClean="0"/>
              <a:t>16</a:t>
            </a:fld>
            <a:endParaRPr lang="en-US"/>
          </a:p>
        </p:txBody>
      </p:sp>
      <p:cxnSp>
        <p:nvCxnSpPr>
          <p:cNvPr id="7" name="Straight Connector 6">
            <a:extLst>
              <a:ext uri="{FF2B5EF4-FFF2-40B4-BE49-F238E27FC236}">
                <a16:creationId xmlns:a16="http://schemas.microsoft.com/office/drawing/2014/main" id="{0D76ABD5-9DC0-A2C4-74B4-06D11CCAB7F2}"/>
              </a:ext>
            </a:extLst>
          </p:cNvPr>
          <p:cNvCxnSpPr>
            <a:cxnSpLocks/>
          </p:cNvCxnSpPr>
          <p:nvPr/>
        </p:nvCxnSpPr>
        <p:spPr>
          <a:xfrm flipV="1">
            <a:off x="688734" y="600446"/>
            <a:ext cx="0" cy="818703"/>
          </a:xfrm>
          <a:prstGeom prst="line">
            <a:avLst/>
          </a:prstGeom>
          <a:ln w="76200">
            <a:solidFill>
              <a:srgbClr val="F3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234573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175"/>
          <p:cNvSpPr/>
          <p:nvPr/>
        </p:nvSpPr>
        <p:spPr>
          <a:xfrm>
            <a:off x="713875" y="3228548"/>
            <a:ext cx="609600" cy="609600"/>
          </a:xfrm>
          <a:prstGeom prst="ellipse">
            <a:avLst/>
          </a:prstGeom>
          <a:solidFill>
            <a:srgbClr val="13B1C3">
              <a:alpha val="77380"/>
            </a:srgbClr>
          </a:solidFill>
          <a:ln>
            <a:noFill/>
          </a:ln>
        </p:spPr>
        <p:txBody>
          <a:bodyPr spcFirstLastPara="1" wrap="square" lIns="121900" tIns="121900" rIns="121900" bIns="121900" anchor="ctr" anchorCtr="0">
            <a:noAutofit/>
          </a:bodyPr>
          <a:lstStyle/>
          <a:p>
            <a:pPr>
              <a:buClr>
                <a:srgbClr val="000000"/>
              </a:buClr>
              <a:buSzPts val="1400"/>
            </a:pPr>
            <a:endParaRPr sz="2400"/>
          </a:p>
        </p:txBody>
      </p:sp>
      <p:sp>
        <p:nvSpPr>
          <p:cNvPr id="1018" name="Google Shape;1018;p175"/>
          <p:cNvSpPr/>
          <p:nvPr/>
        </p:nvSpPr>
        <p:spPr>
          <a:xfrm>
            <a:off x="700063" y="2145413"/>
            <a:ext cx="609600" cy="609600"/>
          </a:xfrm>
          <a:prstGeom prst="ellipse">
            <a:avLst/>
          </a:prstGeom>
          <a:solidFill>
            <a:srgbClr val="13B1C3">
              <a:alpha val="42950"/>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19" name="Google Shape;1019;p175"/>
          <p:cNvSpPr/>
          <p:nvPr/>
        </p:nvSpPr>
        <p:spPr>
          <a:xfrm>
            <a:off x="700064" y="4393948"/>
            <a:ext cx="609600" cy="609600"/>
          </a:xfrm>
          <a:prstGeom prst="ellipse">
            <a:avLst/>
          </a:prstGeom>
          <a:solidFill>
            <a:srgbClr val="331B55">
              <a:alpha val="82140"/>
            </a:srgbClr>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20" name="Google Shape;1020;p175"/>
          <p:cNvSpPr txBox="1">
            <a:spLocks noGrp="1"/>
          </p:cNvSpPr>
          <p:nvPr>
            <p:ph type="subTitle" idx="1"/>
          </p:nvPr>
        </p:nvSpPr>
        <p:spPr>
          <a:xfrm>
            <a:off x="467467" y="435800"/>
            <a:ext cx="11264400" cy="615600"/>
          </a:xfrm>
          <a:prstGeom prst="rect">
            <a:avLst/>
          </a:prstGeom>
        </p:spPr>
        <p:txBody>
          <a:bodyPr spcFirstLastPara="1" vert="horz" wrap="square" lIns="0" tIns="0" rIns="0" bIns="0" rtlCol="0" anchor="t" anchorCtr="0">
            <a:normAutofit/>
          </a:bodyPr>
          <a:lstStyle/>
          <a:p>
            <a:pPr marL="0" indent="0"/>
            <a:r>
              <a:rPr lang="en" dirty="0">
                <a:latin typeface="Calibri Light" panose="020F0302020204030204" pitchFamily="34" charset="0"/>
                <a:ea typeface="Calibri Light" panose="020F0302020204030204" pitchFamily="34" charset="0"/>
                <a:cs typeface="Calibri Light" panose="020F0302020204030204" pitchFamily="34" charset="0"/>
              </a:rPr>
              <a:t>Diagnosing Eosinophilic Esophagitis (MT3)</a:t>
            </a:r>
            <a:endParaRPr dirty="0">
              <a:solidFill>
                <a:srgbClr val="47C9D4"/>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021" name="Google Shape;1021;p175"/>
          <p:cNvSpPr/>
          <p:nvPr/>
        </p:nvSpPr>
        <p:spPr>
          <a:xfrm>
            <a:off x="347200" y="1128333"/>
            <a:ext cx="11497600" cy="866400"/>
          </a:xfrm>
          <a:prstGeom prst="roundRect">
            <a:avLst>
              <a:gd name="adj" fmla="val 16667"/>
            </a:avLst>
          </a:prstGeom>
          <a:solidFill>
            <a:srgbClr val="EEE7E7">
              <a:alpha val="36480"/>
            </a:srgbClr>
          </a:solidFill>
          <a:ln w="19050" cap="flat" cmpd="sng">
            <a:solidFill>
              <a:srgbClr val="EEE7E7"/>
            </a:solidFill>
            <a:prstDash val="dot"/>
            <a:round/>
            <a:headEnd type="none" w="sm" len="sm"/>
            <a:tailEnd type="none" w="sm" len="sm"/>
          </a:ln>
        </p:spPr>
        <p:txBody>
          <a:bodyPr spcFirstLastPara="1" wrap="square" lIns="121900" tIns="121900" rIns="121900" bIns="121900" anchor="ctr" anchorCtr="0">
            <a:noAutofit/>
          </a:bodyPr>
          <a:lstStyle/>
          <a:p>
            <a:pPr>
              <a:lnSpc>
                <a:spcPct val="125000"/>
              </a:lnSpc>
            </a:pPr>
            <a:r>
              <a:rPr lang="en" sz="1333">
                <a:solidFill>
                  <a:srgbClr val="0F3052"/>
                </a:solidFill>
                <a:latin typeface="Raleway"/>
                <a:ea typeface="Raleway"/>
                <a:cs typeface="Raleway"/>
                <a:sym typeface="Raleway"/>
              </a:rPr>
              <a:t>Eosinophilic Esophagitis (EoE) is a </a:t>
            </a:r>
            <a:r>
              <a:rPr lang="en" sz="1333" b="1">
                <a:solidFill>
                  <a:srgbClr val="0F3052"/>
                </a:solidFill>
                <a:latin typeface="Raleway"/>
                <a:ea typeface="Raleway"/>
                <a:cs typeface="Raleway"/>
                <a:sym typeface="Raleway"/>
              </a:rPr>
              <a:t>chronic, immune-mediated esophageal disease,</a:t>
            </a:r>
            <a:r>
              <a:rPr lang="en" sz="1333">
                <a:solidFill>
                  <a:schemeClr val="dk1"/>
                </a:solidFill>
                <a:latin typeface="Raleway"/>
                <a:ea typeface="Raleway"/>
                <a:cs typeface="Raleway"/>
                <a:sym typeface="Raleway"/>
              </a:rPr>
              <a:t> </a:t>
            </a:r>
            <a:r>
              <a:rPr lang="en" sz="1333" u="sng">
                <a:solidFill>
                  <a:schemeClr val="accent5"/>
                </a:solidFill>
                <a:latin typeface="Raleway"/>
                <a:ea typeface="Raleway"/>
                <a:cs typeface="Raleway"/>
                <a:sym typeface="Raleway"/>
                <a:hlinkClick r:id="rId3">
                  <a:extLst>
                    <a:ext uri="{A12FA001-AC4F-418D-AE19-62706E023703}">
                      <ahyp:hlinkClr xmlns:ahyp="http://schemas.microsoft.com/office/drawing/2018/hyperlinkcolor" val="tx"/>
                    </a:ext>
                  </a:extLst>
                </a:hlinkClick>
              </a:rPr>
              <a:t>largely</a:t>
            </a:r>
            <a:r>
              <a:rPr lang="en" sz="1333">
                <a:solidFill>
                  <a:schemeClr val="dk1"/>
                </a:solidFill>
                <a:latin typeface="Raleway"/>
                <a:ea typeface="Raleway"/>
                <a:cs typeface="Raleway"/>
                <a:sym typeface="Raleway"/>
              </a:rPr>
              <a:t> </a:t>
            </a:r>
            <a:r>
              <a:rPr lang="en" sz="1333">
                <a:solidFill>
                  <a:srgbClr val="0F3052"/>
                </a:solidFill>
                <a:latin typeface="Raleway"/>
                <a:ea typeface="Raleway"/>
                <a:cs typeface="Raleway"/>
                <a:sym typeface="Raleway"/>
              </a:rPr>
              <a:t>thought to be food-antigen driven</a:t>
            </a:r>
            <a:r>
              <a:rPr lang="en" sz="1333" baseline="30000">
                <a:solidFill>
                  <a:srgbClr val="0F3052"/>
                </a:solidFill>
                <a:latin typeface="Raleway"/>
                <a:ea typeface="Raleway"/>
                <a:cs typeface="Raleway"/>
                <a:sym typeface="Raleway"/>
              </a:rPr>
              <a:t>(1)</a:t>
            </a:r>
            <a:r>
              <a:rPr lang="en" sz="1333">
                <a:solidFill>
                  <a:srgbClr val="0F3052"/>
                </a:solidFill>
                <a:latin typeface="Raleway"/>
                <a:ea typeface="Raleway"/>
                <a:cs typeface="Raleway"/>
                <a:sym typeface="Raleway"/>
              </a:rPr>
              <a:t>. The condition is</a:t>
            </a:r>
            <a:r>
              <a:rPr lang="en" sz="1333">
                <a:solidFill>
                  <a:schemeClr val="dk1"/>
                </a:solidFill>
                <a:latin typeface="Raleway"/>
                <a:ea typeface="Raleway"/>
                <a:cs typeface="Raleway"/>
                <a:sym typeface="Raleway"/>
              </a:rPr>
              <a:t> </a:t>
            </a:r>
            <a:r>
              <a:rPr lang="en" sz="1333" u="sng">
                <a:solidFill>
                  <a:schemeClr val="accent5"/>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characterized</a:t>
            </a:r>
            <a:r>
              <a:rPr lang="en" sz="1333">
                <a:solidFill>
                  <a:schemeClr val="dk1"/>
                </a:solidFill>
                <a:latin typeface="Raleway"/>
                <a:ea typeface="Raleway"/>
                <a:cs typeface="Raleway"/>
                <a:sym typeface="Raleway"/>
              </a:rPr>
              <a:t> </a:t>
            </a:r>
            <a:r>
              <a:rPr lang="en" sz="1333" b="1" i="1">
                <a:solidFill>
                  <a:srgbClr val="0F3052"/>
                </a:solidFill>
                <a:latin typeface="Raleway"/>
                <a:ea typeface="Raleway"/>
                <a:cs typeface="Raleway"/>
                <a:sym typeface="Raleway"/>
              </a:rPr>
              <a:t>clinically </a:t>
            </a:r>
            <a:r>
              <a:rPr lang="en" sz="1333" b="1">
                <a:solidFill>
                  <a:srgbClr val="0F3052"/>
                </a:solidFill>
                <a:latin typeface="Raleway"/>
                <a:ea typeface="Raleway"/>
                <a:cs typeface="Raleway"/>
                <a:sym typeface="Raleway"/>
              </a:rPr>
              <a:t>by symptoms of esophageal dysfunction, and </a:t>
            </a:r>
            <a:r>
              <a:rPr lang="en" sz="1333" b="1" i="1">
                <a:solidFill>
                  <a:srgbClr val="0F3052"/>
                </a:solidFill>
                <a:latin typeface="Raleway"/>
                <a:ea typeface="Raleway"/>
                <a:cs typeface="Raleway"/>
                <a:sym typeface="Raleway"/>
              </a:rPr>
              <a:t>histologically </a:t>
            </a:r>
            <a:r>
              <a:rPr lang="en" sz="1333" b="1">
                <a:solidFill>
                  <a:srgbClr val="0F3052"/>
                </a:solidFill>
                <a:latin typeface="Raleway"/>
                <a:ea typeface="Raleway"/>
                <a:cs typeface="Raleway"/>
                <a:sym typeface="Raleway"/>
              </a:rPr>
              <a:t>by the infiltration of eosinophils</a:t>
            </a:r>
            <a:r>
              <a:rPr lang="en" sz="1333">
                <a:solidFill>
                  <a:srgbClr val="0F3052"/>
                </a:solidFill>
                <a:latin typeface="Raleway"/>
                <a:ea typeface="Raleway"/>
                <a:cs typeface="Raleway"/>
                <a:sym typeface="Raleway"/>
              </a:rPr>
              <a:t> in the esophagus. </a:t>
            </a:r>
            <a:endParaRPr sz="2000">
              <a:solidFill>
                <a:srgbClr val="0F3052"/>
              </a:solidFill>
            </a:endParaRPr>
          </a:p>
        </p:txBody>
      </p:sp>
      <p:sp>
        <p:nvSpPr>
          <p:cNvPr id="1022" name="Google Shape;1022;p175"/>
          <p:cNvSpPr txBox="1"/>
          <p:nvPr/>
        </p:nvSpPr>
        <p:spPr>
          <a:xfrm>
            <a:off x="82483" y="2656951"/>
            <a:ext cx="1844800" cy="451430"/>
          </a:xfrm>
          <a:prstGeom prst="rect">
            <a:avLst/>
          </a:prstGeom>
          <a:noFill/>
          <a:ln>
            <a:noFill/>
          </a:ln>
        </p:spPr>
        <p:txBody>
          <a:bodyPr spcFirstLastPara="1" wrap="square" lIns="121900" tIns="121900" rIns="121900" bIns="121900" anchor="t" anchorCtr="0">
            <a:spAutoFit/>
          </a:bodyPr>
          <a:lstStyle/>
          <a:p>
            <a:pPr algn="ctr">
              <a:lnSpc>
                <a:spcPct val="125000"/>
              </a:lnSpc>
            </a:pPr>
            <a:r>
              <a:rPr lang="en" sz="1067" b="1">
                <a:solidFill>
                  <a:srgbClr val="0F3052"/>
                </a:solidFill>
                <a:latin typeface="Raleway"/>
                <a:ea typeface="Raleway"/>
                <a:cs typeface="Raleway"/>
                <a:sym typeface="Raleway"/>
              </a:rPr>
              <a:t>Symptoms</a:t>
            </a:r>
            <a:endParaRPr sz="1067" b="1">
              <a:solidFill>
                <a:srgbClr val="0F3052"/>
              </a:solidFill>
            </a:endParaRPr>
          </a:p>
        </p:txBody>
      </p:sp>
      <p:sp>
        <p:nvSpPr>
          <p:cNvPr id="1023" name="Google Shape;1023;p175"/>
          <p:cNvSpPr txBox="1"/>
          <p:nvPr/>
        </p:nvSpPr>
        <p:spPr>
          <a:xfrm>
            <a:off x="224664" y="3802262"/>
            <a:ext cx="1588000" cy="451430"/>
          </a:xfrm>
          <a:prstGeom prst="rect">
            <a:avLst/>
          </a:prstGeom>
          <a:noFill/>
          <a:ln>
            <a:noFill/>
          </a:ln>
        </p:spPr>
        <p:txBody>
          <a:bodyPr spcFirstLastPara="1" wrap="square" lIns="121900" tIns="121900" rIns="121900" bIns="121900" anchor="t" anchorCtr="0">
            <a:spAutoFit/>
          </a:bodyPr>
          <a:lstStyle/>
          <a:p>
            <a:pPr algn="ctr">
              <a:lnSpc>
                <a:spcPct val="125000"/>
              </a:lnSpc>
            </a:pPr>
            <a:r>
              <a:rPr lang="en" sz="1067" b="1">
                <a:solidFill>
                  <a:srgbClr val="0F3052"/>
                </a:solidFill>
                <a:latin typeface="Raleway"/>
                <a:ea typeface="Raleway"/>
                <a:cs typeface="Raleway"/>
                <a:sym typeface="Raleway"/>
              </a:rPr>
              <a:t>Prevalence</a:t>
            </a:r>
            <a:endParaRPr sz="1067" b="1">
              <a:solidFill>
                <a:srgbClr val="0F3052"/>
              </a:solidFill>
            </a:endParaRPr>
          </a:p>
        </p:txBody>
      </p:sp>
      <p:sp>
        <p:nvSpPr>
          <p:cNvPr id="1024" name="Google Shape;1024;p175"/>
          <p:cNvSpPr txBox="1"/>
          <p:nvPr/>
        </p:nvSpPr>
        <p:spPr>
          <a:xfrm>
            <a:off x="101067" y="4947567"/>
            <a:ext cx="1807600" cy="451430"/>
          </a:xfrm>
          <a:prstGeom prst="rect">
            <a:avLst/>
          </a:prstGeom>
          <a:noFill/>
          <a:ln>
            <a:noFill/>
          </a:ln>
        </p:spPr>
        <p:txBody>
          <a:bodyPr spcFirstLastPara="1" wrap="square" lIns="121900" tIns="121900" rIns="121900" bIns="121900" anchor="t" anchorCtr="0">
            <a:spAutoFit/>
          </a:bodyPr>
          <a:lstStyle/>
          <a:p>
            <a:pPr algn="ctr">
              <a:lnSpc>
                <a:spcPct val="125000"/>
              </a:lnSpc>
            </a:pPr>
            <a:r>
              <a:rPr lang="en" sz="1067" b="1">
                <a:solidFill>
                  <a:srgbClr val="0F3052"/>
                </a:solidFill>
                <a:latin typeface="Raleway"/>
                <a:ea typeface="Raleway"/>
                <a:cs typeface="Raleway"/>
                <a:sym typeface="Raleway"/>
              </a:rPr>
              <a:t>Disease Burden</a:t>
            </a:r>
            <a:endParaRPr sz="1067" b="1">
              <a:solidFill>
                <a:srgbClr val="0F3052"/>
              </a:solidFill>
            </a:endParaRPr>
          </a:p>
        </p:txBody>
      </p:sp>
      <p:sp>
        <p:nvSpPr>
          <p:cNvPr id="1025" name="Google Shape;1025;p175"/>
          <p:cNvSpPr txBox="1"/>
          <p:nvPr/>
        </p:nvSpPr>
        <p:spPr>
          <a:xfrm>
            <a:off x="170267" y="6168934"/>
            <a:ext cx="1669200" cy="656678"/>
          </a:xfrm>
          <a:prstGeom prst="rect">
            <a:avLst/>
          </a:prstGeom>
          <a:solidFill>
            <a:schemeClr val="lt1"/>
          </a:solidFill>
          <a:ln>
            <a:noFill/>
          </a:ln>
        </p:spPr>
        <p:txBody>
          <a:bodyPr spcFirstLastPara="1" wrap="square" lIns="121900" tIns="121900" rIns="121900" bIns="121900" anchor="t" anchorCtr="0">
            <a:spAutoFit/>
          </a:bodyPr>
          <a:lstStyle/>
          <a:p>
            <a:pPr algn="ctr">
              <a:lnSpc>
                <a:spcPct val="125000"/>
              </a:lnSpc>
            </a:pPr>
            <a:r>
              <a:rPr lang="en" sz="1067" b="1">
                <a:solidFill>
                  <a:srgbClr val="0F3052"/>
                </a:solidFill>
                <a:latin typeface="Raleway"/>
                <a:ea typeface="Raleway"/>
                <a:cs typeface="Raleway"/>
                <a:sym typeface="Raleway"/>
              </a:rPr>
              <a:t>Treatment Considerations</a:t>
            </a:r>
            <a:endParaRPr sz="1067" b="1">
              <a:solidFill>
                <a:srgbClr val="0F3052"/>
              </a:solidFill>
            </a:endParaRPr>
          </a:p>
        </p:txBody>
      </p:sp>
      <p:sp>
        <p:nvSpPr>
          <p:cNvPr id="1026" name="Google Shape;1026;p175"/>
          <p:cNvSpPr txBox="1"/>
          <p:nvPr/>
        </p:nvSpPr>
        <p:spPr>
          <a:xfrm>
            <a:off x="2005237" y="2204501"/>
            <a:ext cx="9664400" cy="707846"/>
          </a:xfrm>
          <a:prstGeom prst="rect">
            <a:avLst/>
          </a:prstGeom>
          <a:noFill/>
          <a:ln>
            <a:noFill/>
          </a:ln>
        </p:spPr>
        <p:txBody>
          <a:bodyPr spcFirstLastPara="1" wrap="square" lIns="121900" tIns="121900" rIns="121900" bIns="121900" anchor="t" anchorCtr="0">
            <a:spAutoFit/>
          </a:bodyPr>
          <a:lstStyle/>
          <a:p>
            <a:pPr>
              <a:lnSpc>
                <a:spcPct val="125000"/>
              </a:lnSpc>
            </a:pPr>
            <a:r>
              <a:rPr lang="en" sz="1200" b="1">
                <a:solidFill>
                  <a:srgbClr val="0F3052"/>
                </a:solidFill>
                <a:latin typeface="Raleway"/>
                <a:ea typeface="Raleway"/>
                <a:cs typeface="Raleway"/>
                <a:sym typeface="Raleway"/>
              </a:rPr>
              <a:t>Symptoms vary from person to person</a:t>
            </a:r>
            <a:r>
              <a:rPr lang="en" sz="1200">
                <a:solidFill>
                  <a:srgbClr val="0F3052"/>
                </a:solidFill>
                <a:latin typeface="Raleway"/>
                <a:ea typeface="Raleway"/>
                <a:cs typeface="Raleway"/>
                <a:sym typeface="Raleway"/>
              </a:rPr>
              <a:t>, and may</a:t>
            </a:r>
            <a:r>
              <a:rPr lang="en" sz="1200">
                <a:solidFill>
                  <a:schemeClr val="dk1"/>
                </a:solidFill>
                <a:latin typeface="Raleway"/>
                <a:ea typeface="Raleway"/>
                <a:cs typeface="Raleway"/>
                <a:sym typeface="Raleway"/>
              </a:rPr>
              <a:t> </a:t>
            </a:r>
            <a:r>
              <a:rPr lang="en" sz="1200" u="sng">
                <a:solidFill>
                  <a:schemeClr val="accent5"/>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include</a:t>
            </a:r>
            <a:r>
              <a:rPr lang="en" sz="1200">
                <a:solidFill>
                  <a:schemeClr val="dk1"/>
                </a:solidFill>
                <a:latin typeface="Raleway"/>
                <a:ea typeface="Raleway"/>
                <a:cs typeface="Raleway"/>
                <a:sym typeface="Raleway"/>
              </a:rPr>
              <a:t> </a:t>
            </a:r>
            <a:r>
              <a:rPr lang="en" sz="1200">
                <a:solidFill>
                  <a:srgbClr val="0F3052"/>
                </a:solidFill>
                <a:latin typeface="Raleway"/>
                <a:ea typeface="Raleway"/>
                <a:cs typeface="Raleway"/>
                <a:sym typeface="Raleway"/>
              </a:rPr>
              <a:t>dysphagia, abdominal pain, chest pain, vomiting and esophageal stricture. Most patients with EoE also have </a:t>
            </a:r>
            <a:r>
              <a:rPr lang="en" sz="1200" b="1">
                <a:solidFill>
                  <a:srgbClr val="0F3052"/>
                </a:solidFill>
                <a:latin typeface="Raleway"/>
                <a:ea typeface="Raleway"/>
                <a:cs typeface="Raleway"/>
                <a:sym typeface="Raleway"/>
              </a:rPr>
              <a:t>comorbid allergic conditions,</a:t>
            </a:r>
            <a:r>
              <a:rPr lang="en" sz="1200">
                <a:solidFill>
                  <a:srgbClr val="0F3052"/>
                </a:solidFill>
                <a:latin typeface="Raleway"/>
                <a:ea typeface="Raleway"/>
                <a:cs typeface="Raleway"/>
                <a:sym typeface="Raleway"/>
              </a:rPr>
              <a:t> such as </a:t>
            </a:r>
            <a:r>
              <a:rPr lang="en" sz="1200" b="1">
                <a:solidFill>
                  <a:srgbClr val="0F3052"/>
                </a:solidFill>
                <a:latin typeface="Raleway"/>
                <a:ea typeface="Raleway"/>
                <a:cs typeface="Raleway"/>
                <a:sym typeface="Raleway"/>
              </a:rPr>
              <a:t>atopic dermatitis, asthma or food allergies</a:t>
            </a:r>
            <a:r>
              <a:rPr lang="en" sz="1200" baseline="30000">
                <a:solidFill>
                  <a:srgbClr val="0F3052"/>
                </a:solidFill>
                <a:latin typeface="Raleway"/>
                <a:ea typeface="Raleway"/>
                <a:cs typeface="Raleway"/>
                <a:sym typeface="Raleway"/>
              </a:rPr>
              <a:t>(2)</a:t>
            </a:r>
            <a:r>
              <a:rPr lang="en" sz="1200">
                <a:solidFill>
                  <a:srgbClr val="0F3052"/>
                </a:solidFill>
                <a:latin typeface="Raleway"/>
                <a:ea typeface="Raleway"/>
                <a:cs typeface="Raleway"/>
                <a:sym typeface="Raleway"/>
              </a:rPr>
              <a:t>.</a:t>
            </a:r>
            <a:endParaRPr sz="2400"/>
          </a:p>
        </p:txBody>
      </p:sp>
      <p:sp>
        <p:nvSpPr>
          <p:cNvPr id="1027" name="Google Shape;1027;p175"/>
          <p:cNvSpPr txBox="1"/>
          <p:nvPr/>
        </p:nvSpPr>
        <p:spPr>
          <a:xfrm>
            <a:off x="2004973" y="3181184"/>
            <a:ext cx="9664400" cy="1169511"/>
          </a:xfrm>
          <a:prstGeom prst="rect">
            <a:avLst/>
          </a:prstGeom>
          <a:noFill/>
          <a:ln>
            <a:noFill/>
          </a:ln>
        </p:spPr>
        <p:txBody>
          <a:bodyPr spcFirstLastPara="1" wrap="square" lIns="121900" tIns="121900" rIns="121900" bIns="121900" anchor="t" anchorCtr="0">
            <a:spAutoFit/>
          </a:bodyPr>
          <a:lstStyle/>
          <a:p>
            <a:pPr>
              <a:lnSpc>
                <a:spcPct val="125000"/>
              </a:lnSpc>
            </a:pPr>
            <a:r>
              <a:rPr lang="en" sz="1200">
                <a:solidFill>
                  <a:srgbClr val="0F3052"/>
                </a:solidFill>
                <a:latin typeface="Raleway"/>
                <a:ea typeface="Raleway"/>
                <a:cs typeface="Raleway"/>
                <a:sym typeface="Raleway"/>
              </a:rPr>
              <a:t>Prevalence in the U.S. is </a:t>
            </a:r>
            <a:r>
              <a:rPr lang="en" sz="1200" u="sng">
                <a:solidFill>
                  <a:schemeClr val="accent5"/>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estimated</a:t>
            </a:r>
            <a:r>
              <a:rPr lang="en" sz="1200">
                <a:solidFill>
                  <a:schemeClr val="dk1"/>
                </a:solidFill>
                <a:latin typeface="Raleway"/>
                <a:ea typeface="Raleway"/>
                <a:cs typeface="Raleway"/>
                <a:sym typeface="Raleway"/>
              </a:rPr>
              <a:t> </a:t>
            </a:r>
            <a:r>
              <a:rPr lang="en" sz="1200">
                <a:solidFill>
                  <a:srgbClr val="0F3052"/>
                </a:solidFill>
                <a:latin typeface="Raleway"/>
                <a:ea typeface="Raleway"/>
                <a:cs typeface="Raleway"/>
                <a:sym typeface="Raleway"/>
              </a:rPr>
              <a:t>to be</a:t>
            </a:r>
            <a:r>
              <a:rPr lang="en" sz="1200" b="1">
                <a:solidFill>
                  <a:srgbClr val="0F3052"/>
                </a:solidFill>
                <a:latin typeface="Raleway"/>
                <a:ea typeface="Raleway"/>
                <a:cs typeface="Raleway"/>
                <a:sym typeface="Raleway"/>
              </a:rPr>
              <a:t> 56.7 cases per 100,000 persons. Peak prevalence is in the 35-39 year age range, with higher prevalence rates in men</a:t>
            </a:r>
            <a:r>
              <a:rPr lang="en" sz="1200">
                <a:solidFill>
                  <a:srgbClr val="0F3052"/>
                </a:solidFill>
                <a:latin typeface="Raleway"/>
                <a:ea typeface="Raleway"/>
                <a:cs typeface="Raleway"/>
                <a:sym typeface="Raleway"/>
              </a:rPr>
              <a:t> (with a male-to-female ratio </a:t>
            </a:r>
            <a:r>
              <a:rPr lang="en" sz="1200" u="sng">
                <a:solidFill>
                  <a:schemeClr val="accent5"/>
                </a:solidFill>
                <a:latin typeface="Raleway"/>
                <a:ea typeface="Raleway"/>
                <a:cs typeface="Raleway"/>
                <a:sym typeface="Raleway"/>
                <a:hlinkClick r:id="rId5">
                  <a:extLst>
                    <a:ext uri="{A12FA001-AC4F-418D-AE19-62706E023703}">
                      <ahyp:hlinkClr xmlns:ahyp="http://schemas.microsoft.com/office/drawing/2018/hyperlinkcolor" val="tx"/>
                    </a:ext>
                  </a:extLst>
                </a:hlinkClick>
              </a:rPr>
              <a:t>close</a:t>
            </a:r>
            <a:r>
              <a:rPr lang="en" sz="1200">
                <a:solidFill>
                  <a:srgbClr val="0F3052"/>
                </a:solidFill>
                <a:latin typeface="Raleway"/>
                <a:ea typeface="Raleway"/>
                <a:cs typeface="Raleway"/>
                <a:sym typeface="Raleway"/>
              </a:rPr>
              <a:t> to 3:1). With recognition of EoE growing, rates of diagnosis may result in increasing prevalence rates. EoE also carries a </a:t>
            </a:r>
            <a:r>
              <a:rPr lang="en" sz="1200" b="1">
                <a:solidFill>
                  <a:srgbClr val="0F3052"/>
                </a:solidFill>
                <a:latin typeface="Raleway"/>
                <a:ea typeface="Raleway"/>
                <a:cs typeface="Raleway"/>
                <a:sym typeface="Raleway"/>
              </a:rPr>
              <a:t>financial burden; </a:t>
            </a:r>
            <a:r>
              <a:rPr lang="en" sz="1200">
                <a:solidFill>
                  <a:srgbClr val="0F3052"/>
                </a:solidFill>
                <a:latin typeface="Raleway"/>
                <a:ea typeface="Raleway"/>
                <a:cs typeface="Raleway"/>
                <a:sym typeface="Raleway"/>
              </a:rPr>
              <a:t>it is </a:t>
            </a:r>
            <a:r>
              <a:rPr lang="en" sz="1200" u="sng">
                <a:solidFill>
                  <a:schemeClr val="accent5"/>
                </a:solidFill>
                <a:latin typeface="Raleway"/>
                <a:ea typeface="Raleway"/>
                <a:cs typeface="Raleway"/>
                <a:sym typeface="Raleway"/>
                <a:hlinkClick r:id="rId6">
                  <a:extLst>
                    <a:ext uri="{A12FA001-AC4F-418D-AE19-62706E023703}">
                      <ahyp:hlinkClr xmlns:ahyp="http://schemas.microsoft.com/office/drawing/2018/hyperlinkcolor" val="tx"/>
                    </a:ext>
                  </a:extLst>
                </a:hlinkClick>
              </a:rPr>
              <a:t>estimated</a:t>
            </a:r>
            <a:r>
              <a:rPr lang="en" sz="1200">
                <a:solidFill>
                  <a:schemeClr val="dk1"/>
                </a:solidFill>
                <a:latin typeface="Raleway"/>
                <a:ea typeface="Raleway"/>
                <a:cs typeface="Raleway"/>
                <a:sym typeface="Raleway"/>
              </a:rPr>
              <a:t> </a:t>
            </a:r>
            <a:r>
              <a:rPr lang="en" sz="1200">
                <a:solidFill>
                  <a:srgbClr val="0F3052"/>
                </a:solidFill>
                <a:latin typeface="Raleway"/>
                <a:ea typeface="Raleway"/>
                <a:cs typeface="Raleway"/>
                <a:sym typeface="Raleway"/>
              </a:rPr>
              <a:t>to cost the U.S. healthcare service $350-947 million per year</a:t>
            </a:r>
            <a:r>
              <a:rPr lang="en" sz="1200" baseline="30000">
                <a:solidFill>
                  <a:srgbClr val="0F3052"/>
                </a:solidFill>
                <a:latin typeface="Raleway"/>
                <a:ea typeface="Raleway"/>
                <a:cs typeface="Raleway"/>
                <a:sym typeface="Raleway"/>
              </a:rPr>
              <a:t>(2)(3)(4)</a:t>
            </a:r>
            <a:r>
              <a:rPr lang="en" sz="1200">
                <a:solidFill>
                  <a:schemeClr val="dk1"/>
                </a:solidFill>
                <a:latin typeface="Raleway"/>
                <a:ea typeface="Raleway"/>
                <a:cs typeface="Raleway"/>
                <a:sym typeface="Raleway"/>
              </a:rPr>
              <a:t>. </a:t>
            </a:r>
            <a:endParaRPr sz="2400"/>
          </a:p>
        </p:txBody>
      </p:sp>
      <p:sp>
        <p:nvSpPr>
          <p:cNvPr id="1028" name="Google Shape;1028;p175"/>
          <p:cNvSpPr txBox="1"/>
          <p:nvPr/>
        </p:nvSpPr>
        <p:spPr>
          <a:xfrm>
            <a:off x="2005233" y="4439618"/>
            <a:ext cx="9664400" cy="938678"/>
          </a:xfrm>
          <a:prstGeom prst="rect">
            <a:avLst/>
          </a:prstGeom>
          <a:noFill/>
          <a:ln>
            <a:noFill/>
          </a:ln>
        </p:spPr>
        <p:txBody>
          <a:bodyPr spcFirstLastPara="1" wrap="square" lIns="121900" tIns="121900" rIns="121900" bIns="121900" anchor="t" anchorCtr="0">
            <a:spAutoFit/>
          </a:bodyPr>
          <a:lstStyle/>
          <a:p>
            <a:pPr>
              <a:lnSpc>
                <a:spcPct val="125000"/>
              </a:lnSpc>
            </a:pPr>
            <a:r>
              <a:rPr lang="en" sz="1200">
                <a:solidFill>
                  <a:srgbClr val="0F3052"/>
                </a:solidFill>
                <a:latin typeface="Raleway"/>
                <a:ea typeface="Raleway"/>
                <a:cs typeface="Raleway"/>
                <a:sym typeface="Raleway"/>
              </a:rPr>
              <a:t>Timely diagnosis is critical to prevent the progression to potentially irreversible fibrosis of the esophagus, with the </a:t>
            </a:r>
            <a:r>
              <a:rPr lang="en" sz="1200" b="1">
                <a:solidFill>
                  <a:srgbClr val="0F3052"/>
                </a:solidFill>
                <a:latin typeface="Raleway"/>
                <a:ea typeface="Raleway"/>
                <a:cs typeface="Raleway"/>
                <a:sym typeface="Raleway"/>
              </a:rPr>
              <a:t>duration of untreated disease the</a:t>
            </a:r>
            <a:r>
              <a:rPr lang="en" sz="1200" b="1">
                <a:solidFill>
                  <a:schemeClr val="dk1"/>
                </a:solidFill>
                <a:latin typeface="Raleway"/>
                <a:ea typeface="Raleway"/>
                <a:cs typeface="Raleway"/>
                <a:sym typeface="Raleway"/>
              </a:rPr>
              <a:t> </a:t>
            </a:r>
            <a:r>
              <a:rPr lang="en" sz="1200" b="1" u="sng">
                <a:solidFill>
                  <a:schemeClr val="accent5"/>
                </a:solidFill>
                <a:latin typeface="Raleway"/>
                <a:ea typeface="Raleway"/>
                <a:cs typeface="Raleway"/>
                <a:sym typeface="Raleway"/>
                <a:hlinkClick r:id="rId7">
                  <a:extLst>
                    <a:ext uri="{A12FA001-AC4F-418D-AE19-62706E023703}">
                      <ahyp:hlinkClr xmlns:ahyp="http://schemas.microsoft.com/office/drawing/2018/hyperlinkcolor" val="tx"/>
                    </a:ext>
                  </a:extLst>
                </a:hlinkClick>
              </a:rPr>
              <a:t>strongest</a:t>
            </a:r>
            <a:r>
              <a:rPr lang="en" sz="1200" b="1">
                <a:solidFill>
                  <a:srgbClr val="0F3052"/>
                </a:solidFill>
                <a:latin typeface="Raleway"/>
                <a:ea typeface="Raleway"/>
                <a:cs typeface="Raleway"/>
                <a:sym typeface="Raleway"/>
              </a:rPr>
              <a:t> predictor of esophageal stricture.</a:t>
            </a:r>
            <a:r>
              <a:rPr lang="en" sz="1200">
                <a:solidFill>
                  <a:srgbClr val="0F3052"/>
                </a:solidFill>
                <a:latin typeface="Raleway"/>
                <a:ea typeface="Raleway"/>
                <a:cs typeface="Raleway"/>
                <a:sym typeface="Raleway"/>
              </a:rPr>
              <a:t> EoE is</a:t>
            </a:r>
            <a:r>
              <a:rPr lang="en" sz="1200">
                <a:solidFill>
                  <a:schemeClr val="dk1"/>
                </a:solidFill>
                <a:latin typeface="Raleway"/>
                <a:ea typeface="Raleway"/>
                <a:cs typeface="Raleway"/>
                <a:sym typeface="Raleway"/>
              </a:rPr>
              <a:t> </a:t>
            </a:r>
            <a:r>
              <a:rPr lang="en" sz="1200" u="sng">
                <a:solidFill>
                  <a:schemeClr val="accent5"/>
                </a:solidFill>
                <a:latin typeface="Raleway"/>
                <a:ea typeface="Raleway"/>
                <a:cs typeface="Raleway"/>
                <a:sym typeface="Raleway"/>
                <a:hlinkClick r:id="rId8">
                  <a:extLst>
                    <a:ext uri="{A12FA001-AC4F-418D-AE19-62706E023703}">
                      <ahyp:hlinkClr xmlns:ahyp="http://schemas.microsoft.com/office/drawing/2018/hyperlinkcolor" val="tx"/>
                    </a:ext>
                  </a:extLst>
                </a:hlinkClick>
              </a:rPr>
              <a:t>associated</a:t>
            </a:r>
            <a:r>
              <a:rPr lang="en" sz="1200">
                <a:solidFill>
                  <a:schemeClr val="dk1"/>
                </a:solidFill>
                <a:latin typeface="Raleway"/>
                <a:ea typeface="Raleway"/>
                <a:cs typeface="Raleway"/>
                <a:sym typeface="Raleway"/>
              </a:rPr>
              <a:t> </a:t>
            </a:r>
            <a:r>
              <a:rPr lang="en" sz="1200">
                <a:solidFill>
                  <a:srgbClr val="0F3052"/>
                </a:solidFill>
                <a:latin typeface="Raleway"/>
                <a:ea typeface="Raleway"/>
                <a:cs typeface="Raleway"/>
                <a:sym typeface="Raleway"/>
              </a:rPr>
              <a:t>with significant </a:t>
            </a:r>
            <a:r>
              <a:rPr lang="en" sz="1200" b="1">
                <a:solidFill>
                  <a:srgbClr val="0F3052"/>
                </a:solidFill>
                <a:latin typeface="Raleway"/>
                <a:ea typeface="Raleway"/>
                <a:cs typeface="Raleway"/>
                <a:sym typeface="Raleway"/>
              </a:rPr>
              <a:t>disease burden, long-term complications, and major impacts patients’ quality of life</a:t>
            </a:r>
            <a:r>
              <a:rPr lang="en" sz="1200" b="1" baseline="30000">
                <a:solidFill>
                  <a:srgbClr val="0F3052"/>
                </a:solidFill>
                <a:latin typeface="Raleway"/>
                <a:ea typeface="Raleway"/>
                <a:cs typeface="Raleway"/>
                <a:sym typeface="Raleway"/>
              </a:rPr>
              <a:t>(</a:t>
            </a:r>
            <a:r>
              <a:rPr lang="en" sz="1200" baseline="30000">
                <a:solidFill>
                  <a:srgbClr val="0F3052"/>
                </a:solidFill>
                <a:latin typeface="Raleway"/>
                <a:ea typeface="Raleway"/>
                <a:cs typeface="Raleway"/>
                <a:sym typeface="Raleway"/>
              </a:rPr>
              <a:t>5)(6)</a:t>
            </a:r>
            <a:r>
              <a:rPr lang="en" sz="1200">
                <a:solidFill>
                  <a:srgbClr val="0F3052"/>
                </a:solidFill>
                <a:latin typeface="Raleway"/>
                <a:ea typeface="Raleway"/>
                <a:cs typeface="Raleway"/>
                <a:sym typeface="Raleway"/>
              </a:rPr>
              <a:t>. </a:t>
            </a:r>
            <a:endParaRPr sz="2400"/>
          </a:p>
        </p:txBody>
      </p:sp>
      <p:sp>
        <p:nvSpPr>
          <p:cNvPr id="1029" name="Google Shape;1029;p175"/>
          <p:cNvSpPr txBox="1"/>
          <p:nvPr/>
        </p:nvSpPr>
        <p:spPr>
          <a:xfrm>
            <a:off x="2004973" y="5569833"/>
            <a:ext cx="9664400" cy="1169511"/>
          </a:xfrm>
          <a:prstGeom prst="rect">
            <a:avLst/>
          </a:prstGeom>
          <a:solidFill>
            <a:schemeClr val="lt1"/>
          </a:solidFill>
          <a:ln>
            <a:noFill/>
          </a:ln>
        </p:spPr>
        <p:txBody>
          <a:bodyPr spcFirstLastPara="1" wrap="square" lIns="121900" tIns="121900" rIns="121900" bIns="121900" anchor="t" anchorCtr="0">
            <a:spAutoFit/>
          </a:bodyPr>
          <a:lstStyle/>
          <a:p>
            <a:pPr>
              <a:lnSpc>
                <a:spcPct val="125000"/>
              </a:lnSpc>
            </a:pPr>
            <a:r>
              <a:rPr lang="en" sz="1200" dirty="0">
                <a:solidFill>
                  <a:srgbClr val="0F3052"/>
                </a:solidFill>
                <a:latin typeface="Raleway"/>
                <a:ea typeface="Raleway"/>
                <a:cs typeface="Raleway"/>
                <a:sym typeface="Raleway"/>
              </a:rPr>
              <a:t>The goals of treatment</a:t>
            </a:r>
            <a:r>
              <a:rPr lang="en" sz="1200" dirty="0">
                <a:solidFill>
                  <a:schemeClr val="dk1"/>
                </a:solidFill>
                <a:latin typeface="Raleway"/>
                <a:ea typeface="Raleway"/>
                <a:cs typeface="Raleway"/>
                <a:sym typeface="Raleway"/>
              </a:rPr>
              <a:t> </a:t>
            </a:r>
            <a:r>
              <a:rPr lang="en" sz="1200" u="sng" dirty="0">
                <a:solidFill>
                  <a:schemeClr val="accent5"/>
                </a:solidFill>
                <a:latin typeface="Raleway"/>
                <a:ea typeface="Raleway"/>
                <a:cs typeface="Raleway"/>
                <a:sym typeface="Raleway"/>
                <a:hlinkClick r:id="rId3">
                  <a:extLst>
                    <a:ext uri="{A12FA001-AC4F-418D-AE19-62706E023703}">
                      <ahyp:hlinkClr xmlns:ahyp="http://schemas.microsoft.com/office/drawing/2018/hyperlinkcolor" val="tx"/>
                    </a:ext>
                  </a:extLst>
                </a:hlinkClick>
              </a:rPr>
              <a:t>include</a:t>
            </a:r>
            <a:r>
              <a:rPr lang="en" sz="1200" dirty="0">
                <a:solidFill>
                  <a:schemeClr val="dk1"/>
                </a:solidFill>
                <a:latin typeface="Raleway"/>
                <a:ea typeface="Raleway"/>
                <a:cs typeface="Raleway"/>
                <a:sym typeface="Raleway"/>
              </a:rPr>
              <a:t> </a:t>
            </a:r>
            <a:r>
              <a:rPr lang="en" sz="1200" b="1" dirty="0">
                <a:solidFill>
                  <a:srgbClr val="0F3052"/>
                </a:solidFill>
                <a:latin typeface="Raleway"/>
                <a:ea typeface="Raleway"/>
                <a:cs typeface="Raleway"/>
                <a:sym typeface="Raleway"/>
              </a:rPr>
              <a:t>histological remission, as well as relieving the symptoms</a:t>
            </a:r>
            <a:r>
              <a:rPr lang="en" sz="1200" dirty="0">
                <a:solidFill>
                  <a:srgbClr val="0F3052"/>
                </a:solidFill>
                <a:latin typeface="Raleway"/>
                <a:ea typeface="Raleway"/>
                <a:cs typeface="Raleway"/>
                <a:sym typeface="Raleway"/>
              </a:rPr>
              <a:t> of esophageal dysfunction. The current standard of care includes</a:t>
            </a:r>
            <a:r>
              <a:rPr lang="en" sz="1200" dirty="0">
                <a:solidFill>
                  <a:schemeClr val="dk1"/>
                </a:solidFill>
                <a:latin typeface="Raleway"/>
                <a:ea typeface="Raleway"/>
                <a:cs typeface="Raleway"/>
                <a:sym typeface="Raleway"/>
              </a:rPr>
              <a:t> </a:t>
            </a:r>
            <a:r>
              <a:rPr lang="en" sz="1200" u="sng" dirty="0">
                <a:solidFill>
                  <a:schemeClr val="accent5"/>
                </a:solidFill>
                <a:latin typeface="Raleway"/>
                <a:ea typeface="Raleway"/>
                <a:cs typeface="Raleway"/>
                <a:sym typeface="Raleway"/>
                <a:hlinkClick r:id="rId3">
                  <a:extLst>
                    <a:ext uri="{A12FA001-AC4F-418D-AE19-62706E023703}">
                      <ahyp:hlinkClr xmlns:ahyp="http://schemas.microsoft.com/office/drawing/2018/hyperlinkcolor" val="tx"/>
                    </a:ext>
                  </a:extLst>
                </a:hlinkClick>
              </a:rPr>
              <a:t>various</a:t>
            </a:r>
            <a:r>
              <a:rPr lang="en" sz="1200" dirty="0">
                <a:solidFill>
                  <a:srgbClr val="0F3052"/>
                </a:solidFill>
                <a:latin typeface="Raleway"/>
                <a:ea typeface="Raleway"/>
                <a:cs typeface="Raleway"/>
                <a:sym typeface="Raleway"/>
              </a:rPr>
              <a:t> treatment strategies,</a:t>
            </a:r>
            <a:r>
              <a:rPr lang="en" sz="1200" dirty="0">
                <a:solidFill>
                  <a:schemeClr val="dk1"/>
                </a:solidFill>
                <a:latin typeface="Raleway"/>
                <a:ea typeface="Raleway"/>
                <a:cs typeface="Raleway"/>
                <a:sym typeface="Raleway"/>
              </a:rPr>
              <a:t> </a:t>
            </a:r>
            <a:r>
              <a:rPr lang="en" sz="1200" u="sng" dirty="0">
                <a:solidFill>
                  <a:schemeClr val="accent5"/>
                </a:solidFill>
                <a:latin typeface="Raleway"/>
                <a:ea typeface="Raleway"/>
                <a:cs typeface="Raleway"/>
                <a:sym typeface="Raleway"/>
                <a:hlinkClick r:id="rId9">
                  <a:extLst>
                    <a:ext uri="{A12FA001-AC4F-418D-AE19-62706E023703}">
                      <ahyp:hlinkClr xmlns:ahyp="http://schemas.microsoft.com/office/drawing/2018/hyperlinkcolor" val="tx"/>
                    </a:ext>
                  </a:extLst>
                </a:hlinkClick>
              </a:rPr>
              <a:t>including</a:t>
            </a:r>
            <a:r>
              <a:rPr lang="en" sz="1200" b="1" dirty="0">
                <a:solidFill>
                  <a:srgbClr val="0F3052"/>
                </a:solidFill>
                <a:latin typeface="Raleway"/>
                <a:ea typeface="Raleway"/>
                <a:cs typeface="Raleway"/>
                <a:sym typeface="Raleway"/>
              </a:rPr>
              <a:t> medication, specialized dietary therapy, and dilation of the esophagus.</a:t>
            </a:r>
            <a:r>
              <a:rPr lang="en" sz="1200" dirty="0">
                <a:solidFill>
                  <a:srgbClr val="0F3052"/>
                </a:solidFill>
                <a:latin typeface="Raleway"/>
                <a:ea typeface="Raleway"/>
                <a:cs typeface="Raleway"/>
                <a:sym typeface="Raleway"/>
              </a:rPr>
              <a:t> As a lifelong condition, </a:t>
            </a:r>
            <a:r>
              <a:rPr lang="en" sz="1200" b="1" dirty="0">
                <a:solidFill>
                  <a:srgbClr val="0F3052"/>
                </a:solidFill>
                <a:latin typeface="Raleway"/>
                <a:ea typeface="Raleway"/>
                <a:cs typeface="Raleway"/>
                <a:sym typeface="Raleway"/>
              </a:rPr>
              <a:t>invasive monitoring</a:t>
            </a:r>
            <a:r>
              <a:rPr lang="en" sz="1200" dirty="0">
                <a:solidFill>
                  <a:srgbClr val="0F3052"/>
                </a:solidFill>
                <a:latin typeface="Raleway"/>
                <a:ea typeface="Raleway"/>
                <a:cs typeface="Raleway"/>
                <a:sym typeface="Raleway"/>
              </a:rPr>
              <a:t> is </a:t>
            </a:r>
            <a:r>
              <a:rPr lang="en" sz="1200" u="sng" dirty="0">
                <a:solidFill>
                  <a:schemeClr val="accent5"/>
                </a:solidFill>
                <a:latin typeface="Raleway"/>
                <a:ea typeface="Raleway"/>
                <a:cs typeface="Raleway"/>
                <a:sym typeface="Raleway"/>
                <a:hlinkClick r:id="rId10">
                  <a:extLst>
                    <a:ext uri="{A12FA001-AC4F-418D-AE19-62706E023703}">
                      <ahyp:hlinkClr xmlns:ahyp="http://schemas.microsoft.com/office/drawing/2018/hyperlinkcolor" val="tx"/>
                    </a:ext>
                  </a:extLst>
                </a:hlinkClick>
              </a:rPr>
              <a:t>required</a:t>
            </a:r>
            <a:r>
              <a:rPr lang="en" sz="1200" dirty="0">
                <a:solidFill>
                  <a:schemeClr val="dk1"/>
                </a:solidFill>
                <a:latin typeface="Raleway"/>
                <a:ea typeface="Raleway"/>
                <a:cs typeface="Raleway"/>
                <a:sym typeface="Raleway"/>
              </a:rPr>
              <a:t>. </a:t>
            </a:r>
            <a:r>
              <a:rPr lang="en" sz="1200" dirty="0">
                <a:solidFill>
                  <a:srgbClr val="0F3052"/>
                </a:solidFill>
                <a:latin typeface="Raleway"/>
                <a:ea typeface="Raleway"/>
                <a:cs typeface="Raleway"/>
                <a:sym typeface="Raleway"/>
              </a:rPr>
              <a:t>However, despite the availability of treatment options, there is </a:t>
            </a:r>
            <a:r>
              <a:rPr lang="en" sz="1200" b="1" dirty="0">
                <a:solidFill>
                  <a:srgbClr val="0F3052"/>
                </a:solidFill>
                <a:latin typeface="Raleway"/>
                <a:ea typeface="Raleway"/>
                <a:cs typeface="Raleway"/>
                <a:sym typeface="Raleway"/>
              </a:rPr>
              <a:t>no definite agreement on how to establish the endpoints of therapy</a:t>
            </a:r>
            <a:r>
              <a:rPr lang="en" sz="1200" baseline="30000" dirty="0">
                <a:solidFill>
                  <a:srgbClr val="0F3052"/>
                </a:solidFill>
                <a:latin typeface="Raleway"/>
                <a:ea typeface="Raleway"/>
                <a:cs typeface="Raleway"/>
                <a:sym typeface="Raleway"/>
              </a:rPr>
              <a:t>(1)(7)(8)</a:t>
            </a:r>
            <a:r>
              <a:rPr lang="en" sz="1200" dirty="0">
                <a:solidFill>
                  <a:srgbClr val="0F3052"/>
                </a:solidFill>
                <a:latin typeface="Raleway"/>
                <a:ea typeface="Raleway"/>
                <a:cs typeface="Raleway"/>
                <a:sym typeface="Raleway"/>
              </a:rPr>
              <a:t>. </a:t>
            </a:r>
            <a:endParaRPr sz="2400" dirty="0"/>
          </a:p>
        </p:txBody>
      </p:sp>
      <p:sp>
        <p:nvSpPr>
          <p:cNvPr id="1030" name="Google Shape;1030;p175"/>
          <p:cNvSpPr/>
          <p:nvPr/>
        </p:nvSpPr>
        <p:spPr>
          <a:xfrm>
            <a:off x="700061" y="5590821"/>
            <a:ext cx="609600" cy="609600"/>
          </a:xfrm>
          <a:prstGeom prst="ellipse">
            <a:avLst/>
          </a:prstGeom>
          <a:solidFill>
            <a:srgbClr val="331B55"/>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pic>
        <p:nvPicPr>
          <p:cNvPr id="1031" name="Google Shape;1031;p175"/>
          <p:cNvPicPr preferRelativeResize="0"/>
          <p:nvPr/>
        </p:nvPicPr>
        <p:blipFill>
          <a:blip r:embed="rId11">
            <a:alphaModFix/>
          </a:blip>
          <a:stretch>
            <a:fillRect/>
          </a:stretch>
        </p:blipFill>
        <p:spPr>
          <a:xfrm>
            <a:off x="726385" y="2171717"/>
            <a:ext cx="556967" cy="556967"/>
          </a:xfrm>
          <a:prstGeom prst="rect">
            <a:avLst/>
          </a:prstGeom>
          <a:noFill/>
          <a:ln>
            <a:noFill/>
          </a:ln>
        </p:spPr>
      </p:pic>
      <p:pic>
        <p:nvPicPr>
          <p:cNvPr id="1032" name="Google Shape;1032;p175"/>
          <p:cNvPicPr preferRelativeResize="0"/>
          <p:nvPr/>
        </p:nvPicPr>
        <p:blipFill>
          <a:blip r:embed="rId12">
            <a:alphaModFix/>
          </a:blip>
          <a:stretch>
            <a:fillRect/>
          </a:stretch>
        </p:blipFill>
        <p:spPr>
          <a:xfrm>
            <a:off x="740200" y="3249700"/>
            <a:ext cx="556933" cy="556933"/>
          </a:xfrm>
          <a:prstGeom prst="rect">
            <a:avLst/>
          </a:prstGeom>
          <a:noFill/>
          <a:ln>
            <a:noFill/>
          </a:ln>
        </p:spPr>
      </p:pic>
      <p:pic>
        <p:nvPicPr>
          <p:cNvPr id="1033" name="Google Shape;1033;p175"/>
          <p:cNvPicPr preferRelativeResize="0"/>
          <p:nvPr/>
        </p:nvPicPr>
        <p:blipFill>
          <a:blip r:embed="rId13">
            <a:alphaModFix/>
          </a:blip>
          <a:stretch>
            <a:fillRect/>
          </a:stretch>
        </p:blipFill>
        <p:spPr>
          <a:xfrm>
            <a:off x="726400" y="4420267"/>
            <a:ext cx="556933" cy="556933"/>
          </a:xfrm>
          <a:prstGeom prst="rect">
            <a:avLst/>
          </a:prstGeom>
          <a:noFill/>
          <a:ln>
            <a:noFill/>
          </a:ln>
        </p:spPr>
      </p:pic>
      <p:pic>
        <p:nvPicPr>
          <p:cNvPr id="1034" name="Google Shape;1034;p175"/>
          <p:cNvPicPr preferRelativeResize="0"/>
          <p:nvPr/>
        </p:nvPicPr>
        <p:blipFill>
          <a:blip r:embed="rId14">
            <a:alphaModFix/>
          </a:blip>
          <a:stretch>
            <a:fillRect/>
          </a:stretch>
        </p:blipFill>
        <p:spPr>
          <a:xfrm>
            <a:off x="726400" y="5617167"/>
            <a:ext cx="556933" cy="556933"/>
          </a:xfrm>
          <a:prstGeom prst="rect">
            <a:avLst/>
          </a:prstGeom>
          <a:noFill/>
          <a:ln>
            <a:noFill/>
          </a:ln>
        </p:spPr>
      </p:pic>
      <p:cxnSp>
        <p:nvCxnSpPr>
          <p:cNvPr id="2" name="Straight Connector 1">
            <a:extLst>
              <a:ext uri="{FF2B5EF4-FFF2-40B4-BE49-F238E27FC236}">
                <a16:creationId xmlns:a16="http://schemas.microsoft.com/office/drawing/2014/main" id="{AB6CF7E6-6877-4D1E-E53D-0D5244D6DE1B}"/>
              </a:ext>
            </a:extLst>
          </p:cNvPr>
          <p:cNvCxnSpPr>
            <a:cxnSpLocks/>
          </p:cNvCxnSpPr>
          <p:nvPr/>
        </p:nvCxnSpPr>
        <p:spPr>
          <a:xfrm flipV="1">
            <a:off x="231754" y="309630"/>
            <a:ext cx="0" cy="818703"/>
          </a:xfrm>
          <a:prstGeom prst="line">
            <a:avLst/>
          </a:prstGeom>
          <a:ln w="76200">
            <a:solidFill>
              <a:srgbClr val="F30000"/>
            </a:solidFill>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69419E3-6D48-F1D0-479C-DDA8494875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D82E5D-EE11-237A-08B4-541CB36EBC2B}"/>
              </a:ext>
            </a:extLst>
          </p:cNvPr>
          <p:cNvSpPr>
            <a:spLocks noGrp="1"/>
          </p:cNvSpPr>
          <p:nvPr>
            <p:ph type="title"/>
          </p:nvPr>
        </p:nvSpPr>
        <p:spPr/>
        <p:txBody>
          <a:bodyPr/>
          <a:lstStyle/>
          <a:p>
            <a:r>
              <a:rPr lang="en-US" sz="2500" b="1" dirty="0"/>
              <a:t>Differentiating Eosinophilic Esophagitis from GERD</a:t>
            </a:r>
            <a:endParaRPr lang="en-US" dirty="0"/>
          </a:p>
        </p:txBody>
      </p:sp>
      <p:sp>
        <p:nvSpPr>
          <p:cNvPr id="6" name="Slide Number Placeholder 5">
            <a:extLst>
              <a:ext uri="{FF2B5EF4-FFF2-40B4-BE49-F238E27FC236}">
                <a16:creationId xmlns:a16="http://schemas.microsoft.com/office/drawing/2014/main" id="{00A1640F-D0FE-038A-90A0-3A6A133DD85B}"/>
              </a:ext>
            </a:extLst>
          </p:cNvPr>
          <p:cNvSpPr>
            <a:spLocks noGrp="1"/>
          </p:cNvSpPr>
          <p:nvPr>
            <p:ph type="sldNum" sz="quarter" idx="12"/>
          </p:nvPr>
        </p:nvSpPr>
        <p:spPr/>
        <p:txBody>
          <a:bodyPr/>
          <a:lstStyle/>
          <a:p>
            <a:fld id="{8CB67F14-D419-4064-AEDB-7BD6EC5634D4}" type="slidenum">
              <a:rPr lang="en-US" smtClean="0"/>
              <a:t>18</a:t>
            </a:fld>
            <a:endParaRPr lang="en-US"/>
          </a:p>
        </p:txBody>
      </p:sp>
      <p:cxnSp>
        <p:nvCxnSpPr>
          <p:cNvPr id="7" name="Straight Connector 6">
            <a:extLst>
              <a:ext uri="{FF2B5EF4-FFF2-40B4-BE49-F238E27FC236}">
                <a16:creationId xmlns:a16="http://schemas.microsoft.com/office/drawing/2014/main" id="{42BB58CE-851E-FC11-EB5B-BD092BAA9C1C}"/>
              </a:ext>
            </a:extLst>
          </p:cNvPr>
          <p:cNvCxnSpPr>
            <a:cxnSpLocks/>
          </p:cNvCxnSpPr>
          <p:nvPr/>
        </p:nvCxnSpPr>
        <p:spPr>
          <a:xfrm flipV="1">
            <a:off x="688734" y="600446"/>
            <a:ext cx="0" cy="818703"/>
          </a:xfrm>
          <a:prstGeom prst="line">
            <a:avLst/>
          </a:prstGeom>
          <a:ln w="76200">
            <a:solidFill>
              <a:srgbClr val="F30000"/>
            </a:solidFill>
          </a:ln>
        </p:spPr>
        <p:style>
          <a:lnRef idx="3">
            <a:schemeClr val="accent4"/>
          </a:lnRef>
          <a:fillRef idx="0">
            <a:schemeClr val="accent4"/>
          </a:fillRef>
          <a:effectRef idx="2">
            <a:schemeClr val="accent4"/>
          </a:effectRef>
          <a:fontRef idx="minor">
            <a:schemeClr val="tx1"/>
          </a:fontRef>
        </p:style>
      </p:cxnSp>
      <p:sp>
        <p:nvSpPr>
          <p:cNvPr id="4" name="TextBox 3">
            <a:extLst>
              <a:ext uri="{FF2B5EF4-FFF2-40B4-BE49-F238E27FC236}">
                <a16:creationId xmlns:a16="http://schemas.microsoft.com/office/drawing/2014/main" id="{2CD776AF-9D8B-3CDB-9901-C7D3D2EBD4AF}"/>
              </a:ext>
            </a:extLst>
          </p:cNvPr>
          <p:cNvSpPr txBox="1"/>
          <p:nvPr/>
        </p:nvSpPr>
        <p:spPr>
          <a:xfrm>
            <a:off x="3048693" y="3244334"/>
            <a:ext cx="6097384" cy="369332"/>
          </a:xfrm>
          <a:prstGeom prst="rect">
            <a:avLst/>
          </a:prstGeom>
          <a:noFill/>
        </p:spPr>
        <p:txBody>
          <a:bodyPr wrap="square">
            <a:spAutoFit/>
          </a:bodyPr>
          <a:lstStyle/>
          <a:p>
            <a:r>
              <a:rPr lang="en-US" dirty="0"/>
              <a:t> </a:t>
            </a:r>
          </a:p>
        </p:txBody>
      </p:sp>
      <p:pic>
        <p:nvPicPr>
          <p:cNvPr id="8" name="Picture 7">
            <a:extLst>
              <a:ext uri="{FF2B5EF4-FFF2-40B4-BE49-F238E27FC236}">
                <a16:creationId xmlns:a16="http://schemas.microsoft.com/office/drawing/2014/main" id="{61E58793-BE10-BC76-0E20-A60DA7A9D623}"/>
              </a:ext>
            </a:extLst>
          </p:cNvPr>
          <p:cNvPicPr>
            <a:picLocks noChangeAspect="1"/>
          </p:cNvPicPr>
          <p:nvPr/>
        </p:nvPicPr>
        <p:blipFill>
          <a:blip r:embed="rId3"/>
          <a:stretch>
            <a:fillRect/>
          </a:stretch>
        </p:blipFill>
        <p:spPr>
          <a:xfrm>
            <a:off x="2319897" y="1574105"/>
            <a:ext cx="7065173" cy="4686158"/>
          </a:xfrm>
          <a:prstGeom prst="rect">
            <a:avLst/>
          </a:prstGeom>
        </p:spPr>
      </p:pic>
    </p:spTree>
    <p:extLst>
      <p:ext uri="{BB962C8B-B14F-4D97-AF65-F5344CB8AC3E}">
        <p14:creationId xmlns:p14="http://schemas.microsoft.com/office/powerpoint/2010/main" val="1493430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2CDD043-97EB-B970-9064-DDE5DB420D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FBB817-8563-7DAA-906B-424C3817256A}"/>
              </a:ext>
            </a:extLst>
          </p:cNvPr>
          <p:cNvSpPr>
            <a:spLocks noGrp="1"/>
          </p:cNvSpPr>
          <p:nvPr>
            <p:ph type="title"/>
          </p:nvPr>
        </p:nvSpPr>
        <p:spPr/>
        <p:txBody>
          <a:bodyPr/>
          <a:lstStyle/>
          <a:p>
            <a:r>
              <a:rPr lang="en-US" sz="2500" b="1" dirty="0"/>
              <a:t>Differentiating Eosinophilic Esophagitis from GERD</a:t>
            </a:r>
            <a:endParaRPr lang="en-US" dirty="0"/>
          </a:p>
        </p:txBody>
      </p:sp>
      <p:sp>
        <p:nvSpPr>
          <p:cNvPr id="6" name="Slide Number Placeholder 5">
            <a:extLst>
              <a:ext uri="{FF2B5EF4-FFF2-40B4-BE49-F238E27FC236}">
                <a16:creationId xmlns:a16="http://schemas.microsoft.com/office/drawing/2014/main" id="{930896A1-04EB-BC11-DD68-2FCB774EC776}"/>
              </a:ext>
            </a:extLst>
          </p:cNvPr>
          <p:cNvSpPr>
            <a:spLocks noGrp="1"/>
          </p:cNvSpPr>
          <p:nvPr>
            <p:ph type="sldNum" sz="quarter" idx="12"/>
          </p:nvPr>
        </p:nvSpPr>
        <p:spPr/>
        <p:txBody>
          <a:bodyPr/>
          <a:lstStyle/>
          <a:p>
            <a:fld id="{8CB67F14-D419-4064-AEDB-7BD6EC5634D4}" type="slidenum">
              <a:rPr lang="en-US" smtClean="0"/>
              <a:t>19</a:t>
            </a:fld>
            <a:endParaRPr lang="en-US"/>
          </a:p>
        </p:txBody>
      </p:sp>
      <p:cxnSp>
        <p:nvCxnSpPr>
          <p:cNvPr id="7" name="Straight Connector 6">
            <a:extLst>
              <a:ext uri="{FF2B5EF4-FFF2-40B4-BE49-F238E27FC236}">
                <a16:creationId xmlns:a16="http://schemas.microsoft.com/office/drawing/2014/main" id="{0B8D9279-0D67-40A7-1710-E6B14AD06424}"/>
              </a:ext>
            </a:extLst>
          </p:cNvPr>
          <p:cNvCxnSpPr>
            <a:cxnSpLocks/>
          </p:cNvCxnSpPr>
          <p:nvPr/>
        </p:nvCxnSpPr>
        <p:spPr>
          <a:xfrm flipV="1">
            <a:off x="688734" y="600446"/>
            <a:ext cx="0" cy="818703"/>
          </a:xfrm>
          <a:prstGeom prst="line">
            <a:avLst/>
          </a:prstGeom>
          <a:ln w="76200">
            <a:solidFill>
              <a:srgbClr val="F30000"/>
            </a:solidFill>
          </a:ln>
        </p:spPr>
        <p:style>
          <a:lnRef idx="3">
            <a:schemeClr val="accent4"/>
          </a:lnRef>
          <a:fillRef idx="0">
            <a:schemeClr val="accent4"/>
          </a:fillRef>
          <a:effectRef idx="2">
            <a:schemeClr val="accent4"/>
          </a:effectRef>
          <a:fontRef idx="minor">
            <a:schemeClr val="tx1"/>
          </a:fontRef>
        </p:style>
      </p:cxnSp>
      <p:sp>
        <p:nvSpPr>
          <p:cNvPr id="4" name="TextBox 3">
            <a:extLst>
              <a:ext uri="{FF2B5EF4-FFF2-40B4-BE49-F238E27FC236}">
                <a16:creationId xmlns:a16="http://schemas.microsoft.com/office/drawing/2014/main" id="{37A7B3D0-9F92-7D13-400F-D4C67288B34D}"/>
              </a:ext>
            </a:extLst>
          </p:cNvPr>
          <p:cNvSpPr txBox="1"/>
          <p:nvPr/>
        </p:nvSpPr>
        <p:spPr>
          <a:xfrm>
            <a:off x="3048693" y="3244334"/>
            <a:ext cx="6097384" cy="369332"/>
          </a:xfrm>
          <a:prstGeom prst="rect">
            <a:avLst/>
          </a:prstGeom>
          <a:noFill/>
        </p:spPr>
        <p:txBody>
          <a:bodyPr wrap="square">
            <a:spAutoFit/>
          </a:bodyPr>
          <a:lstStyle/>
          <a:p>
            <a:r>
              <a:rPr lang="en-US" dirty="0"/>
              <a:t> </a:t>
            </a:r>
          </a:p>
        </p:txBody>
      </p:sp>
      <p:pic>
        <p:nvPicPr>
          <p:cNvPr id="5" name="Picture 4">
            <a:extLst>
              <a:ext uri="{FF2B5EF4-FFF2-40B4-BE49-F238E27FC236}">
                <a16:creationId xmlns:a16="http://schemas.microsoft.com/office/drawing/2014/main" id="{A50089BC-7E33-A8A9-9E75-A50E7A3C0F7E}"/>
              </a:ext>
            </a:extLst>
          </p:cNvPr>
          <p:cNvPicPr>
            <a:picLocks noChangeAspect="1"/>
          </p:cNvPicPr>
          <p:nvPr/>
        </p:nvPicPr>
        <p:blipFill>
          <a:blip r:embed="rId3"/>
          <a:stretch>
            <a:fillRect/>
          </a:stretch>
        </p:blipFill>
        <p:spPr>
          <a:xfrm>
            <a:off x="838200" y="1690688"/>
            <a:ext cx="11045877" cy="4476842"/>
          </a:xfrm>
          <a:prstGeom prst="rect">
            <a:avLst/>
          </a:prstGeom>
        </p:spPr>
      </p:pic>
    </p:spTree>
    <p:extLst>
      <p:ext uri="{BB962C8B-B14F-4D97-AF65-F5344CB8AC3E}">
        <p14:creationId xmlns:p14="http://schemas.microsoft.com/office/powerpoint/2010/main" val="4182845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4CA4E-A4C9-BE2E-2173-3E5A0FD3B04A}"/>
              </a:ext>
            </a:extLst>
          </p:cNvPr>
          <p:cNvSpPr>
            <a:spLocks noGrp="1"/>
          </p:cNvSpPr>
          <p:nvPr>
            <p:ph type="title"/>
          </p:nvPr>
        </p:nvSpPr>
        <p:spPr/>
        <p:txBody>
          <a:bodyPr/>
          <a:lstStyle/>
          <a:p>
            <a:r>
              <a:rPr lang="en-US" dirty="0"/>
              <a:t>What is not so rare about rare?</a:t>
            </a:r>
          </a:p>
        </p:txBody>
      </p:sp>
      <p:pic>
        <p:nvPicPr>
          <p:cNvPr id="5" name="Picture 4" descr="A person holding a clipboard next to a child&#10;&#10;AI-generated content may be incorrect.">
            <a:extLst>
              <a:ext uri="{FF2B5EF4-FFF2-40B4-BE49-F238E27FC236}">
                <a16:creationId xmlns:a16="http://schemas.microsoft.com/office/drawing/2014/main" id="{62C5BDF3-058D-0347-551F-5C5D2BEFE362}"/>
              </a:ext>
            </a:extLst>
          </p:cNvPr>
          <p:cNvPicPr>
            <a:picLocks noChangeAspect="1"/>
          </p:cNvPicPr>
          <p:nvPr/>
        </p:nvPicPr>
        <p:blipFill>
          <a:blip r:embed="rId3"/>
          <a:stretch>
            <a:fillRect/>
          </a:stretch>
        </p:blipFill>
        <p:spPr>
          <a:xfrm>
            <a:off x="4121034" y="1769550"/>
            <a:ext cx="3949931" cy="3949931"/>
          </a:xfrm>
          <a:prstGeom prst="rect">
            <a:avLst/>
          </a:prstGeom>
        </p:spPr>
      </p:pic>
      <p:sp>
        <p:nvSpPr>
          <p:cNvPr id="6" name="Slide Number Placeholder 5">
            <a:extLst>
              <a:ext uri="{FF2B5EF4-FFF2-40B4-BE49-F238E27FC236}">
                <a16:creationId xmlns:a16="http://schemas.microsoft.com/office/drawing/2014/main" id="{E3A708B1-186E-D6A3-E6BF-92EEBE5D330B}"/>
              </a:ext>
            </a:extLst>
          </p:cNvPr>
          <p:cNvSpPr>
            <a:spLocks noGrp="1"/>
          </p:cNvSpPr>
          <p:nvPr>
            <p:ph type="sldNum" sz="quarter" idx="12"/>
          </p:nvPr>
        </p:nvSpPr>
        <p:spPr/>
        <p:txBody>
          <a:bodyPr/>
          <a:lstStyle/>
          <a:p>
            <a:fld id="{8CB67F14-D419-4064-AEDB-7BD6EC5634D4}" type="slidenum">
              <a:rPr lang="en-US" smtClean="0"/>
              <a:t>2</a:t>
            </a:fld>
            <a:endParaRPr lang="en-US"/>
          </a:p>
        </p:txBody>
      </p:sp>
      <p:cxnSp>
        <p:nvCxnSpPr>
          <p:cNvPr id="7" name="Straight Connector 6">
            <a:extLst>
              <a:ext uri="{FF2B5EF4-FFF2-40B4-BE49-F238E27FC236}">
                <a16:creationId xmlns:a16="http://schemas.microsoft.com/office/drawing/2014/main" id="{72C36A2B-41D5-9788-16CE-084496A422E8}"/>
              </a:ext>
            </a:extLst>
          </p:cNvPr>
          <p:cNvCxnSpPr>
            <a:cxnSpLocks/>
          </p:cNvCxnSpPr>
          <p:nvPr/>
        </p:nvCxnSpPr>
        <p:spPr>
          <a:xfrm flipV="1">
            <a:off x="688734" y="600446"/>
            <a:ext cx="0" cy="818703"/>
          </a:xfrm>
          <a:prstGeom prst="line">
            <a:avLst/>
          </a:prstGeom>
          <a:ln w="76200">
            <a:solidFill>
              <a:srgbClr val="F3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560576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04EB10F-2064-37C6-8D56-E4C510D91E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5EE762-55F1-A7BD-1592-2002FEFD01DA}"/>
              </a:ext>
            </a:extLst>
          </p:cNvPr>
          <p:cNvSpPr>
            <a:spLocks noGrp="1"/>
          </p:cNvSpPr>
          <p:nvPr>
            <p:ph type="title"/>
          </p:nvPr>
        </p:nvSpPr>
        <p:spPr/>
        <p:txBody>
          <a:bodyPr/>
          <a:lstStyle/>
          <a:p>
            <a:r>
              <a:rPr lang="en-US" sz="2500" b="1" dirty="0"/>
              <a:t>Disease Severity and </a:t>
            </a:r>
            <a:r>
              <a:rPr lang="en-US" sz="2500" b="1"/>
              <a:t>Patient Treatments</a:t>
            </a:r>
            <a:endParaRPr lang="en-US" dirty="0"/>
          </a:p>
        </p:txBody>
      </p:sp>
      <p:sp>
        <p:nvSpPr>
          <p:cNvPr id="6" name="Slide Number Placeholder 5">
            <a:extLst>
              <a:ext uri="{FF2B5EF4-FFF2-40B4-BE49-F238E27FC236}">
                <a16:creationId xmlns:a16="http://schemas.microsoft.com/office/drawing/2014/main" id="{B9C9639B-34EB-6B13-9410-1446539EF9AC}"/>
              </a:ext>
            </a:extLst>
          </p:cNvPr>
          <p:cNvSpPr>
            <a:spLocks noGrp="1"/>
          </p:cNvSpPr>
          <p:nvPr>
            <p:ph type="sldNum" sz="quarter" idx="12"/>
          </p:nvPr>
        </p:nvSpPr>
        <p:spPr/>
        <p:txBody>
          <a:bodyPr/>
          <a:lstStyle/>
          <a:p>
            <a:fld id="{8CB67F14-D419-4064-AEDB-7BD6EC5634D4}" type="slidenum">
              <a:rPr lang="en-US" smtClean="0"/>
              <a:t>20</a:t>
            </a:fld>
            <a:endParaRPr lang="en-US"/>
          </a:p>
        </p:txBody>
      </p:sp>
      <p:cxnSp>
        <p:nvCxnSpPr>
          <p:cNvPr id="7" name="Straight Connector 6">
            <a:extLst>
              <a:ext uri="{FF2B5EF4-FFF2-40B4-BE49-F238E27FC236}">
                <a16:creationId xmlns:a16="http://schemas.microsoft.com/office/drawing/2014/main" id="{623FB614-26E6-F80A-A887-4A9C18D6B7A5}"/>
              </a:ext>
            </a:extLst>
          </p:cNvPr>
          <p:cNvCxnSpPr>
            <a:cxnSpLocks/>
          </p:cNvCxnSpPr>
          <p:nvPr/>
        </p:nvCxnSpPr>
        <p:spPr>
          <a:xfrm flipV="1">
            <a:off x="688734" y="600446"/>
            <a:ext cx="0" cy="818703"/>
          </a:xfrm>
          <a:prstGeom prst="line">
            <a:avLst/>
          </a:prstGeom>
          <a:ln w="76200">
            <a:solidFill>
              <a:srgbClr val="F30000"/>
            </a:solidFill>
          </a:ln>
        </p:spPr>
        <p:style>
          <a:lnRef idx="3">
            <a:schemeClr val="accent4"/>
          </a:lnRef>
          <a:fillRef idx="0">
            <a:schemeClr val="accent4"/>
          </a:fillRef>
          <a:effectRef idx="2">
            <a:schemeClr val="accent4"/>
          </a:effectRef>
          <a:fontRef idx="minor">
            <a:schemeClr val="tx1"/>
          </a:fontRef>
        </p:style>
      </p:cxnSp>
      <p:sp>
        <p:nvSpPr>
          <p:cNvPr id="4" name="TextBox 3">
            <a:extLst>
              <a:ext uri="{FF2B5EF4-FFF2-40B4-BE49-F238E27FC236}">
                <a16:creationId xmlns:a16="http://schemas.microsoft.com/office/drawing/2014/main" id="{6B1F7D72-329C-5A1C-FAD8-4BF09D4B9B14}"/>
              </a:ext>
            </a:extLst>
          </p:cNvPr>
          <p:cNvSpPr txBox="1"/>
          <p:nvPr/>
        </p:nvSpPr>
        <p:spPr>
          <a:xfrm>
            <a:off x="3048693" y="3244334"/>
            <a:ext cx="6097384" cy="369332"/>
          </a:xfrm>
          <a:prstGeom prst="rect">
            <a:avLst/>
          </a:prstGeom>
          <a:noFill/>
        </p:spPr>
        <p:txBody>
          <a:bodyPr wrap="square">
            <a:spAutoFit/>
          </a:bodyPr>
          <a:lstStyle/>
          <a:p>
            <a:r>
              <a:rPr lang="en-US" dirty="0"/>
              <a:t> </a:t>
            </a:r>
          </a:p>
        </p:txBody>
      </p:sp>
      <p:pic>
        <p:nvPicPr>
          <p:cNvPr id="8" name="Picture 7">
            <a:extLst>
              <a:ext uri="{FF2B5EF4-FFF2-40B4-BE49-F238E27FC236}">
                <a16:creationId xmlns:a16="http://schemas.microsoft.com/office/drawing/2014/main" id="{0F60E692-4154-414E-67DB-11DD83BC3BE5}"/>
              </a:ext>
            </a:extLst>
          </p:cNvPr>
          <p:cNvPicPr>
            <a:picLocks noChangeAspect="1"/>
          </p:cNvPicPr>
          <p:nvPr/>
        </p:nvPicPr>
        <p:blipFill>
          <a:blip r:embed="rId3"/>
          <a:stretch>
            <a:fillRect/>
          </a:stretch>
        </p:blipFill>
        <p:spPr>
          <a:xfrm>
            <a:off x="2485506" y="1613932"/>
            <a:ext cx="7377337" cy="4924980"/>
          </a:xfrm>
          <a:prstGeom prst="rect">
            <a:avLst/>
          </a:prstGeom>
        </p:spPr>
      </p:pic>
    </p:spTree>
    <p:extLst>
      <p:ext uri="{BB962C8B-B14F-4D97-AF65-F5344CB8AC3E}">
        <p14:creationId xmlns:p14="http://schemas.microsoft.com/office/powerpoint/2010/main" val="1983380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
          <a:extLst>
            <a:ext uri="{FF2B5EF4-FFF2-40B4-BE49-F238E27FC236}">
              <a16:creationId xmlns:a16="http://schemas.microsoft.com/office/drawing/2014/main" id="{8ABFD9B5-26E2-9629-2187-F8663F6391D5}"/>
            </a:ext>
          </a:extLst>
        </p:cNvPr>
        <p:cNvGrpSpPr/>
        <p:nvPr/>
      </p:nvGrpSpPr>
      <p:grpSpPr>
        <a:xfrm>
          <a:off x="0" y="0"/>
          <a:ext cx="0" cy="0"/>
          <a:chOff x="0" y="0"/>
          <a:chExt cx="0" cy="0"/>
        </a:xfrm>
      </p:grpSpPr>
      <p:pic>
        <p:nvPicPr>
          <p:cNvPr id="60" name="Google Shape;60;p14">
            <a:extLst>
              <a:ext uri="{FF2B5EF4-FFF2-40B4-BE49-F238E27FC236}">
                <a16:creationId xmlns:a16="http://schemas.microsoft.com/office/drawing/2014/main" id="{012D2387-D77F-3A20-85C7-9F23D072BE7E}"/>
              </a:ext>
            </a:extLst>
          </p:cNvPr>
          <p:cNvPicPr preferRelativeResize="0"/>
          <p:nvPr/>
        </p:nvPicPr>
        <p:blipFill rotWithShape="1">
          <a:blip r:embed="rId3">
            <a:alphaModFix/>
          </a:blip>
          <a:srcRect l="2872" t="27254" r="1708" b="27254"/>
          <a:stretch/>
        </p:blipFill>
        <p:spPr>
          <a:xfrm>
            <a:off x="6792480" y="1562880"/>
            <a:ext cx="952320" cy="469920"/>
          </a:xfrm>
          <a:prstGeom prst="rect">
            <a:avLst/>
          </a:prstGeom>
          <a:noFill/>
          <a:ln>
            <a:noFill/>
          </a:ln>
        </p:spPr>
      </p:pic>
      <p:sp>
        <p:nvSpPr>
          <p:cNvPr id="62" name="Google Shape;62;p14">
            <a:extLst>
              <a:ext uri="{FF2B5EF4-FFF2-40B4-BE49-F238E27FC236}">
                <a16:creationId xmlns:a16="http://schemas.microsoft.com/office/drawing/2014/main" id="{4B705D82-3E5C-5606-45F6-4CD1C331B4F1}"/>
              </a:ext>
            </a:extLst>
          </p:cNvPr>
          <p:cNvSpPr/>
          <p:nvPr/>
        </p:nvSpPr>
        <p:spPr>
          <a:xfrm>
            <a:off x="6876480" y="2264767"/>
            <a:ext cx="4898800" cy="528400"/>
          </a:xfrm>
          <a:prstGeom prst="rect">
            <a:avLst/>
          </a:prstGeom>
          <a:noFill/>
          <a:ln>
            <a:noFill/>
          </a:ln>
        </p:spPr>
        <p:txBody>
          <a:bodyPr spcFirstLastPara="1" wrap="square" lIns="0" tIns="0" rIns="0" bIns="0" anchor="ctr" anchorCtr="0">
            <a:noAutofit/>
          </a:bodyPr>
          <a:lstStyle/>
          <a:p>
            <a:r>
              <a:rPr lang="en-GB" sz="1600" b="1" dirty="0">
                <a:solidFill>
                  <a:srgbClr val="000000"/>
                </a:solidFill>
                <a:latin typeface="Arial"/>
                <a:ea typeface="Arial"/>
                <a:cs typeface="Arial"/>
                <a:sym typeface="Arial"/>
              </a:rPr>
              <a:t>Prof. Peter Szolovits (PI)</a:t>
            </a:r>
            <a:endParaRPr sz="2400" dirty="0">
              <a:solidFill>
                <a:srgbClr val="000000"/>
              </a:solidFill>
              <a:latin typeface="Arial"/>
              <a:ea typeface="Arial"/>
              <a:cs typeface="Arial"/>
              <a:sym typeface="Arial"/>
            </a:endParaRPr>
          </a:p>
        </p:txBody>
      </p:sp>
      <p:sp>
        <p:nvSpPr>
          <p:cNvPr id="63" name="Google Shape;63;p14">
            <a:extLst>
              <a:ext uri="{FF2B5EF4-FFF2-40B4-BE49-F238E27FC236}">
                <a16:creationId xmlns:a16="http://schemas.microsoft.com/office/drawing/2014/main" id="{37ACEF7A-B1A6-684C-0989-E5F0AB83522A}"/>
              </a:ext>
            </a:extLst>
          </p:cNvPr>
          <p:cNvSpPr/>
          <p:nvPr/>
        </p:nvSpPr>
        <p:spPr>
          <a:xfrm>
            <a:off x="6876480" y="2894189"/>
            <a:ext cx="5061200" cy="528400"/>
          </a:xfrm>
          <a:prstGeom prst="rect">
            <a:avLst/>
          </a:prstGeom>
          <a:noFill/>
          <a:ln>
            <a:noFill/>
          </a:ln>
        </p:spPr>
        <p:txBody>
          <a:bodyPr spcFirstLastPara="1" wrap="square" lIns="0" tIns="0" rIns="0" bIns="0" anchor="ctr" anchorCtr="0">
            <a:noAutofit/>
          </a:bodyPr>
          <a:lstStyle/>
          <a:p>
            <a:r>
              <a:rPr lang="en-GB" sz="1600" b="1" dirty="0">
                <a:solidFill>
                  <a:srgbClr val="000000"/>
                </a:solidFill>
                <a:latin typeface="Arial"/>
                <a:ea typeface="Arial"/>
                <a:cs typeface="Arial"/>
                <a:sym typeface="Arial"/>
              </a:rPr>
              <a:t>Prof. Rahul Mazumder (co-PI)</a:t>
            </a:r>
            <a:endParaRPr sz="2400" dirty="0">
              <a:solidFill>
                <a:srgbClr val="000000"/>
              </a:solidFill>
              <a:latin typeface="Arial"/>
              <a:ea typeface="Arial"/>
              <a:cs typeface="Arial"/>
              <a:sym typeface="Arial"/>
            </a:endParaRPr>
          </a:p>
        </p:txBody>
      </p:sp>
      <p:pic>
        <p:nvPicPr>
          <p:cNvPr id="65" name="Google Shape;65;p14">
            <a:extLst>
              <a:ext uri="{FF2B5EF4-FFF2-40B4-BE49-F238E27FC236}">
                <a16:creationId xmlns:a16="http://schemas.microsoft.com/office/drawing/2014/main" id="{31397849-0B87-76F9-0344-07D13BEEDF94}"/>
              </a:ext>
            </a:extLst>
          </p:cNvPr>
          <p:cNvPicPr preferRelativeResize="0"/>
          <p:nvPr/>
        </p:nvPicPr>
        <p:blipFill rotWithShape="1">
          <a:blip r:embed="rId4">
            <a:alphaModFix/>
          </a:blip>
          <a:srcRect/>
          <a:stretch/>
        </p:blipFill>
        <p:spPr>
          <a:xfrm>
            <a:off x="452640" y="1546560"/>
            <a:ext cx="1510080" cy="487200"/>
          </a:xfrm>
          <a:prstGeom prst="rect">
            <a:avLst/>
          </a:prstGeom>
          <a:noFill/>
          <a:ln>
            <a:noFill/>
          </a:ln>
        </p:spPr>
      </p:pic>
      <p:sp>
        <p:nvSpPr>
          <p:cNvPr id="79" name="Google Shape;79;p14">
            <a:extLst>
              <a:ext uri="{FF2B5EF4-FFF2-40B4-BE49-F238E27FC236}">
                <a16:creationId xmlns:a16="http://schemas.microsoft.com/office/drawing/2014/main" id="{7857543A-E39B-307A-F43C-FBE6367837CB}"/>
              </a:ext>
            </a:extLst>
          </p:cNvPr>
          <p:cNvSpPr/>
          <p:nvPr/>
        </p:nvSpPr>
        <p:spPr>
          <a:xfrm>
            <a:off x="1045920" y="2203200"/>
            <a:ext cx="5724400" cy="547600"/>
          </a:xfrm>
          <a:prstGeom prst="rect">
            <a:avLst/>
          </a:prstGeom>
          <a:noFill/>
          <a:ln>
            <a:noFill/>
          </a:ln>
        </p:spPr>
        <p:txBody>
          <a:bodyPr spcFirstLastPara="1" wrap="square" lIns="120000" tIns="121900" rIns="120000" bIns="121900" anchor="ctr" anchorCtr="0">
            <a:noAutofit/>
          </a:bodyPr>
          <a:lstStyle/>
          <a:p>
            <a:r>
              <a:rPr lang="en-US" sz="2000" b="1" dirty="0"/>
              <a:t>Jeanne Jiang, PhD</a:t>
            </a:r>
            <a:endParaRPr sz="2400" b="1" dirty="0">
              <a:solidFill>
                <a:srgbClr val="000000"/>
              </a:solidFill>
              <a:latin typeface="Arial"/>
              <a:ea typeface="Arial"/>
              <a:cs typeface="Arial"/>
              <a:sym typeface="Arial"/>
            </a:endParaRPr>
          </a:p>
        </p:txBody>
      </p:sp>
      <p:sp>
        <p:nvSpPr>
          <p:cNvPr id="81" name="Google Shape;81;p14">
            <a:extLst>
              <a:ext uri="{FF2B5EF4-FFF2-40B4-BE49-F238E27FC236}">
                <a16:creationId xmlns:a16="http://schemas.microsoft.com/office/drawing/2014/main" id="{FCA21198-E827-D2C2-C19B-4C770E47AA5C}"/>
              </a:ext>
            </a:extLst>
          </p:cNvPr>
          <p:cNvSpPr/>
          <p:nvPr/>
        </p:nvSpPr>
        <p:spPr>
          <a:xfrm>
            <a:off x="1044960" y="2881720"/>
            <a:ext cx="5794000" cy="547600"/>
          </a:xfrm>
          <a:prstGeom prst="rect">
            <a:avLst/>
          </a:prstGeom>
          <a:noFill/>
          <a:ln>
            <a:noFill/>
          </a:ln>
        </p:spPr>
        <p:txBody>
          <a:bodyPr spcFirstLastPara="1" wrap="square" lIns="120000" tIns="121900" rIns="120000" bIns="121900" anchor="ctr" anchorCtr="0">
            <a:noAutofit/>
          </a:bodyPr>
          <a:lstStyle/>
          <a:p>
            <a:r>
              <a:rPr lang="en-GB" b="1" dirty="0">
                <a:solidFill>
                  <a:srgbClr val="000000"/>
                </a:solidFill>
                <a:latin typeface="Arial"/>
                <a:ea typeface="Arial"/>
                <a:cs typeface="Arial"/>
                <a:sym typeface="Arial"/>
              </a:rPr>
              <a:t>Tao Fan, PhD</a:t>
            </a:r>
            <a:endParaRPr sz="2800" dirty="0">
              <a:solidFill>
                <a:srgbClr val="000000"/>
              </a:solidFill>
              <a:latin typeface="Arial"/>
              <a:ea typeface="Arial"/>
              <a:cs typeface="Arial"/>
              <a:sym typeface="Arial"/>
            </a:endParaRPr>
          </a:p>
        </p:txBody>
      </p:sp>
      <p:sp>
        <p:nvSpPr>
          <p:cNvPr id="84" name="Google Shape;84;p14">
            <a:extLst>
              <a:ext uri="{FF2B5EF4-FFF2-40B4-BE49-F238E27FC236}">
                <a16:creationId xmlns:a16="http://schemas.microsoft.com/office/drawing/2014/main" id="{339F4D49-C0C6-68E0-6E18-8C6DD1838E64}"/>
              </a:ext>
            </a:extLst>
          </p:cNvPr>
          <p:cNvSpPr/>
          <p:nvPr/>
        </p:nvSpPr>
        <p:spPr>
          <a:xfrm>
            <a:off x="415680" y="593280"/>
            <a:ext cx="11359600" cy="762800"/>
          </a:xfrm>
          <a:prstGeom prst="rect">
            <a:avLst/>
          </a:prstGeom>
          <a:noFill/>
          <a:ln>
            <a:noFill/>
          </a:ln>
        </p:spPr>
        <p:txBody>
          <a:bodyPr spcFirstLastPara="1" wrap="square" lIns="120000" tIns="121900" rIns="120000" bIns="121900" anchor="t" anchorCtr="0">
            <a:noAutofit/>
          </a:bodyPr>
          <a:lstStyle/>
          <a:p>
            <a:r>
              <a:rPr lang="en-GB" sz="3733" b="1" dirty="0">
                <a:solidFill>
                  <a:srgbClr val="000000"/>
                </a:solidFill>
                <a:latin typeface="Arial"/>
                <a:ea typeface="Arial"/>
                <a:cs typeface="Arial"/>
                <a:sym typeface="Arial"/>
              </a:rPr>
              <a:t>MT3: The Leads</a:t>
            </a:r>
            <a:endParaRPr sz="2400" dirty="0">
              <a:solidFill>
                <a:srgbClr val="000000"/>
              </a:solidFill>
              <a:latin typeface="Arial"/>
              <a:ea typeface="Arial"/>
              <a:cs typeface="Arial"/>
              <a:sym typeface="Arial"/>
            </a:endParaRPr>
          </a:p>
        </p:txBody>
      </p:sp>
      <p:sp>
        <p:nvSpPr>
          <p:cNvPr id="88" name="Google Shape;88;p14">
            <a:extLst>
              <a:ext uri="{FF2B5EF4-FFF2-40B4-BE49-F238E27FC236}">
                <a16:creationId xmlns:a16="http://schemas.microsoft.com/office/drawing/2014/main" id="{1A033CB3-DCC7-FE2F-B09A-76FE4B967B8F}"/>
              </a:ext>
            </a:extLst>
          </p:cNvPr>
          <p:cNvSpPr/>
          <p:nvPr/>
        </p:nvSpPr>
        <p:spPr>
          <a:xfrm>
            <a:off x="5892800" y="3225800"/>
            <a:ext cx="406400" cy="406400"/>
          </a:xfrm>
          <a:prstGeom prst="rect">
            <a:avLst/>
          </a:prstGeom>
          <a:noFill/>
          <a:ln>
            <a:noFill/>
          </a:ln>
        </p:spPr>
        <p:txBody>
          <a:bodyPr spcFirstLastPara="1" wrap="square" lIns="121900" tIns="60933" rIns="121900" bIns="60933" anchor="t" anchorCtr="0">
            <a:noAutofit/>
          </a:bodyPr>
          <a:lstStyle/>
          <a:p>
            <a:endParaRPr sz="240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2ABF03D0-4923-92FB-4305-35F51F72521D}"/>
              </a:ext>
            </a:extLst>
          </p:cNvPr>
          <p:cNvSpPr txBox="1"/>
          <p:nvPr/>
        </p:nvSpPr>
        <p:spPr>
          <a:xfrm>
            <a:off x="3125586" y="3244334"/>
            <a:ext cx="6251170" cy="369332"/>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3870122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5B89535-616F-8A2A-D72C-C266EDE684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8A5773-4CB8-A8A3-057A-6AAB4B62BBA3}"/>
              </a:ext>
            </a:extLst>
          </p:cNvPr>
          <p:cNvSpPr>
            <a:spLocks noGrp="1"/>
          </p:cNvSpPr>
          <p:nvPr>
            <p:ph type="title"/>
          </p:nvPr>
        </p:nvSpPr>
        <p:spPr/>
        <p:txBody>
          <a:bodyPr/>
          <a:lstStyle/>
          <a:p>
            <a:r>
              <a:rPr lang="en-US" dirty="0"/>
              <a:t>Key Challenges facing AI/ML tools for Rare Disease Diagnosis</a:t>
            </a:r>
          </a:p>
        </p:txBody>
      </p:sp>
      <p:sp>
        <p:nvSpPr>
          <p:cNvPr id="6" name="Slide Number Placeholder 5">
            <a:extLst>
              <a:ext uri="{FF2B5EF4-FFF2-40B4-BE49-F238E27FC236}">
                <a16:creationId xmlns:a16="http://schemas.microsoft.com/office/drawing/2014/main" id="{C9FA5421-8C1D-58B7-B69F-B080AF3D3045}"/>
              </a:ext>
            </a:extLst>
          </p:cNvPr>
          <p:cNvSpPr>
            <a:spLocks noGrp="1"/>
          </p:cNvSpPr>
          <p:nvPr>
            <p:ph type="sldNum" sz="quarter" idx="12"/>
          </p:nvPr>
        </p:nvSpPr>
        <p:spPr/>
        <p:txBody>
          <a:bodyPr/>
          <a:lstStyle/>
          <a:p>
            <a:fld id="{8CB67F14-D419-4064-AEDB-7BD6EC5634D4}" type="slidenum">
              <a:rPr lang="en-US" smtClean="0"/>
              <a:t>22</a:t>
            </a:fld>
            <a:endParaRPr lang="en-US"/>
          </a:p>
        </p:txBody>
      </p:sp>
      <p:cxnSp>
        <p:nvCxnSpPr>
          <p:cNvPr id="7" name="Straight Connector 6">
            <a:extLst>
              <a:ext uri="{FF2B5EF4-FFF2-40B4-BE49-F238E27FC236}">
                <a16:creationId xmlns:a16="http://schemas.microsoft.com/office/drawing/2014/main" id="{928EABC0-C85C-BFD9-9DF3-817BF7BE1507}"/>
              </a:ext>
            </a:extLst>
          </p:cNvPr>
          <p:cNvCxnSpPr>
            <a:cxnSpLocks/>
          </p:cNvCxnSpPr>
          <p:nvPr/>
        </p:nvCxnSpPr>
        <p:spPr>
          <a:xfrm flipV="1">
            <a:off x="688734" y="600446"/>
            <a:ext cx="0" cy="818703"/>
          </a:xfrm>
          <a:prstGeom prst="line">
            <a:avLst/>
          </a:prstGeom>
          <a:ln w="76200">
            <a:solidFill>
              <a:srgbClr val="F30000"/>
            </a:solidFill>
          </a:ln>
        </p:spPr>
        <p:style>
          <a:lnRef idx="3">
            <a:schemeClr val="accent4"/>
          </a:lnRef>
          <a:fillRef idx="0">
            <a:schemeClr val="accent4"/>
          </a:fillRef>
          <a:effectRef idx="2">
            <a:schemeClr val="accent4"/>
          </a:effectRef>
          <a:fontRef idx="minor">
            <a:schemeClr val="tx1"/>
          </a:fontRef>
        </p:style>
      </p:cxnSp>
      <p:sp>
        <p:nvSpPr>
          <p:cNvPr id="9" name="TextBox 8">
            <a:extLst>
              <a:ext uri="{FF2B5EF4-FFF2-40B4-BE49-F238E27FC236}">
                <a16:creationId xmlns:a16="http://schemas.microsoft.com/office/drawing/2014/main" id="{36083A8D-7254-C671-B92F-20A56870B016}"/>
              </a:ext>
            </a:extLst>
          </p:cNvPr>
          <p:cNvSpPr txBox="1"/>
          <p:nvPr/>
        </p:nvSpPr>
        <p:spPr>
          <a:xfrm>
            <a:off x="571500" y="1943731"/>
            <a:ext cx="6785264" cy="4154984"/>
          </a:xfrm>
          <a:prstGeom prst="rect">
            <a:avLst/>
          </a:prstGeom>
          <a:noFill/>
        </p:spPr>
        <p:txBody>
          <a:bodyPr wrap="square">
            <a:spAutoFit/>
          </a:bodyPr>
          <a:lstStyle/>
          <a:p>
            <a:pPr>
              <a:buNone/>
            </a:pPr>
            <a:r>
              <a:rPr lang="en-US" sz="2400" b="1" dirty="0"/>
              <a:t>Challenges of AI/ML Tools in Early Diagnosis of Rare Diseases</a:t>
            </a:r>
            <a:endParaRPr lang="en-US" sz="2400" dirty="0"/>
          </a:p>
          <a:p>
            <a:pPr>
              <a:buNone/>
            </a:pPr>
            <a:r>
              <a:rPr lang="en-US" sz="2400" b="1" dirty="0"/>
              <a:t>Key Challenges:</a:t>
            </a:r>
          </a:p>
          <a:p>
            <a:pPr>
              <a:buFont typeface="Arial" panose="020B0604020202020204" pitchFamily="34" charset="0"/>
              <a:buChar char="•"/>
            </a:pPr>
            <a:r>
              <a:rPr lang="en-US" sz="2400" dirty="0"/>
              <a:t>Limited availability of labeled training data</a:t>
            </a:r>
          </a:p>
          <a:p>
            <a:pPr>
              <a:buFont typeface="Arial" panose="020B0604020202020204" pitchFamily="34" charset="0"/>
              <a:buChar char="•"/>
            </a:pPr>
            <a:r>
              <a:rPr lang="en-US" sz="2400" dirty="0"/>
              <a:t>High variability in disease presentation</a:t>
            </a:r>
          </a:p>
          <a:p>
            <a:pPr>
              <a:buFont typeface="Arial" panose="020B0604020202020204" pitchFamily="34" charset="0"/>
              <a:buChar char="•"/>
            </a:pPr>
            <a:r>
              <a:rPr lang="en-US" sz="2400" dirty="0"/>
              <a:t>Difficulty in validating models due to small patient    populations</a:t>
            </a:r>
          </a:p>
          <a:p>
            <a:pPr>
              <a:buFont typeface="Arial" panose="020B0604020202020204" pitchFamily="34" charset="0"/>
              <a:buChar char="•"/>
            </a:pPr>
            <a:r>
              <a:rPr lang="en-US" sz="2400" dirty="0"/>
              <a:t>Risk of overfitting and poor generalization</a:t>
            </a:r>
          </a:p>
          <a:p>
            <a:pPr>
              <a:buFont typeface="Arial" panose="020B0604020202020204" pitchFamily="34" charset="0"/>
              <a:buChar char="•"/>
            </a:pPr>
            <a:r>
              <a:rPr lang="en-US" sz="2400" dirty="0"/>
              <a:t>Integration with clinical workflows and data systems</a:t>
            </a:r>
          </a:p>
          <a:p>
            <a:pPr>
              <a:buFont typeface="Arial" panose="020B0604020202020204" pitchFamily="34" charset="0"/>
              <a:buChar char="•"/>
            </a:pPr>
            <a:r>
              <a:rPr lang="en-US" sz="2400" dirty="0"/>
              <a:t>Ethical and regulatory concerns in medical AI applications</a:t>
            </a:r>
          </a:p>
        </p:txBody>
      </p:sp>
      <p:pic>
        <p:nvPicPr>
          <p:cNvPr id="10" name="Picture 9">
            <a:extLst>
              <a:ext uri="{FF2B5EF4-FFF2-40B4-BE49-F238E27FC236}">
                <a16:creationId xmlns:a16="http://schemas.microsoft.com/office/drawing/2014/main" id="{8D888A57-7A56-B947-6431-B54E674E02F0}"/>
              </a:ext>
            </a:extLst>
          </p:cNvPr>
          <p:cNvPicPr>
            <a:picLocks noChangeAspect="1"/>
          </p:cNvPicPr>
          <p:nvPr/>
        </p:nvPicPr>
        <p:blipFill>
          <a:blip r:embed="rId3"/>
          <a:srcRect l="23922"/>
          <a:stretch>
            <a:fillRect/>
          </a:stretch>
        </p:blipFill>
        <p:spPr>
          <a:xfrm>
            <a:off x="8500049" y="1419149"/>
            <a:ext cx="3691951" cy="4914268"/>
          </a:xfrm>
          <a:custGeom>
            <a:avLst/>
            <a:gdLst>
              <a:gd name="connsiteX0" fmla="*/ 0 w 5152221"/>
              <a:gd name="connsiteY0" fmla="*/ 0 h 6857998"/>
              <a:gd name="connsiteX1" fmla="*/ 5152221 w 5152221"/>
              <a:gd name="connsiteY1" fmla="*/ 0 h 6857998"/>
              <a:gd name="connsiteX2" fmla="*/ 5152221 w 5152221"/>
              <a:gd name="connsiteY2" fmla="*/ 6857998 h 6857998"/>
              <a:gd name="connsiteX3" fmla="*/ 279954 w 5152221"/>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5152221" h="6857998">
                <a:moveTo>
                  <a:pt x="0" y="0"/>
                </a:moveTo>
                <a:lnTo>
                  <a:pt x="5152221" y="0"/>
                </a:lnTo>
                <a:lnTo>
                  <a:pt x="5152221" y="6857998"/>
                </a:lnTo>
                <a:lnTo>
                  <a:pt x="279954" y="6857998"/>
                </a:lnTo>
                <a:close/>
              </a:path>
            </a:pathLst>
          </a:custGeom>
          <a:noFill/>
        </p:spPr>
      </p:pic>
    </p:spTree>
    <p:extLst>
      <p:ext uri="{BB962C8B-B14F-4D97-AF65-F5344CB8AC3E}">
        <p14:creationId xmlns:p14="http://schemas.microsoft.com/office/powerpoint/2010/main" val="432741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0E9C36-43E3-24EA-4635-6B6FBB38E139}"/>
              </a:ext>
            </a:extLst>
          </p:cNvPr>
          <p:cNvSpPr>
            <a:spLocks noGrp="1"/>
          </p:cNvSpPr>
          <p:nvPr>
            <p:ph type="title"/>
          </p:nvPr>
        </p:nvSpPr>
        <p:spPr/>
        <p:txBody>
          <a:bodyPr>
            <a:normAutofit/>
          </a:bodyPr>
          <a:lstStyle/>
          <a:p>
            <a:r>
              <a:rPr lang="en-US" dirty="0">
                <a:latin typeface="+mn-lt"/>
              </a:rPr>
              <a:t>MIT-Takeda Program</a:t>
            </a:r>
          </a:p>
        </p:txBody>
      </p:sp>
      <p:sp>
        <p:nvSpPr>
          <p:cNvPr id="4" name="Slide Number Placeholder 3">
            <a:extLst>
              <a:ext uri="{FF2B5EF4-FFF2-40B4-BE49-F238E27FC236}">
                <a16:creationId xmlns:a16="http://schemas.microsoft.com/office/drawing/2014/main" id="{E43D0C3B-D82E-DC68-3A2F-69EE85CDF6DB}"/>
              </a:ext>
            </a:extLst>
          </p:cNvPr>
          <p:cNvSpPr>
            <a:spLocks noGrp="1"/>
          </p:cNvSpPr>
          <p:nvPr>
            <p:ph type="sldNum" sz="quarter" idx="4"/>
          </p:nvPr>
        </p:nvSpPr>
        <p:spPr/>
        <p:txBody>
          <a:bodyPr/>
          <a:lstStyle/>
          <a:p>
            <a:pPr marL="0" marR="0" lvl="0" indent="0" algn="l" defTabSz="1218800" rtl="0" eaLnBrk="1" fontAlgn="auto" latinLnBrk="0" hangingPunct="1">
              <a:lnSpc>
                <a:spcPct val="100000"/>
              </a:lnSpc>
              <a:spcBef>
                <a:spcPts val="0"/>
              </a:spcBef>
              <a:spcAft>
                <a:spcPts val="0"/>
              </a:spcAft>
              <a:buClr>
                <a:srgbClr val="000000"/>
              </a:buClr>
              <a:buSzTx/>
              <a:buFont typeface="Arial"/>
              <a:buNone/>
              <a:tabLst/>
              <a:defRPr/>
            </a:pPr>
            <a:fld id="{E9B57936-92EF-4126-AE48-1D9D36D15E98}" type="slidenum">
              <a:rPr kumimoji="0" lang="ja-JP" altLang="en-US" sz="800" b="1" i="0" u="none" strike="noStrike" kern="0" cap="none" spc="0" normalizeH="0" baseline="0" noProof="0" smtClean="0">
                <a:ln>
                  <a:noFill/>
                </a:ln>
                <a:solidFill>
                  <a:srgbClr val="34373F"/>
                </a:solidFill>
                <a:effectLst/>
                <a:uLnTx/>
                <a:uFillTx/>
                <a:latin typeface="Arial"/>
                <a:ea typeface="メイリオ" pitchFamily="50" charset="-128"/>
                <a:cs typeface="Calibri" panose="020F0502020204030204" pitchFamily="34" charset="0"/>
                <a:sym typeface="Calibri"/>
              </a:rPr>
              <a:pPr marL="0" marR="0" lvl="0" indent="0" algn="l" defTabSz="1218800" rtl="0" eaLnBrk="1" fontAlgn="auto" latinLnBrk="0" hangingPunct="1">
                <a:lnSpc>
                  <a:spcPct val="100000"/>
                </a:lnSpc>
                <a:spcBef>
                  <a:spcPts val="0"/>
                </a:spcBef>
                <a:spcAft>
                  <a:spcPts val="0"/>
                </a:spcAft>
                <a:buClr>
                  <a:srgbClr val="000000"/>
                </a:buClr>
                <a:buSzTx/>
                <a:buFont typeface="Arial"/>
                <a:buNone/>
                <a:tabLst/>
                <a:defRPr/>
              </a:pPr>
              <a:t>3</a:t>
            </a:fld>
            <a:endParaRPr kumimoji="0" lang="ja-JP" altLang="en-US" sz="800" b="1" i="0" u="none" strike="noStrike" kern="0" cap="none" spc="0" normalizeH="0" baseline="0" noProof="0">
              <a:ln>
                <a:noFill/>
              </a:ln>
              <a:solidFill>
                <a:srgbClr val="34373F"/>
              </a:solidFill>
              <a:effectLst/>
              <a:uLnTx/>
              <a:uFillTx/>
              <a:latin typeface="Arial"/>
              <a:ea typeface="メイリオ" pitchFamily="50" charset="-128"/>
              <a:cs typeface="Calibri" panose="020F0502020204030204" pitchFamily="34" charset="0"/>
              <a:sym typeface="Calibri"/>
            </a:endParaRPr>
          </a:p>
        </p:txBody>
      </p:sp>
      <p:sp>
        <p:nvSpPr>
          <p:cNvPr id="5" name="Text Placeholder 4">
            <a:extLst>
              <a:ext uri="{FF2B5EF4-FFF2-40B4-BE49-F238E27FC236}">
                <a16:creationId xmlns:a16="http://schemas.microsoft.com/office/drawing/2014/main" id="{60FF500E-6737-9333-C389-BDB80521324F}"/>
              </a:ext>
            </a:extLst>
          </p:cNvPr>
          <p:cNvSpPr>
            <a:spLocks noGrp="1"/>
          </p:cNvSpPr>
          <p:nvPr>
            <p:ph type="body" sz="quarter" idx="16"/>
          </p:nvPr>
        </p:nvSpPr>
        <p:spPr/>
        <p:txBody>
          <a:bodyPr/>
          <a:lstStyle/>
          <a:p>
            <a:endParaRPr lang="en-US"/>
          </a:p>
        </p:txBody>
      </p:sp>
      <p:grpSp>
        <p:nvGrpSpPr>
          <p:cNvPr id="9" name="Group 8">
            <a:extLst>
              <a:ext uri="{FF2B5EF4-FFF2-40B4-BE49-F238E27FC236}">
                <a16:creationId xmlns:a16="http://schemas.microsoft.com/office/drawing/2014/main" id="{9E290C4C-0482-9856-5799-73DF54758D87}"/>
              </a:ext>
            </a:extLst>
          </p:cNvPr>
          <p:cNvGrpSpPr/>
          <p:nvPr/>
        </p:nvGrpSpPr>
        <p:grpSpPr>
          <a:xfrm>
            <a:off x="431488" y="1209891"/>
            <a:ext cx="227628" cy="282625"/>
            <a:chOff x="177141" y="1519728"/>
            <a:chExt cx="227632" cy="282629"/>
          </a:xfrm>
        </p:grpSpPr>
        <p:sp>
          <p:nvSpPr>
            <p:cNvPr id="10" name="Oval 9">
              <a:extLst>
                <a:ext uri="{FF2B5EF4-FFF2-40B4-BE49-F238E27FC236}">
                  <a16:creationId xmlns:a16="http://schemas.microsoft.com/office/drawing/2014/main" id="{53457DAD-757C-0D6F-2B3A-689A0D795B29}"/>
                </a:ext>
              </a:extLst>
            </p:cNvPr>
            <p:cNvSpPr/>
            <p:nvPr/>
          </p:nvSpPr>
          <p:spPr>
            <a:xfrm>
              <a:off x="177141" y="1545538"/>
              <a:ext cx="227632" cy="225378"/>
            </a:xfrm>
            <a:prstGeom prst="ellipse">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6" rtl="0" eaLnBrk="1" fontAlgn="auto" latinLnBrk="0" hangingPunct="1">
                <a:lnSpc>
                  <a:spcPct val="100000"/>
                </a:lnSpc>
                <a:spcBef>
                  <a:spcPts val="0"/>
                </a:spcBef>
                <a:spcAft>
                  <a:spcPts val="0"/>
                </a:spcAft>
                <a:buClr>
                  <a:srgbClr val="000000"/>
                </a:buClr>
                <a:buSzTx/>
                <a:buFont typeface="Arial"/>
                <a:buNone/>
                <a:tabLst/>
                <a:defRPr/>
              </a:pPr>
              <a:endParaRPr kumimoji="1"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TextBox 10">
              <a:extLst>
                <a:ext uri="{FF2B5EF4-FFF2-40B4-BE49-F238E27FC236}">
                  <a16:creationId xmlns:a16="http://schemas.microsoft.com/office/drawing/2014/main" id="{2FAB42AD-8A70-8FC7-804D-04C940C3CD91}"/>
                </a:ext>
              </a:extLst>
            </p:cNvPr>
            <p:cNvSpPr txBox="1"/>
            <p:nvPr/>
          </p:nvSpPr>
          <p:spPr>
            <a:xfrm>
              <a:off x="177142" y="1519728"/>
              <a:ext cx="227631" cy="282629"/>
            </a:xfrm>
            <a:prstGeom prst="rect">
              <a:avLst/>
            </a:prstGeom>
            <a:noFill/>
          </p:spPr>
          <p:txBody>
            <a:bodyPr wrap="square" rtlCol="0">
              <a:spAutoFit/>
            </a:bodyPr>
            <a:lstStyle/>
            <a:p>
              <a:pPr marL="0" marR="0" lvl="0" indent="0" algn="ctr" defTabSz="914396" rtl="0" eaLnBrk="1" fontAlgn="auto" latinLnBrk="0" hangingPunct="1">
                <a:lnSpc>
                  <a:spcPct val="100000"/>
                </a:lnSpc>
                <a:spcBef>
                  <a:spcPts val="0"/>
                </a:spcBef>
                <a:spcAft>
                  <a:spcPts val="0"/>
                </a:spcAft>
                <a:buClr>
                  <a:srgbClr val="000000"/>
                </a:buClr>
                <a:buSzTx/>
                <a:buFont typeface="Arial"/>
                <a:buNone/>
                <a:tabLst/>
                <a:defRPr/>
              </a:pPr>
              <a:r>
                <a:rPr kumimoji="1" lang="en-US" sz="1200" b="1" i="0" u="none" strike="noStrike" kern="0" cap="none" spc="0" normalizeH="0" baseline="0" noProof="0">
                  <a:ln>
                    <a:noFill/>
                  </a:ln>
                  <a:solidFill>
                    <a:srgbClr val="FFFFFF"/>
                  </a:solidFill>
                  <a:effectLst/>
                  <a:uLnTx/>
                  <a:uFillTx/>
                  <a:latin typeface="Arial"/>
                  <a:cs typeface="Arial"/>
                  <a:sym typeface="Arial"/>
                </a:rPr>
                <a:t>1</a:t>
              </a:r>
              <a:endParaRPr kumimoji="1" lang="en-US" sz="1800" b="1" i="0" u="none" strike="noStrike" kern="0" cap="none" spc="0" normalizeH="0" baseline="0" noProof="0">
                <a:ln>
                  <a:noFill/>
                </a:ln>
                <a:solidFill>
                  <a:srgbClr val="FFFFFF"/>
                </a:solidFill>
                <a:effectLst/>
                <a:uLnTx/>
                <a:uFillTx/>
                <a:latin typeface="Arial"/>
                <a:cs typeface="Arial"/>
                <a:sym typeface="Arial"/>
              </a:endParaRPr>
            </a:p>
          </p:txBody>
        </p:sp>
      </p:grpSp>
      <p:sp>
        <p:nvSpPr>
          <p:cNvPr id="12" name="TextBox 11">
            <a:extLst>
              <a:ext uri="{FF2B5EF4-FFF2-40B4-BE49-F238E27FC236}">
                <a16:creationId xmlns:a16="http://schemas.microsoft.com/office/drawing/2014/main" id="{15E042C4-D9FE-ED61-F57B-95D9F4A9FE54}"/>
              </a:ext>
            </a:extLst>
          </p:cNvPr>
          <p:cNvSpPr txBox="1"/>
          <p:nvPr/>
        </p:nvSpPr>
        <p:spPr>
          <a:xfrm>
            <a:off x="721794" y="1174563"/>
            <a:ext cx="2438047" cy="345431"/>
          </a:xfrm>
          <a:prstGeom prst="rect">
            <a:avLst/>
          </a:prstGeom>
          <a:noFill/>
        </p:spPr>
        <p:txBody>
          <a:bodyPr wrap="square" rtlCol="0">
            <a:spAutoFit/>
          </a:bodyPr>
          <a:lstStyle/>
          <a:p>
            <a:pPr marL="0" marR="0" lvl="0" indent="0" algn="l" defTabSz="914396" rtl="0" eaLnBrk="1" fontAlgn="auto" latinLnBrk="0" hangingPunct="1">
              <a:lnSpc>
                <a:spcPct val="100000"/>
              </a:lnSpc>
              <a:spcBef>
                <a:spcPts val="0"/>
              </a:spcBef>
              <a:spcAft>
                <a:spcPts val="0"/>
              </a:spcAft>
              <a:buClr>
                <a:srgbClr val="000000"/>
              </a:buClr>
              <a:buSzTx/>
              <a:buFont typeface="Arial"/>
              <a:buNone/>
              <a:tabLst/>
              <a:defRPr/>
            </a:pPr>
            <a:r>
              <a:rPr kumimoji="1" lang="en-US" sz="1600" b="1" i="0" u="none" strike="noStrike" kern="0" cap="none" spc="0" normalizeH="0" baseline="0" noProof="0">
                <a:ln>
                  <a:noFill/>
                </a:ln>
                <a:solidFill>
                  <a:srgbClr val="000000"/>
                </a:solidFill>
                <a:effectLst/>
                <a:uLnTx/>
                <a:uFillTx/>
                <a:latin typeface="Arial"/>
                <a:cs typeface="Arial"/>
                <a:sym typeface="Arial"/>
              </a:rPr>
              <a:t>Patients</a:t>
            </a:r>
          </a:p>
        </p:txBody>
      </p:sp>
      <p:pic>
        <p:nvPicPr>
          <p:cNvPr id="13" name="Picture 8" descr="launch Icon 995408">
            <a:extLst>
              <a:ext uri="{FF2B5EF4-FFF2-40B4-BE49-F238E27FC236}">
                <a16:creationId xmlns:a16="http://schemas.microsoft.com/office/drawing/2014/main" id="{2F81F5C6-95D4-C0E4-1B5E-756871FF4D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360" y="2353122"/>
            <a:ext cx="683233" cy="68323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A5BEFA2-12D7-BE75-66F2-3168CB6B56E2}"/>
              </a:ext>
            </a:extLst>
          </p:cNvPr>
          <p:cNvSpPr txBox="1"/>
          <p:nvPr/>
        </p:nvSpPr>
        <p:spPr>
          <a:xfrm>
            <a:off x="397613" y="2983760"/>
            <a:ext cx="1516427" cy="533848"/>
          </a:xfrm>
          <a:prstGeom prst="rect">
            <a:avLst/>
          </a:prstGeom>
          <a:noFill/>
        </p:spPr>
        <p:txBody>
          <a:bodyPr wrap="square" rtlCol="0">
            <a:spAutoFit/>
          </a:bodyPr>
          <a:lstStyle/>
          <a:p>
            <a:pPr marL="0" marR="0" lvl="0" indent="0" algn="ctr" defTabSz="914396" rtl="0" eaLnBrk="1" fontAlgn="auto" latinLnBrk="0" hangingPunct="1">
              <a:lnSpc>
                <a:spcPct val="100000"/>
              </a:lnSpc>
              <a:spcBef>
                <a:spcPts val="0"/>
              </a:spcBef>
              <a:spcAft>
                <a:spcPts val="0"/>
              </a:spcAft>
              <a:buClr>
                <a:srgbClr val="000000"/>
              </a:buClr>
              <a:buSzTx/>
              <a:buFont typeface="Arial"/>
              <a:buNone/>
              <a:tabLst/>
              <a:defRPr/>
            </a:pPr>
            <a:r>
              <a:rPr kumimoji="1" lang="en-US" sz="1400" b="0" i="0" u="none" strike="noStrike" kern="0" cap="none" spc="0" normalizeH="0" baseline="0" noProof="0">
                <a:ln>
                  <a:noFill/>
                </a:ln>
                <a:solidFill>
                  <a:srgbClr val="000000"/>
                </a:solidFill>
                <a:effectLst/>
                <a:uLnTx/>
                <a:uFillTx/>
                <a:latin typeface="Arial"/>
                <a:cs typeface="Arial"/>
                <a:sym typeface="Arial"/>
              </a:rPr>
              <a:t>Launch in January 2020</a:t>
            </a:r>
          </a:p>
        </p:txBody>
      </p:sp>
      <p:sp>
        <p:nvSpPr>
          <p:cNvPr id="15" name="Rectangle 14">
            <a:extLst>
              <a:ext uri="{FF2B5EF4-FFF2-40B4-BE49-F238E27FC236}">
                <a16:creationId xmlns:a16="http://schemas.microsoft.com/office/drawing/2014/main" id="{CAB7BEBC-1256-6D42-C293-264C75437D5A}"/>
              </a:ext>
            </a:extLst>
          </p:cNvPr>
          <p:cNvSpPr/>
          <p:nvPr/>
        </p:nvSpPr>
        <p:spPr>
          <a:xfrm>
            <a:off x="431487" y="1609218"/>
            <a:ext cx="5717106" cy="533848"/>
          </a:xfrm>
          <a:prstGeom prst="rect">
            <a:avLst/>
          </a:prstGeom>
        </p:spPr>
        <p:txBody>
          <a:bodyPr wrap="square">
            <a:spAutoFit/>
          </a:bodyPr>
          <a:lstStyle/>
          <a:p>
            <a:pPr marL="0" marR="0" lvl="0" indent="0" algn="l" defTabSz="896200" rtl="0" eaLnBrk="1" fontAlgn="auto" latinLnBrk="0" hangingPunct="1">
              <a:lnSpc>
                <a:spcPct val="100000"/>
              </a:lnSpc>
              <a:spcBef>
                <a:spcPts val="588"/>
              </a:spcBef>
              <a:spcAft>
                <a:spcPts val="588"/>
              </a:spcAft>
              <a:buClr>
                <a:srgbClr val="000000"/>
              </a:buClr>
              <a:buSzTx/>
              <a:buFont typeface="Arial"/>
              <a:buNone/>
              <a:tabLst/>
              <a:defRPr/>
            </a:pPr>
            <a:r>
              <a:rPr kumimoji="1" lang="en-US" sz="1400" b="0" i="0" u="none" strike="noStrike" kern="0" cap="none" spc="0" normalizeH="0" baseline="0" noProof="0">
                <a:ln>
                  <a:noFill/>
                </a:ln>
                <a:solidFill>
                  <a:srgbClr val="000000"/>
                </a:solidFill>
                <a:effectLst/>
                <a:uLnTx/>
                <a:uFillTx/>
                <a:latin typeface="Arial"/>
                <a:cs typeface="Arial"/>
                <a:sym typeface="Arial"/>
              </a:rPr>
              <a:t>Enable Takeda to embrace AI as a powerful tool to help us gain better data insights and efficiencies and </a:t>
            </a:r>
            <a:r>
              <a:rPr kumimoji="1" lang="en-US" sz="1400" b="1" i="0" u="none" strike="noStrike" kern="0" cap="none" spc="0" normalizeH="0" baseline="0" noProof="0">
                <a:ln>
                  <a:noFill/>
                </a:ln>
                <a:solidFill>
                  <a:srgbClr val="000000"/>
                </a:solidFill>
                <a:effectLst/>
                <a:uLnTx/>
                <a:uFillTx/>
                <a:latin typeface="Arial"/>
                <a:cs typeface="Arial"/>
                <a:sym typeface="Arial"/>
              </a:rPr>
              <a:t>better serve our patients</a:t>
            </a:r>
          </a:p>
        </p:txBody>
      </p:sp>
      <p:sp>
        <p:nvSpPr>
          <p:cNvPr id="16" name="TextBox 15">
            <a:extLst>
              <a:ext uri="{FF2B5EF4-FFF2-40B4-BE49-F238E27FC236}">
                <a16:creationId xmlns:a16="http://schemas.microsoft.com/office/drawing/2014/main" id="{DCD52113-3849-B6A5-E9DB-77993BDCC166}"/>
              </a:ext>
            </a:extLst>
          </p:cNvPr>
          <p:cNvSpPr txBox="1"/>
          <p:nvPr/>
        </p:nvSpPr>
        <p:spPr>
          <a:xfrm>
            <a:off x="3293624" y="2983825"/>
            <a:ext cx="1516427" cy="5338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sz="1400" b="0" i="0" u="none" strike="noStrike" kern="0" cap="none" spc="0" normalizeH="0" baseline="0" noProof="0">
                <a:ln>
                  <a:noFill/>
                </a:ln>
                <a:solidFill>
                  <a:srgbClr val="000000"/>
                </a:solidFill>
                <a:effectLst/>
                <a:uLnTx/>
                <a:uFillTx/>
                <a:latin typeface="Arial"/>
                <a:cs typeface="Arial"/>
                <a:sym typeface="Arial"/>
              </a:rPr>
              <a:t>22 Research Projects</a:t>
            </a:r>
          </a:p>
        </p:txBody>
      </p:sp>
      <p:sp>
        <p:nvSpPr>
          <p:cNvPr id="17" name="TextBox 16">
            <a:extLst>
              <a:ext uri="{FF2B5EF4-FFF2-40B4-BE49-F238E27FC236}">
                <a16:creationId xmlns:a16="http://schemas.microsoft.com/office/drawing/2014/main" id="{68D6DA82-637E-D75A-90B4-FE65123F63F7}"/>
              </a:ext>
            </a:extLst>
          </p:cNvPr>
          <p:cNvSpPr txBox="1"/>
          <p:nvPr/>
        </p:nvSpPr>
        <p:spPr>
          <a:xfrm>
            <a:off x="1904011" y="2983760"/>
            <a:ext cx="1516427" cy="533848"/>
          </a:xfrm>
          <a:prstGeom prst="rect">
            <a:avLst/>
          </a:prstGeom>
          <a:noFill/>
        </p:spPr>
        <p:txBody>
          <a:bodyPr wrap="square" rtlCol="0">
            <a:spAutoFit/>
          </a:bodyPr>
          <a:lstStyle/>
          <a:p>
            <a:pPr marL="0" marR="0" lvl="0" indent="0" algn="ctr" defTabSz="914396" rtl="0" eaLnBrk="1" fontAlgn="auto" latinLnBrk="0" hangingPunct="1">
              <a:lnSpc>
                <a:spcPct val="100000"/>
              </a:lnSpc>
              <a:spcBef>
                <a:spcPts val="0"/>
              </a:spcBef>
              <a:spcAft>
                <a:spcPts val="0"/>
              </a:spcAft>
              <a:buClr>
                <a:srgbClr val="000000"/>
              </a:buClr>
              <a:buSzTx/>
              <a:buFont typeface="Arial"/>
              <a:buNone/>
              <a:tabLst/>
              <a:defRPr/>
            </a:pPr>
            <a:r>
              <a:rPr kumimoji="1" lang="en-US" sz="1400" b="0" i="0" u="none" strike="noStrike" kern="0" cap="none" spc="0" normalizeH="0" baseline="0" noProof="0">
                <a:ln>
                  <a:noFill/>
                </a:ln>
                <a:solidFill>
                  <a:srgbClr val="000000"/>
                </a:solidFill>
                <a:effectLst/>
                <a:uLnTx/>
                <a:uFillTx/>
                <a:latin typeface="Arial"/>
                <a:cs typeface="Arial"/>
                <a:sym typeface="Arial"/>
              </a:rPr>
              <a:t>130+ Takeda Colleagues</a:t>
            </a:r>
            <a:endParaRPr kumimoji="1" lang="en-US" sz="1100" b="0" i="0" u="none" strike="noStrike" kern="0" cap="none" spc="0" normalizeH="0" baseline="0" noProof="0">
              <a:ln>
                <a:noFill/>
              </a:ln>
              <a:solidFill>
                <a:srgbClr val="000000"/>
              </a:solidFill>
              <a:effectLst/>
              <a:uLnTx/>
              <a:uFillTx/>
              <a:latin typeface="Arial"/>
              <a:cs typeface="Arial"/>
              <a:sym typeface="Arial"/>
            </a:endParaRPr>
          </a:p>
        </p:txBody>
      </p:sp>
      <p:pic>
        <p:nvPicPr>
          <p:cNvPr id="20" name="Graphic 19" descr="Group success with solid fill">
            <a:extLst>
              <a:ext uri="{FF2B5EF4-FFF2-40B4-BE49-F238E27FC236}">
                <a16:creationId xmlns:a16="http://schemas.microsoft.com/office/drawing/2014/main" id="{6EDEF092-35C2-B8FA-8112-C043C0E57B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57497" y="2365737"/>
            <a:ext cx="658002" cy="658002"/>
          </a:xfrm>
          <a:prstGeom prst="rect">
            <a:avLst/>
          </a:prstGeom>
        </p:spPr>
      </p:pic>
      <p:pic>
        <p:nvPicPr>
          <p:cNvPr id="21" name="Graphic 20" descr="Clipboard Checked with solid fill">
            <a:extLst>
              <a:ext uri="{FF2B5EF4-FFF2-40B4-BE49-F238E27FC236}">
                <a16:creationId xmlns:a16="http://schemas.microsoft.com/office/drawing/2014/main" id="{5CB59A99-658C-039E-CC33-85A5CA718D1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14894" y="2363317"/>
            <a:ext cx="627755" cy="627755"/>
          </a:xfrm>
          <a:prstGeom prst="rect">
            <a:avLst/>
          </a:prstGeom>
        </p:spPr>
      </p:pic>
      <p:cxnSp>
        <p:nvCxnSpPr>
          <p:cNvPr id="24" name="Straight Connector 23">
            <a:extLst>
              <a:ext uri="{FF2B5EF4-FFF2-40B4-BE49-F238E27FC236}">
                <a16:creationId xmlns:a16="http://schemas.microsoft.com/office/drawing/2014/main" id="{25096011-E852-2757-4D67-17631DB105B8}"/>
              </a:ext>
            </a:extLst>
          </p:cNvPr>
          <p:cNvCxnSpPr>
            <a:cxnSpLocks/>
          </p:cNvCxnSpPr>
          <p:nvPr/>
        </p:nvCxnSpPr>
        <p:spPr>
          <a:xfrm>
            <a:off x="5985648" y="1330378"/>
            <a:ext cx="0" cy="49625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DD58144-9D97-6ECA-DD6F-D10A6467576A}"/>
              </a:ext>
            </a:extLst>
          </p:cNvPr>
          <p:cNvCxnSpPr>
            <a:cxnSpLocks/>
          </p:cNvCxnSpPr>
          <p:nvPr/>
        </p:nvCxnSpPr>
        <p:spPr>
          <a:xfrm>
            <a:off x="203864" y="3799454"/>
            <a:ext cx="1180712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6572DF0-8C75-7A0D-CA04-A2F7171E2A43}"/>
              </a:ext>
            </a:extLst>
          </p:cNvPr>
          <p:cNvSpPr txBox="1"/>
          <p:nvPr/>
        </p:nvSpPr>
        <p:spPr>
          <a:xfrm>
            <a:off x="347555" y="1477907"/>
            <a:ext cx="227627" cy="282625"/>
          </a:xfrm>
          <a:prstGeom prst="rect">
            <a:avLst/>
          </a:prstGeom>
          <a:noFill/>
        </p:spPr>
        <p:txBody>
          <a:bodyPr wrap="square" rtlCol="0">
            <a:spAutoFit/>
          </a:bodyPr>
          <a:lstStyle/>
          <a:p>
            <a:pPr marL="0" marR="0" lvl="0" indent="0" algn="ctr" defTabSz="914396" rtl="0" eaLnBrk="1" fontAlgn="auto" latinLnBrk="0" hangingPunct="1">
              <a:lnSpc>
                <a:spcPct val="100000"/>
              </a:lnSpc>
              <a:spcBef>
                <a:spcPts val="0"/>
              </a:spcBef>
              <a:spcAft>
                <a:spcPts val="0"/>
              </a:spcAft>
              <a:buClr>
                <a:srgbClr val="000000"/>
              </a:buClr>
              <a:buSzTx/>
              <a:buFont typeface="Arial"/>
              <a:buNone/>
              <a:tabLst/>
              <a:defRPr/>
            </a:pPr>
            <a:r>
              <a:rPr kumimoji="1" lang="en-US" sz="1200" b="1" i="0" u="none" strike="noStrike" kern="0" cap="none" spc="0" normalizeH="0" baseline="0" noProof="0">
                <a:ln>
                  <a:noFill/>
                </a:ln>
                <a:solidFill>
                  <a:srgbClr val="FFFFFF"/>
                </a:solidFill>
                <a:effectLst/>
                <a:uLnTx/>
                <a:uFillTx/>
                <a:latin typeface="Arial"/>
                <a:cs typeface="Arial"/>
                <a:sym typeface="Arial"/>
              </a:rPr>
              <a:t>1</a:t>
            </a:r>
            <a:endParaRPr kumimoji="1" lang="en-US" sz="1800" b="1" i="0" u="none" strike="noStrike" kern="0" cap="none" spc="0" normalizeH="0" baseline="0" noProof="0">
              <a:ln>
                <a:noFill/>
              </a:ln>
              <a:solidFill>
                <a:srgbClr val="FFFFFF"/>
              </a:solidFill>
              <a:effectLst/>
              <a:uLnTx/>
              <a:uFillTx/>
              <a:latin typeface="Arial"/>
              <a:cs typeface="Arial"/>
              <a:sym typeface="Arial"/>
            </a:endParaRPr>
          </a:p>
        </p:txBody>
      </p:sp>
      <p:grpSp>
        <p:nvGrpSpPr>
          <p:cNvPr id="33" name="Group 32">
            <a:extLst>
              <a:ext uri="{FF2B5EF4-FFF2-40B4-BE49-F238E27FC236}">
                <a16:creationId xmlns:a16="http://schemas.microsoft.com/office/drawing/2014/main" id="{516EC267-9F88-B95D-833B-4D2BB59D3FF1}"/>
              </a:ext>
            </a:extLst>
          </p:cNvPr>
          <p:cNvGrpSpPr/>
          <p:nvPr/>
        </p:nvGrpSpPr>
        <p:grpSpPr>
          <a:xfrm>
            <a:off x="374881" y="3987888"/>
            <a:ext cx="227628" cy="282625"/>
            <a:chOff x="177141" y="1519728"/>
            <a:chExt cx="227632" cy="282629"/>
          </a:xfrm>
        </p:grpSpPr>
        <p:sp>
          <p:nvSpPr>
            <p:cNvPr id="34" name="Oval 33">
              <a:extLst>
                <a:ext uri="{FF2B5EF4-FFF2-40B4-BE49-F238E27FC236}">
                  <a16:creationId xmlns:a16="http://schemas.microsoft.com/office/drawing/2014/main" id="{3C980733-0541-EDB5-0F15-3F138E16690E}"/>
                </a:ext>
              </a:extLst>
            </p:cNvPr>
            <p:cNvSpPr/>
            <p:nvPr/>
          </p:nvSpPr>
          <p:spPr>
            <a:xfrm>
              <a:off x="177141" y="1545538"/>
              <a:ext cx="227632" cy="225378"/>
            </a:xfrm>
            <a:prstGeom prst="ellipse">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6" rtl="0" eaLnBrk="1" fontAlgn="auto" latinLnBrk="0" hangingPunct="1">
                <a:lnSpc>
                  <a:spcPct val="100000"/>
                </a:lnSpc>
                <a:spcBef>
                  <a:spcPts val="0"/>
                </a:spcBef>
                <a:spcAft>
                  <a:spcPts val="0"/>
                </a:spcAft>
                <a:buClr>
                  <a:srgbClr val="000000"/>
                </a:buClr>
                <a:buSzTx/>
                <a:buFont typeface="Arial"/>
                <a:buNone/>
                <a:tabLst/>
                <a:defRPr/>
              </a:pPr>
              <a:endParaRPr kumimoji="1"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5" name="TextBox 34">
              <a:extLst>
                <a:ext uri="{FF2B5EF4-FFF2-40B4-BE49-F238E27FC236}">
                  <a16:creationId xmlns:a16="http://schemas.microsoft.com/office/drawing/2014/main" id="{7A4AF1CB-CB0E-414E-F3CA-1BD804F30E4F}"/>
                </a:ext>
              </a:extLst>
            </p:cNvPr>
            <p:cNvSpPr txBox="1"/>
            <p:nvPr/>
          </p:nvSpPr>
          <p:spPr>
            <a:xfrm>
              <a:off x="177142" y="1519728"/>
              <a:ext cx="227631" cy="282629"/>
            </a:xfrm>
            <a:prstGeom prst="rect">
              <a:avLst/>
            </a:prstGeom>
            <a:noFill/>
          </p:spPr>
          <p:txBody>
            <a:bodyPr wrap="square" rtlCol="0">
              <a:spAutoFit/>
            </a:bodyPr>
            <a:lstStyle/>
            <a:p>
              <a:pPr marL="0" marR="0" lvl="0" indent="0" algn="ctr" defTabSz="914396" rtl="0" eaLnBrk="1" fontAlgn="auto" latinLnBrk="0" hangingPunct="1">
                <a:lnSpc>
                  <a:spcPct val="100000"/>
                </a:lnSpc>
                <a:spcBef>
                  <a:spcPts val="0"/>
                </a:spcBef>
                <a:spcAft>
                  <a:spcPts val="0"/>
                </a:spcAft>
                <a:buClr>
                  <a:srgbClr val="000000"/>
                </a:buClr>
                <a:buSzTx/>
                <a:buFont typeface="Arial"/>
                <a:buNone/>
                <a:tabLst/>
                <a:defRPr/>
              </a:pPr>
              <a:r>
                <a:rPr kumimoji="1" lang="en-US" sz="1200" b="1" i="0" u="none" strike="noStrike" kern="0" cap="none" spc="0" normalizeH="0" baseline="0" noProof="0">
                  <a:ln>
                    <a:noFill/>
                  </a:ln>
                  <a:solidFill>
                    <a:srgbClr val="FFFFFF"/>
                  </a:solidFill>
                  <a:effectLst/>
                  <a:uLnTx/>
                  <a:uFillTx/>
                  <a:latin typeface="Arial"/>
                  <a:cs typeface="Arial"/>
                  <a:sym typeface="Arial"/>
                </a:rPr>
                <a:t>3</a:t>
              </a:r>
              <a:endParaRPr kumimoji="1" lang="en-US" sz="1400" b="1" i="0" u="none" strike="noStrike" kern="0" cap="none" spc="0" normalizeH="0" baseline="0" noProof="0">
                <a:ln>
                  <a:noFill/>
                </a:ln>
                <a:solidFill>
                  <a:srgbClr val="FFFFFF"/>
                </a:solidFill>
                <a:effectLst/>
                <a:uLnTx/>
                <a:uFillTx/>
                <a:latin typeface="Arial"/>
                <a:cs typeface="Arial"/>
                <a:sym typeface="Arial"/>
              </a:endParaRPr>
            </a:p>
          </p:txBody>
        </p:sp>
      </p:grpSp>
      <p:sp>
        <p:nvSpPr>
          <p:cNvPr id="36" name="TextBox 35">
            <a:extLst>
              <a:ext uri="{FF2B5EF4-FFF2-40B4-BE49-F238E27FC236}">
                <a16:creationId xmlns:a16="http://schemas.microsoft.com/office/drawing/2014/main" id="{2ADD168A-A7A2-62E4-B08F-7813EEC37A1D}"/>
              </a:ext>
            </a:extLst>
          </p:cNvPr>
          <p:cNvSpPr txBox="1"/>
          <p:nvPr/>
        </p:nvSpPr>
        <p:spPr>
          <a:xfrm>
            <a:off x="665187" y="3952561"/>
            <a:ext cx="2438047" cy="345431"/>
          </a:xfrm>
          <a:prstGeom prst="rect">
            <a:avLst/>
          </a:prstGeom>
          <a:noFill/>
        </p:spPr>
        <p:txBody>
          <a:bodyPr wrap="square" rtlCol="0">
            <a:spAutoFit/>
          </a:bodyPr>
          <a:lstStyle/>
          <a:p>
            <a:pPr marL="0" marR="0" lvl="0" indent="0" algn="l" defTabSz="914396" rtl="0" eaLnBrk="1" fontAlgn="auto" latinLnBrk="0" hangingPunct="1">
              <a:lnSpc>
                <a:spcPct val="100000"/>
              </a:lnSpc>
              <a:spcBef>
                <a:spcPts val="0"/>
              </a:spcBef>
              <a:spcAft>
                <a:spcPts val="0"/>
              </a:spcAft>
              <a:buClr>
                <a:srgbClr val="000000"/>
              </a:buClr>
              <a:buSzTx/>
              <a:buFont typeface="Arial"/>
              <a:buNone/>
              <a:tabLst/>
              <a:defRPr/>
            </a:pPr>
            <a:r>
              <a:rPr kumimoji="1" lang="en-US" sz="1600" b="1" i="0" u="none" strike="noStrike" kern="0" cap="none" spc="0" normalizeH="0" baseline="0" noProof="0">
                <a:ln>
                  <a:noFill/>
                </a:ln>
                <a:solidFill>
                  <a:srgbClr val="000000"/>
                </a:solidFill>
                <a:effectLst/>
                <a:uLnTx/>
                <a:uFillTx/>
                <a:latin typeface="Arial"/>
                <a:cs typeface="Arial"/>
                <a:sym typeface="Arial"/>
              </a:rPr>
              <a:t>Reputation</a:t>
            </a:r>
          </a:p>
        </p:txBody>
      </p:sp>
      <p:grpSp>
        <p:nvGrpSpPr>
          <p:cNvPr id="37" name="Group 36">
            <a:extLst>
              <a:ext uri="{FF2B5EF4-FFF2-40B4-BE49-F238E27FC236}">
                <a16:creationId xmlns:a16="http://schemas.microsoft.com/office/drawing/2014/main" id="{B68DC3DC-B5CD-A372-3A4B-EB6F061B2709}"/>
              </a:ext>
            </a:extLst>
          </p:cNvPr>
          <p:cNvGrpSpPr/>
          <p:nvPr/>
        </p:nvGrpSpPr>
        <p:grpSpPr>
          <a:xfrm>
            <a:off x="6340179" y="3983532"/>
            <a:ext cx="227628" cy="282625"/>
            <a:chOff x="177141" y="1519728"/>
            <a:chExt cx="227632" cy="282629"/>
          </a:xfrm>
        </p:grpSpPr>
        <p:sp>
          <p:nvSpPr>
            <p:cNvPr id="38" name="Oval 37">
              <a:extLst>
                <a:ext uri="{FF2B5EF4-FFF2-40B4-BE49-F238E27FC236}">
                  <a16:creationId xmlns:a16="http://schemas.microsoft.com/office/drawing/2014/main" id="{B3B1B209-443B-612E-25D2-7C279C71307D}"/>
                </a:ext>
              </a:extLst>
            </p:cNvPr>
            <p:cNvSpPr/>
            <p:nvPr/>
          </p:nvSpPr>
          <p:spPr>
            <a:xfrm>
              <a:off x="177141" y="1545538"/>
              <a:ext cx="227632" cy="225378"/>
            </a:xfrm>
            <a:prstGeom prst="ellipse">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6" rtl="0" eaLnBrk="1" fontAlgn="auto" latinLnBrk="0" hangingPunct="1">
                <a:lnSpc>
                  <a:spcPct val="100000"/>
                </a:lnSpc>
                <a:spcBef>
                  <a:spcPts val="0"/>
                </a:spcBef>
                <a:spcAft>
                  <a:spcPts val="0"/>
                </a:spcAft>
                <a:buClr>
                  <a:srgbClr val="000000"/>
                </a:buClr>
                <a:buSzTx/>
                <a:buFont typeface="Arial"/>
                <a:buNone/>
                <a:tabLst/>
                <a:defRPr/>
              </a:pPr>
              <a:endParaRPr kumimoji="1"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9" name="TextBox 38">
              <a:extLst>
                <a:ext uri="{FF2B5EF4-FFF2-40B4-BE49-F238E27FC236}">
                  <a16:creationId xmlns:a16="http://schemas.microsoft.com/office/drawing/2014/main" id="{3914A690-0C16-3381-5A28-88724A2D2AC1}"/>
                </a:ext>
              </a:extLst>
            </p:cNvPr>
            <p:cNvSpPr txBox="1"/>
            <p:nvPr/>
          </p:nvSpPr>
          <p:spPr>
            <a:xfrm>
              <a:off x="177142" y="1519728"/>
              <a:ext cx="227631" cy="282629"/>
            </a:xfrm>
            <a:prstGeom prst="rect">
              <a:avLst/>
            </a:prstGeom>
            <a:noFill/>
          </p:spPr>
          <p:txBody>
            <a:bodyPr wrap="square" rtlCol="0">
              <a:spAutoFit/>
            </a:bodyPr>
            <a:lstStyle/>
            <a:p>
              <a:pPr marL="0" marR="0" lvl="0" indent="0" algn="ctr" defTabSz="914396" rtl="0" eaLnBrk="1" fontAlgn="auto" latinLnBrk="0" hangingPunct="1">
                <a:lnSpc>
                  <a:spcPct val="100000"/>
                </a:lnSpc>
                <a:spcBef>
                  <a:spcPts val="0"/>
                </a:spcBef>
                <a:spcAft>
                  <a:spcPts val="0"/>
                </a:spcAft>
                <a:buClr>
                  <a:srgbClr val="000000"/>
                </a:buClr>
                <a:buSzTx/>
                <a:buFont typeface="Arial"/>
                <a:buNone/>
                <a:tabLst/>
                <a:defRPr/>
              </a:pPr>
              <a:r>
                <a:rPr kumimoji="1" lang="en-US" sz="1200" b="1" i="0" u="none" strike="noStrike" kern="0" cap="none" spc="0" normalizeH="0" baseline="0" noProof="0">
                  <a:ln>
                    <a:noFill/>
                  </a:ln>
                  <a:solidFill>
                    <a:srgbClr val="FFFFFF"/>
                  </a:solidFill>
                  <a:effectLst/>
                  <a:uLnTx/>
                  <a:uFillTx/>
                  <a:latin typeface="Arial"/>
                  <a:cs typeface="Arial"/>
                  <a:sym typeface="Arial"/>
                </a:rPr>
                <a:t>4</a:t>
              </a:r>
              <a:endParaRPr kumimoji="1" lang="en-US" sz="1800" b="1" i="0" u="none" strike="noStrike" kern="0" cap="none" spc="0" normalizeH="0" baseline="0" noProof="0">
                <a:ln>
                  <a:noFill/>
                </a:ln>
                <a:solidFill>
                  <a:srgbClr val="FFFFFF"/>
                </a:solidFill>
                <a:effectLst/>
                <a:uLnTx/>
                <a:uFillTx/>
                <a:latin typeface="Arial"/>
                <a:cs typeface="Arial"/>
                <a:sym typeface="Arial"/>
              </a:endParaRPr>
            </a:p>
          </p:txBody>
        </p:sp>
      </p:grpSp>
      <p:sp>
        <p:nvSpPr>
          <p:cNvPr id="40" name="TextBox 39">
            <a:extLst>
              <a:ext uri="{FF2B5EF4-FFF2-40B4-BE49-F238E27FC236}">
                <a16:creationId xmlns:a16="http://schemas.microsoft.com/office/drawing/2014/main" id="{B2458227-C802-0F41-5C8E-DF459C0446C0}"/>
              </a:ext>
            </a:extLst>
          </p:cNvPr>
          <p:cNvSpPr txBox="1"/>
          <p:nvPr/>
        </p:nvSpPr>
        <p:spPr>
          <a:xfrm>
            <a:off x="6630483" y="3948205"/>
            <a:ext cx="2438047" cy="345431"/>
          </a:xfrm>
          <a:prstGeom prst="rect">
            <a:avLst/>
          </a:prstGeom>
          <a:noFill/>
        </p:spPr>
        <p:txBody>
          <a:bodyPr wrap="square" rtlCol="0">
            <a:spAutoFit/>
          </a:bodyPr>
          <a:lstStyle/>
          <a:p>
            <a:pPr marL="0" marR="0" lvl="0" indent="0" algn="l" defTabSz="914396" rtl="0" eaLnBrk="1" fontAlgn="auto" latinLnBrk="0" hangingPunct="1">
              <a:lnSpc>
                <a:spcPct val="100000"/>
              </a:lnSpc>
              <a:spcBef>
                <a:spcPts val="0"/>
              </a:spcBef>
              <a:spcAft>
                <a:spcPts val="0"/>
              </a:spcAft>
              <a:buClr>
                <a:srgbClr val="000000"/>
              </a:buClr>
              <a:buSzTx/>
              <a:buFont typeface="Arial"/>
              <a:buNone/>
              <a:tabLst/>
              <a:defRPr/>
            </a:pPr>
            <a:r>
              <a:rPr kumimoji="1" lang="en-US" sz="1600" b="1" i="0" u="none" strike="noStrike" kern="0" cap="none" spc="0" normalizeH="0" baseline="0" noProof="0">
                <a:ln>
                  <a:noFill/>
                </a:ln>
                <a:solidFill>
                  <a:srgbClr val="000000"/>
                </a:solidFill>
                <a:effectLst/>
                <a:uLnTx/>
                <a:uFillTx/>
                <a:latin typeface="Arial"/>
                <a:cs typeface="Arial"/>
                <a:sym typeface="Arial"/>
              </a:rPr>
              <a:t>Business</a:t>
            </a:r>
          </a:p>
        </p:txBody>
      </p:sp>
      <p:grpSp>
        <p:nvGrpSpPr>
          <p:cNvPr id="41" name="Group 40">
            <a:extLst>
              <a:ext uri="{FF2B5EF4-FFF2-40B4-BE49-F238E27FC236}">
                <a16:creationId xmlns:a16="http://schemas.microsoft.com/office/drawing/2014/main" id="{033BAEE0-91DC-C1B3-660A-81EB1708971E}"/>
              </a:ext>
            </a:extLst>
          </p:cNvPr>
          <p:cNvGrpSpPr/>
          <p:nvPr/>
        </p:nvGrpSpPr>
        <p:grpSpPr>
          <a:xfrm>
            <a:off x="6383355" y="1262103"/>
            <a:ext cx="227628" cy="282625"/>
            <a:chOff x="177141" y="1538734"/>
            <a:chExt cx="227632" cy="282629"/>
          </a:xfrm>
        </p:grpSpPr>
        <p:sp>
          <p:nvSpPr>
            <p:cNvPr id="42" name="Oval 41">
              <a:extLst>
                <a:ext uri="{FF2B5EF4-FFF2-40B4-BE49-F238E27FC236}">
                  <a16:creationId xmlns:a16="http://schemas.microsoft.com/office/drawing/2014/main" id="{EBE1F278-AED6-CA6D-9361-4C82E1CD33C9}"/>
                </a:ext>
              </a:extLst>
            </p:cNvPr>
            <p:cNvSpPr/>
            <p:nvPr/>
          </p:nvSpPr>
          <p:spPr>
            <a:xfrm>
              <a:off x="177141" y="1545538"/>
              <a:ext cx="227632" cy="225378"/>
            </a:xfrm>
            <a:prstGeom prst="ellipse">
              <a:avLst/>
            </a:prstGeom>
            <a:solidFill>
              <a:schemeClr val="accent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6" rtl="0" eaLnBrk="1" fontAlgn="auto" latinLnBrk="0" hangingPunct="1">
                <a:lnSpc>
                  <a:spcPct val="100000"/>
                </a:lnSpc>
                <a:spcBef>
                  <a:spcPts val="0"/>
                </a:spcBef>
                <a:spcAft>
                  <a:spcPts val="0"/>
                </a:spcAft>
                <a:buClr>
                  <a:srgbClr val="000000"/>
                </a:buClr>
                <a:buSzTx/>
                <a:buFont typeface="Arial"/>
                <a:buNone/>
                <a:tabLst/>
                <a:defRPr/>
              </a:pPr>
              <a:endParaRPr kumimoji="1"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3" name="TextBox 42">
              <a:extLst>
                <a:ext uri="{FF2B5EF4-FFF2-40B4-BE49-F238E27FC236}">
                  <a16:creationId xmlns:a16="http://schemas.microsoft.com/office/drawing/2014/main" id="{065D2BB1-6EF9-3E79-60AF-77B40021A4C5}"/>
                </a:ext>
              </a:extLst>
            </p:cNvPr>
            <p:cNvSpPr txBox="1"/>
            <p:nvPr/>
          </p:nvSpPr>
          <p:spPr>
            <a:xfrm>
              <a:off x="177142" y="1538734"/>
              <a:ext cx="227631" cy="282629"/>
            </a:xfrm>
            <a:prstGeom prst="rect">
              <a:avLst/>
            </a:prstGeom>
            <a:noFill/>
          </p:spPr>
          <p:txBody>
            <a:bodyPr wrap="square" rtlCol="0">
              <a:spAutoFit/>
            </a:bodyPr>
            <a:lstStyle/>
            <a:p>
              <a:pPr marL="0" marR="0" lvl="0" indent="0" algn="ctr" defTabSz="914396" rtl="0" eaLnBrk="1" fontAlgn="auto" latinLnBrk="0" hangingPunct="1">
                <a:lnSpc>
                  <a:spcPct val="100000"/>
                </a:lnSpc>
                <a:spcBef>
                  <a:spcPts val="0"/>
                </a:spcBef>
                <a:spcAft>
                  <a:spcPts val="0"/>
                </a:spcAft>
                <a:buClr>
                  <a:srgbClr val="000000"/>
                </a:buClr>
                <a:buSzTx/>
                <a:buFont typeface="Arial"/>
                <a:buNone/>
                <a:tabLst/>
                <a:defRPr/>
              </a:pPr>
              <a:r>
                <a:rPr kumimoji="1" lang="en-US" sz="1200" b="1" i="0" u="none" strike="noStrike" kern="0" cap="none" spc="0" normalizeH="0" baseline="0" noProof="0">
                  <a:ln>
                    <a:noFill/>
                  </a:ln>
                  <a:solidFill>
                    <a:srgbClr val="FFFFFF"/>
                  </a:solidFill>
                  <a:effectLst/>
                  <a:uLnTx/>
                  <a:uFillTx/>
                  <a:latin typeface="Arial"/>
                  <a:cs typeface="Arial"/>
                  <a:sym typeface="Arial"/>
                </a:rPr>
                <a:t>2</a:t>
              </a:r>
              <a:endParaRPr kumimoji="1" lang="en-US" sz="1800" b="1" i="0" u="none" strike="noStrike" kern="0" cap="none" spc="0" normalizeH="0" baseline="0" noProof="0">
                <a:ln>
                  <a:noFill/>
                </a:ln>
                <a:solidFill>
                  <a:srgbClr val="FFFFFF"/>
                </a:solidFill>
                <a:effectLst/>
                <a:uLnTx/>
                <a:uFillTx/>
                <a:latin typeface="Arial"/>
                <a:cs typeface="Arial"/>
                <a:sym typeface="Arial"/>
              </a:endParaRPr>
            </a:p>
          </p:txBody>
        </p:sp>
      </p:grpSp>
      <p:sp>
        <p:nvSpPr>
          <p:cNvPr id="44" name="TextBox 43">
            <a:extLst>
              <a:ext uri="{FF2B5EF4-FFF2-40B4-BE49-F238E27FC236}">
                <a16:creationId xmlns:a16="http://schemas.microsoft.com/office/drawing/2014/main" id="{220EA780-C48E-99A3-D68F-DCF3D4456337}"/>
              </a:ext>
            </a:extLst>
          </p:cNvPr>
          <p:cNvSpPr txBox="1"/>
          <p:nvPr/>
        </p:nvSpPr>
        <p:spPr>
          <a:xfrm>
            <a:off x="6677986" y="1207809"/>
            <a:ext cx="2438047" cy="345431"/>
          </a:xfrm>
          <a:prstGeom prst="rect">
            <a:avLst/>
          </a:prstGeom>
          <a:noFill/>
        </p:spPr>
        <p:txBody>
          <a:bodyPr wrap="square" rtlCol="0">
            <a:spAutoFit/>
          </a:bodyPr>
          <a:lstStyle/>
          <a:p>
            <a:pPr marL="0" marR="0" lvl="0" indent="0" algn="l" defTabSz="914396" rtl="0" eaLnBrk="1" fontAlgn="auto" latinLnBrk="0" hangingPunct="1">
              <a:lnSpc>
                <a:spcPct val="100000"/>
              </a:lnSpc>
              <a:spcBef>
                <a:spcPts val="0"/>
              </a:spcBef>
              <a:spcAft>
                <a:spcPts val="0"/>
              </a:spcAft>
              <a:buClr>
                <a:srgbClr val="000000"/>
              </a:buClr>
              <a:buSzTx/>
              <a:buFont typeface="Arial"/>
              <a:buNone/>
              <a:tabLst/>
              <a:defRPr/>
            </a:pPr>
            <a:r>
              <a:rPr kumimoji="1" lang="en-US" sz="1600" b="1" i="0" u="none" strike="noStrike" kern="0" cap="none" spc="0" normalizeH="0" baseline="0" noProof="0">
                <a:ln>
                  <a:noFill/>
                </a:ln>
                <a:solidFill>
                  <a:srgbClr val="000000"/>
                </a:solidFill>
                <a:effectLst/>
                <a:uLnTx/>
                <a:uFillTx/>
                <a:latin typeface="Arial"/>
                <a:cs typeface="Arial"/>
                <a:sym typeface="Arial"/>
              </a:rPr>
              <a:t>Trust</a:t>
            </a:r>
          </a:p>
        </p:txBody>
      </p:sp>
      <p:sp>
        <p:nvSpPr>
          <p:cNvPr id="45" name="TextBox 44">
            <a:extLst>
              <a:ext uri="{FF2B5EF4-FFF2-40B4-BE49-F238E27FC236}">
                <a16:creationId xmlns:a16="http://schemas.microsoft.com/office/drawing/2014/main" id="{960BEA05-9865-ADCD-8352-D37182B4D7BE}"/>
              </a:ext>
            </a:extLst>
          </p:cNvPr>
          <p:cNvSpPr txBox="1"/>
          <p:nvPr/>
        </p:nvSpPr>
        <p:spPr>
          <a:xfrm>
            <a:off x="4559266" y="2978162"/>
            <a:ext cx="1516427" cy="3140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sz="1400" b="0" i="0" u="none" strike="noStrike" kern="0" cap="none" spc="0" normalizeH="0" baseline="0" noProof="0">
                <a:ln>
                  <a:noFill/>
                </a:ln>
                <a:solidFill>
                  <a:srgbClr val="000000"/>
                </a:solidFill>
                <a:effectLst/>
                <a:uLnTx/>
                <a:uFillTx/>
                <a:latin typeface="Arial"/>
                <a:cs typeface="Arial"/>
                <a:sym typeface="Arial"/>
              </a:rPr>
              <a:t>9 indications</a:t>
            </a:r>
          </a:p>
        </p:txBody>
      </p:sp>
      <p:pic>
        <p:nvPicPr>
          <p:cNvPr id="47" name="Graphic 46" descr="Covid-19 outline">
            <a:extLst>
              <a:ext uri="{FF2B5EF4-FFF2-40B4-BE49-F238E27FC236}">
                <a16:creationId xmlns:a16="http://schemas.microsoft.com/office/drawing/2014/main" id="{61DB1FC5-1306-E8CE-645E-6BBFBAAD4CA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00781" y="2353122"/>
            <a:ext cx="669930" cy="669930"/>
          </a:xfrm>
          <a:prstGeom prst="rect">
            <a:avLst/>
          </a:prstGeom>
        </p:spPr>
      </p:pic>
      <p:sp>
        <p:nvSpPr>
          <p:cNvPr id="52" name="Arrow: Right 51">
            <a:extLst>
              <a:ext uri="{FF2B5EF4-FFF2-40B4-BE49-F238E27FC236}">
                <a16:creationId xmlns:a16="http://schemas.microsoft.com/office/drawing/2014/main" id="{CE38B89F-B569-0707-0E9B-FC5B414612CB}"/>
              </a:ext>
            </a:extLst>
          </p:cNvPr>
          <p:cNvSpPr/>
          <p:nvPr/>
        </p:nvSpPr>
        <p:spPr>
          <a:xfrm>
            <a:off x="6231354" y="1763102"/>
            <a:ext cx="5809376" cy="457194"/>
          </a:xfrm>
          <a:prstGeom prst="rightArrow">
            <a:avLst/>
          </a:prstGeom>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6" rtl="0" eaLnBrk="1" fontAlgn="auto" latinLnBrk="0" hangingPunct="1">
              <a:lnSpc>
                <a:spcPct val="100000"/>
              </a:lnSpc>
              <a:spcBef>
                <a:spcPts val="0"/>
              </a:spcBef>
              <a:spcAft>
                <a:spcPts val="0"/>
              </a:spcAft>
              <a:buClr>
                <a:srgbClr val="000000"/>
              </a:buClr>
              <a:buSzTx/>
              <a:buFont typeface="Arial"/>
              <a:buNone/>
              <a:tabLst/>
              <a:defRPr/>
            </a:pPr>
            <a:endParaRPr kumimoji="1"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3" name="Hexagon 52">
            <a:extLst>
              <a:ext uri="{FF2B5EF4-FFF2-40B4-BE49-F238E27FC236}">
                <a16:creationId xmlns:a16="http://schemas.microsoft.com/office/drawing/2014/main" id="{E2903291-4B45-3B48-0B87-600B64B66B97}"/>
              </a:ext>
            </a:extLst>
          </p:cNvPr>
          <p:cNvSpPr/>
          <p:nvPr/>
        </p:nvSpPr>
        <p:spPr>
          <a:xfrm rot="5400000">
            <a:off x="6625178" y="1645657"/>
            <a:ext cx="822948" cy="686243"/>
          </a:xfrm>
          <a:prstGeom prst="hexagon">
            <a:avLst>
              <a:gd name="adj" fmla="val 34091"/>
              <a:gd name="vf" fmla="val 115470"/>
            </a:avLst>
          </a:prstGeom>
          <a:solidFill>
            <a:schemeClr val="bg1">
              <a:lumMod val="95000"/>
            </a:schemeClr>
          </a:solidFill>
          <a:ln>
            <a:solidFill>
              <a:srgbClr val="4C49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6" rtl="0" eaLnBrk="1" fontAlgn="auto" latinLnBrk="0" hangingPunct="1">
              <a:lnSpc>
                <a:spcPct val="100000"/>
              </a:lnSpc>
              <a:spcBef>
                <a:spcPts val="0"/>
              </a:spcBef>
              <a:spcAft>
                <a:spcPts val="0"/>
              </a:spcAft>
              <a:buClr>
                <a:srgbClr val="000000"/>
              </a:buClr>
              <a:buSzTx/>
              <a:buFont typeface="Arial"/>
              <a:buNone/>
              <a:tabLst/>
              <a:defRPr/>
            </a:pPr>
            <a:endParaRPr kumimoji="1"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4" name="Hexagon 53">
            <a:extLst>
              <a:ext uri="{FF2B5EF4-FFF2-40B4-BE49-F238E27FC236}">
                <a16:creationId xmlns:a16="http://schemas.microsoft.com/office/drawing/2014/main" id="{06C1FF37-6677-CE34-2A09-E43D5A47F740}"/>
              </a:ext>
            </a:extLst>
          </p:cNvPr>
          <p:cNvSpPr/>
          <p:nvPr/>
        </p:nvSpPr>
        <p:spPr>
          <a:xfrm rot="5400000">
            <a:off x="8705829" y="1645657"/>
            <a:ext cx="822948" cy="686243"/>
          </a:xfrm>
          <a:prstGeom prst="hexagon">
            <a:avLst>
              <a:gd name="adj" fmla="val 34091"/>
              <a:gd name="vf" fmla="val 115470"/>
            </a:avLst>
          </a:prstGeom>
          <a:solidFill>
            <a:schemeClr val="bg1">
              <a:lumMod val="95000"/>
            </a:schemeClr>
          </a:solidFill>
          <a:ln>
            <a:solidFill>
              <a:srgbClr val="4C49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6" rtl="0" eaLnBrk="1" fontAlgn="auto" latinLnBrk="0" hangingPunct="1">
              <a:lnSpc>
                <a:spcPct val="100000"/>
              </a:lnSpc>
              <a:spcBef>
                <a:spcPts val="0"/>
              </a:spcBef>
              <a:spcAft>
                <a:spcPts val="0"/>
              </a:spcAft>
              <a:buClr>
                <a:srgbClr val="000000"/>
              </a:buClr>
              <a:buSzTx/>
              <a:buFont typeface="Arial"/>
              <a:buNone/>
              <a:tabLst/>
              <a:defRPr/>
            </a:pPr>
            <a:endParaRPr kumimoji="1"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5" name="Hexagon 54">
            <a:extLst>
              <a:ext uri="{FF2B5EF4-FFF2-40B4-BE49-F238E27FC236}">
                <a16:creationId xmlns:a16="http://schemas.microsoft.com/office/drawing/2014/main" id="{FB7D95CE-7EF8-D13C-7E71-1E3242BBE591}"/>
              </a:ext>
            </a:extLst>
          </p:cNvPr>
          <p:cNvSpPr/>
          <p:nvPr/>
        </p:nvSpPr>
        <p:spPr>
          <a:xfrm rot="5400000">
            <a:off x="10616670" y="1645657"/>
            <a:ext cx="822948" cy="686243"/>
          </a:xfrm>
          <a:prstGeom prst="hexagon">
            <a:avLst>
              <a:gd name="adj" fmla="val 34091"/>
              <a:gd name="vf" fmla="val 115470"/>
            </a:avLst>
          </a:prstGeom>
          <a:solidFill>
            <a:schemeClr val="bg1">
              <a:lumMod val="95000"/>
            </a:schemeClr>
          </a:solidFill>
          <a:ln>
            <a:solidFill>
              <a:srgbClr val="4C49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96" rtl="0" eaLnBrk="1" fontAlgn="auto" latinLnBrk="0" hangingPunct="1">
              <a:lnSpc>
                <a:spcPct val="100000"/>
              </a:lnSpc>
              <a:spcBef>
                <a:spcPts val="0"/>
              </a:spcBef>
              <a:spcAft>
                <a:spcPts val="0"/>
              </a:spcAft>
              <a:buClr>
                <a:srgbClr val="000000"/>
              </a:buClr>
              <a:buSzTx/>
              <a:buFont typeface="Arial"/>
              <a:buNone/>
              <a:tabLst/>
              <a:defRPr/>
            </a:pPr>
            <a:endParaRPr kumimoji="1"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57" name="Picture 4" descr="Light Bulb Icon 1833153">
            <a:extLst>
              <a:ext uri="{FF2B5EF4-FFF2-40B4-BE49-F238E27FC236}">
                <a16:creationId xmlns:a16="http://schemas.microsoft.com/office/drawing/2014/main" id="{A9478399-2190-DF9A-5F86-717CDBA9BD5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07612" y="1773730"/>
            <a:ext cx="457194" cy="45719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planing Icon 2845077">
            <a:extLst>
              <a:ext uri="{FF2B5EF4-FFF2-40B4-BE49-F238E27FC236}">
                <a16:creationId xmlns:a16="http://schemas.microsoft.com/office/drawing/2014/main" id="{F1916C45-A934-3D0E-B497-26D4CD7E588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87436" y="1738219"/>
            <a:ext cx="457194" cy="45719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Communication Icon 2610418">
            <a:extLst>
              <a:ext uri="{FF2B5EF4-FFF2-40B4-BE49-F238E27FC236}">
                <a16:creationId xmlns:a16="http://schemas.microsoft.com/office/drawing/2014/main" id="{12D4F0A9-15C8-F1FB-4F0E-7CB5A1BCDCB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808270" y="1729341"/>
            <a:ext cx="457194" cy="457194"/>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EE9614F9-3FBC-432C-76C2-7F4150A23B87}"/>
              </a:ext>
            </a:extLst>
          </p:cNvPr>
          <p:cNvSpPr txBox="1"/>
          <p:nvPr/>
        </p:nvSpPr>
        <p:spPr>
          <a:xfrm>
            <a:off x="6185769" y="2414026"/>
            <a:ext cx="2160504" cy="1224710"/>
          </a:xfrm>
          <a:prstGeom prst="rect">
            <a:avLst/>
          </a:prstGeom>
          <a:noFill/>
        </p:spPr>
        <p:txBody>
          <a:bodyPr wrap="square" rtlCol="0">
            <a:spAutoFit/>
          </a:bodyPr>
          <a:lstStyle/>
          <a:p>
            <a:pPr marL="0" marR="0" lvl="0" indent="0" algn="l" defTabSz="914396" rtl="0" eaLnBrk="1" fontAlgn="auto" latinLnBrk="0" hangingPunct="1">
              <a:lnSpc>
                <a:spcPct val="100000"/>
              </a:lnSpc>
              <a:spcBef>
                <a:spcPts val="0"/>
              </a:spcBef>
              <a:spcAft>
                <a:spcPts val="0"/>
              </a:spcAft>
              <a:buClr>
                <a:srgbClr val="000000"/>
              </a:buClr>
              <a:buSzTx/>
              <a:buFont typeface="Arial"/>
              <a:buNone/>
              <a:tabLst/>
              <a:defRPr/>
            </a:pPr>
            <a:r>
              <a:rPr kumimoji="1" lang="en-US" sz="1200" b="1" i="0" u="none" strike="noStrike" kern="0" cap="none" spc="0" normalizeH="0" baseline="0" noProof="0">
                <a:ln>
                  <a:noFill/>
                </a:ln>
                <a:solidFill>
                  <a:srgbClr val="000000"/>
                </a:solidFill>
                <a:effectLst/>
                <a:uLnTx/>
                <a:uFillTx/>
                <a:latin typeface="Arial"/>
                <a:cs typeface="Arial"/>
                <a:sym typeface="Arial"/>
              </a:rPr>
              <a:t>Review best practices</a:t>
            </a:r>
            <a:endParaRPr kumimoji="1" lang="en-US" sz="1200" b="0" i="0" u="none" strike="noStrike" kern="0" cap="none" spc="0" normalizeH="0" baseline="0" noProof="0">
              <a:ln>
                <a:noFill/>
              </a:ln>
              <a:solidFill>
                <a:srgbClr val="000000"/>
              </a:solidFill>
              <a:effectLst/>
              <a:uLnTx/>
              <a:uFillTx/>
              <a:latin typeface="Arial"/>
              <a:cs typeface="Arial"/>
              <a:sym typeface="Arial"/>
            </a:endParaRPr>
          </a:p>
          <a:p>
            <a:pPr marL="171449" marR="0" lvl="0" indent="-171449" algn="l" defTabSz="914396"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1" lang="en-US" sz="1200" b="0" i="0" u="none" strike="noStrike" kern="0" cap="none" spc="0" normalizeH="0" baseline="0" noProof="0">
                <a:ln>
                  <a:noFill/>
                </a:ln>
                <a:solidFill>
                  <a:srgbClr val="000000"/>
                </a:solidFill>
                <a:effectLst/>
                <a:uLnTx/>
                <a:uFillTx/>
                <a:latin typeface="Arial"/>
                <a:cs typeface="Arial"/>
                <a:sym typeface="Arial"/>
              </a:rPr>
              <a:t>AI/ML Rigor and Robustness Framework </a:t>
            </a:r>
          </a:p>
          <a:p>
            <a:pPr marL="171449" marR="0" lvl="0" indent="-171449" algn="l" defTabSz="914396"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1" lang="en-US" sz="1200" b="0" i="0" u="none" strike="noStrike" kern="0" cap="none" spc="0" normalizeH="0" baseline="0" noProof="0">
                <a:ln>
                  <a:noFill/>
                </a:ln>
                <a:solidFill>
                  <a:srgbClr val="000000"/>
                </a:solidFill>
                <a:effectLst/>
                <a:uLnTx/>
                <a:uFillTx/>
                <a:latin typeface="Arial"/>
                <a:cs typeface="Arial"/>
                <a:sym typeface="Arial"/>
              </a:rPr>
              <a:t>Machine Learning Compliance Controls Framework (MLCCF) </a:t>
            </a:r>
            <a:endParaRPr kumimoji="1" lang="en-US" sz="1200" b="1" i="0" u="none" strike="noStrike" kern="0" cap="none" spc="0" normalizeH="0" baseline="0" noProof="0">
              <a:ln>
                <a:noFill/>
              </a:ln>
              <a:solidFill>
                <a:srgbClr val="000000"/>
              </a:solidFill>
              <a:effectLst/>
              <a:uLnTx/>
              <a:uFillTx/>
              <a:latin typeface="Arial"/>
              <a:cs typeface="Arial"/>
              <a:sym typeface="Arial"/>
            </a:endParaRPr>
          </a:p>
        </p:txBody>
      </p:sp>
      <p:sp>
        <p:nvSpPr>
          <p:cNvPr id="63" name="TextBox 62">
            <a:extLst>
              <a:ext uri="{FF2B5EF4-FFF2-40B4-BE49-F238E27FC236}">
                <a16:creationId xmlns:a16="http://schemas.microsoft.com/office/drawing/2014/main" id="{E1B5F94E-D17D-FD77-9D5F-A0D8DD8334CB}"/>
              </a:ext>
            </a:extLst>
          </p:cNvPr>
          <p:cNvSpPr txBox="1"/>
          <p:nvPr/>
        </p:nvSpPr>
        <p:spPr>
          <a:xfrm>
            <a:off x="8302643" y="2400254"/>
            <a:ext cx="1910100" cy="1036293"/>
          </a:xfrm>
          <a:prstGeom prst="rect">
            <a:avLst/>
          </a:prstGeom>
          <a:noFill/>
        </p:spPr>
        <p:txBody>
          <a:bodyPr wrap="square" rtlCol="0">
            <a:spAutoFit/>
          </a:bodyPr>
          <a:lstStyle/>
          <a:p>
            <a:pPr marL="0" marR="0" lvl="0" indent="0" algn="l" defTabSz="914396" rtl="0" eaLnBrk="1" fontAlgn="auto" latinLnBrk="0" hangingPunct="1">
              <a:lnSpc>
                <a:spcPct val="100000"/>
              </a:lnSpc>
              <a:spcBef>
                <a:spcPts val="0"/>
              </a:spcBef>
              <a:spcAft>
                <a:spcPts val="0"/>
              </a:spcAft>
              <a:buClr>
                <a:srgbClr val="000000"/>
              </a:buClr>
              <a:buSzTx/>
              <a:buFont typeface="Arial"/>
              <a:buNone/>
              <a:tabLst/>
              <a:defRPr/>
            </a:pPr>
            <a:r>
              <a:rPr kumimoji="1" lang="en-US" sz="1200" b="1" i="0" u="none" strike="noStrike" kern="0" cap="none" spc="0" normalizeH="0" baseline="0" noProof="0">
                <a:ln>
                  <a:noFill/>
                </a:ln>
                <a:solidFill>
                  <a:srgbClr val="000000"/>
                </a:solidFill>
                <a:effectLst/>
                <a:uLnTx/>
                <a:uFillTx/>
                <a:latin typeface="Arial"/>
                <a:cs typeface="Arial"/>
                <a:sym typeface="Arial"/>
              </a:rPr>
              <a:t>Structured education and training</a:t>
            </a:r>
          </a:p>
          <a:p>
            <a:pPr marL="171449" marR="0" lvl="0" indent="-171449" algn="l" defTabSz="914396"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1" lang="en-US" sz="1200" b="1" i="0" u="none" strike="noStrike" kern="0" cap="none" spc="0" normalizeH="0" baseline="0" noProof="0">
                <a:ln>
                  <a:noFill/>
                </a:ln>
                <a:solidFill>
                  <a:srgbClr val="000000"/>
                </a:solidFill>
                <a:effectLst/>
                <a:uLnTx/>
                <a:uFillTx/>
                <a:latin typeface="Arial"/>
                <a:cs typeface="Arial"/>
                <a:sym typeface="Arial"/>
              </a:rPr>
              <a:t>9 </a:t>
            </a:r>
            <a:r>
              <a:rPr kumimoji="1" lang="en-US" sz="1200" b="0" i="0" u="none" strike="noStrike" kern="0" cap="none" spc="0" normalizeH="0" baseline="0" noProof="0">
                <a:ln>
                  <a:noFill/>
                </a:ln>
                <a:solidFill>
                  <a:srgbClr val="000000"/>
                </a:solidFill>
                <a:effectLst/>
                <a:uLnTx/>
                <a:uFillTx/>
                <a:latin typeface="Arial"/>
                <a:cs typeface="Arial"/>
                <a:sym typeface="Arial"/>
              </a:rPr>
              <a:t>faculty led webinars</a:t>
            </a:r>
          </a:p>
          <a:p>
            <a:pPr marL="171449" marR="0" lvl="0" indent="-171449" algn="l" defTabSz="914396"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1" lang="en-US" sz="1200" b="1" i="0" u="none" strike="noStrike" kern="0" cap="none" spc="0" normalizeH="0" baseline="0" noProof="0">
                <a:ln>
                  <a:noFill/>
                </a:ln>
                <a:solidFill>
                  <a:srgbClr val="000000"/>
                </a:solidFill>
                <a:effectLst/>
                <a:uLnTx/>
                <a:uFillTx/>
                <a:latin typeface="Arial"/>
                <a:cs typeface="Arial"/>
                <a:sym typeface="Arial"/>
              </a:rPr>
              <a:t>4</a:t>
            </a:r>
            <a:r>
              <a:rPr kumimoji="1" lang="en-US" sz="1200" b="0" i="0" u="none" strike="noStrike" kern="0" cap="none" spc="0" normalizeH="0" baseline="0" noProof="0">
                <a:ln>
                  <a:noFill/>
                </a:ln>
                <a:solidFill>
                  <a:srgbClr val="000000"/>
                </a:solidFill>
                <a:effectLst/>
                <a:uLnTx/>
                <a:uFillTx/>
                <a:latin typeface="Arial"/>
                <a:cs typeface="Arial"/>
                <a:sym typeface="Arial"/>
              </a:rPr>
              <a:t> tailored AI/ML workshops</a:t>
            </a:r>
          </a:p>
        </p:txBody>
      </p:sp>
      <p:sp>
        <p:nvSpPr>
          <p:cNvPr id="64" name="TextBox 63">
            <a:extLst>
              <a:ext uri="{FF2B5EF4-FFF2-40B4-BE49-F238E27FC236}">
                <a16:creationId xmlns:a16="http://schemas.microsoft.com/office/drawing/2014/main" id="{4AB768C8-6EBC-7B46-BE7D-0809C2F025D1}"/>
              </a:ext>
            </a:extLst>
          </p:cNvPr>
          <p:cNvSpPr txBox="1"/>
          <p:nvPr/>
        </p:nvSpPr>
        <p:spPr>
          <a:xfrm>
            <a:off x="10189307" y="2414026"/>
            <a:ext cx="1885985" cy="1224710"/>
          </a:xfrm>
          <a:prstGeom prst="rect">
            <a:avLst/>
          </a:prstGeom>
          <a:noFill/>
        </p:spPr>
        <p:txBody>
          <a:bodyPr wrap="square" rtlCol="0">
            <a:spAutoFit/>
          </a:bodyPr>
          <a:lstStyle/>
          <a:p>
            <a:pPr marL="0" marR="0" lvl="0" indent="0" algn="l" defTabSz="914396" rtl="0" eaLnBrk="1" fontAlgn="auto" latinLnBrk="0" hangingPunct="1">
              <a:lnSpc>
                <a:spcPct val="100000"/>
              </a:lnSpc>
              <a:spcBef>
                <a:spcPts val="0"/>
              </a:spcBef>
              <a:spcAft>
                <a:spcPts val="0"/>
              </a:spcAft>
              <a:buClr>
                <a:srgbClr val="000000"/>
              </a:buClr>
              <a:buSzTx/>
              <a:buFont typeface="Arial"/>
              <a:buNone/>
              <a:tabLst/>
              <a:defRPr/>
            </a:pPr>
            <a:r>
              <a:rPr kumimoji="1" lang="en-US" sz="1200" b="1" i="0" u="none" strike="noStrike" kern="0" cap="none" spc="0" normalizeH="0" baseline="0" noProof="0">
                <a:ln>
                  <a:noFill/>
                </a:ln>
                <a:solidFill>
                  <a:srgbClr val="000000"/>
                </a:solidFill>
                <a:effectLst/>
                <a:uLnTx/>
                <a:uFillTx/>
                <a:latin typeface="Arial"/>
                <a:cs typeface="Arial"/>
                <a:sym typeface="Arial"/>
              </a:rPr>
              <a:t>Capacity building</a:t>
            </a:r>
            <a:endParaRPr kumimoji="1" lang="en-US" sz="1200" b="0" i="0" u="none" strike="noStrike" kern="0" cap="none" spc="0" normalizeH="0" baseline="0" noProof="0">
              <a:ln>
                <a:noFill/>
              </a:ln>
              <a:solidFill>
                <a:srgbClr val="000000"/>
              </a:solidFill>
              <a:effectLst/>
              <a:uLnTx/>
              <a:uFillTx/>
              <a:latin typeface="Arial"/>
              <a:cs typeface="Arial"/>
              <a:sym typeface="Arial"/>
            </a:endParaRPr>
          </a:p>
          <a:p>
            <a:pPr marL="171449" marR="0" lvl="0" indent="-171449" algn="l" defTabSz="914396"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1" lang="en-US" sz="1200" b="1" i="0" u="none" strike="noStrike" kern="0" cap="none" spc="0" normalizeH="0" baseline="0" noProof="0">
                <a:ln>
                  <a:noFill/>
                </a:ln>
                <a:solidFill>
                  <a:srgbClr val="000000"/>
                </a:solidFill>
                <a:effectLst/>
                <a:uLnTx/>
                <a:uFillTx/>
                <a:latin typeface="Arial"/>
                <a:cs typeface="Arial"/>
                <a:sym typeface="Arial"/>
              </a:rPr>
              <a:t>16</a:t>
            </a:r>
            <a:r>
              <a:rPr kumimoji="1" lang="en-US" sz="1200" b="0" i="0" u="none" strike="noStrike" kern="0" cap="none" spc="0" normalizeH="0" baseline="0" noProof="0">
                <a:ln>
                  <a:noFill/>
                </a:ln>
                <a:solidFill>
                  <a:srgbClr val="000000"/>
                </a:solidFill>
                <a:effectLst/>
                <a:uLnTx/>
                <a:uFillTx/>
                <a:latin typeface="Arial"/>
                <a:cs typeface="Arial"/>
                <a:sym typeface="Arial"/>
              </a:rPr>
              <a:t> published manuscripts and posters</a:t>
            </a:r>
          </a:p>
          <a:p>
            <a:pPr marL="171449" marR="0" lvl="0" indent="-171449" algn="l" defTabSz="914396"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1" lang="en-US" sz="1200" b="1" i="0" u="none" strike="noStrike" kern="0" cap="none" spc="0" normalizeH="0" baseline="0" noProof="0">
                <a:ln>
                  <a:noFill/>
                </a:ln>
                <a:solidFill>
                  <a:srgbClr val="000000"/>
                </a:solidFill>
                <a:effectLst/>
                <a:uLnTx/>
                <a:uFillTx/>
                <a:latin typeface="Arial"/>
                <a:cs typeface="Arial"/>
                <a:sym typeface="Arial"/>
              </a:rPr>
              <a:t>3</a:t>
            </a:r>
            <a:r>
              <a:rPr kumimoji="1" lang="en-US" sz="1200" b="0" i="0" u="none" strike="noStrike" kern="0" cap="none" spc="0" normalizeH="0" baseline="0" noProof="0">
                <a:ln>
                  <a:noFill/>
                </a:ln>
                <a:solidFill>
                  <a:srgbClr val="000000"/>
                </a:solidFill>
                <a:effectLst/>
                <a:uLnTx/>
                <a:uFillTx/>
                <a:latin typeface="Arial"/>
                <a:cs typeface="Arial"/>
                <a:sym typeface="Arial"/>
              </a:rPr>
              <a:t> MIT students hired</a:t>
            </a:r>
          </a:p>
          <a:p>
            <a:pPr marL="0" marR="0" lvl="0" indent="0" algn="l" defTabSz="914396" rtl="0" eaLnBrk="1" fontAlgn="auto" latinLnBrk="0" hangingPunct="1">
              <a:lnSpc>
                <a:spcPct val="100000"/>
              </a:lnSpc>
              <a:spcBef>
                <a:spcPts val="0"/>
              </a:spcBef>
              <a:spcAft>
                <a:spcPts val="0"/>
              </a:spcAft>
              <a:buClr>
                <a:srgbClr val="000000"/>
              </a:buClr>
              <a:buSzTx/>
              <a:buFont typeface="Arial"/>
              <a:buNone/>
              <a:tabLst/>
              <a:defRPr/>
            </a:pPr>
            <a:endParaRPr kumimoji="1" lang="en-US" sz="1200" b="0" i="0" u="none" strike="noStrike" kern="0" cap="none" spc="0" normalizeH="0" baseline="0" noProof="0">
              <a:ln>
                <a:noFill/>
              </a:ln>
              <a:solidFill>
                <a:srgbClr val="000000"/>
              </a:solidFill>
              <a:effectLst/>
              <a:uLnTx/>
              <a:uFillTx/>
              <a:latin typeface="Arial"/>
              <a:cs typeface="Arial"/>
              <a:sym typeface="Arial"/>
            </a:endParaRPr>
          </a:p>
        </p:txBody>
      </p:sp>
      <p:sp>
        <p:nvSpPr>
          <p:cNvPr id="69" name="TextBox 68">
            <a:extLst>
              <a:ext uri="{FF2B5EF4-FFF2-40B4-BE49-F238E27FC236}">
                <a16:creationId xmlns:a16="http://schemas.microsoft.com/office/drawing/2014/main" id="{21466CC6-BA0F-7A03-674B-60D3D248A056}"/>
              </a:ext>
            </a:extLst>
          </p:cNvPr>
          <p:cNvSpPr txBox="1"/>
          <p:nvPr/>
        </p:nvSpPr>
        <p:spPr>
          <a:xfrm>
            <a:off x="6265795" y="5604213"/>
            <a:ext cx="1516427" cy="533848"/>
          </a:xfrm>
          <a:prstGeom prst="rect">
            <a:avLst/>
          </a:prstGeom>
          <a:noFill/>
        </p:spPr>
        <p:txBody>
          <a:bodyPr wrap="square" rtlCol="0">
            <a:spAutoFit/>
          </a:bodyPr>
          <a:lstStyle/>
          <a:p>
            <a:pPr marL="0" marR="0" lvl="0" indent="0" algn="ctr" defTabSz="914396" rtl="0" eaLnBrk="1" fontAlgn="auto" latinLnBrk="0" hangingPunct="1">
              <a:lnSpc>
                <a:spcPct val="100000"/>
              </a:lnSpc>
              <a:spcBef>
                <a:spcPts val="0"/>
              </a:spcBef>
              <a:spcAft>
                <a:spcPts val="0"/>
              </a:spcAft>
              <a:buClr>
                <a:srgbClr val="000000"/>
              </a:buClr>
              <a:buSzTx/>
              <a:buFont typeface="Arial"/>
              <a:buNone/>
              <a:tabLst/>
              <a:defRPr/>
            </a:pPr>
            <a:r>
              <a:rPr kumimoji="1" lang="en-US" sz="1400" kern="0" dirty="0">
                <a:solidFill>
                  <a:srgbClr val="000000"/>
                </a:solidFill>
                <a:latin typeface="Arial"/>
                <a:cs typeface="Arial"/>
                <a:sym typeface="Arial"/>
              </a:rPr>
              <a:t>P</a:t>
            </a:r>
            <a:r>
              <a:rPr kumimoji="1" lang="en-US" sz="1400" b="0" i="0" u="none" strike="noStrike" kern="0" cap="none" spc="0" normalizeH="0" baseline="0" noProof="0" dirty="0" err="1">
                <a:ln>
                  <a:noFill/>
                </a:ln>
                <a:solidFill>
                  <a:srgbClr val="000000"/>
                </a:solidFill>
                <a:effectLst/>
                <a:uLnTx/>
                <a:uFillTx/>
                <a:latin typeface="Arial"/>
                <a:cs typeface="Arial"/>
                <a:sym typeface="Arial"/>
              </a:rPr>
              <a:t>redictive</a:t>
            </a:r>
            <a:r>
              <a:rPr kumimoji="1" lang="en-US" sz="1400" b="0" i="0" u="none" strike="noStrike" kern="0" cap="none" spc="0" normalizeH="0" baseline="0" noProof="0" dirty="0">
                <a:ln>
                  <a:noFill/>
                </a:ln>
                <a:solidFill>
                  <a:srgbClr val="000000"/>
                </a:solidFill>
                <a:effectLst/>
                <a:uLnTx/>
                <a:uFillTx/>
                <a:latin typeface="Arial"/>
                <a:cs typeface="Arial"/>
                <a:sym typeface="Arial"/>
              </a:rPr>
              <a:t> algorithms</a:t>
            </a:r>
          </a:p>
        </p:txBody>
      </p:sp>
      <p:pic>
        <p:nvPicPr>
          <p:cNvPr id="70" name="Graphic 69" descr="Cloud Computing with solid fill">
            <a:extLst>
              <a:ext uri="{FF2B5EF4-FFF2-40B4-BE49-F238E27FC236}">
                <a16:creationId xmlns:a16="http://schemas.microsoft.com/office/drawing/2014/main" id="{4DD4D5BC-CDFC-F7E1-F36F-ABFE2F806C0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03534" y="4893929"/>
            <a:ext cx="676669" cy="676669"/>
          </a:xfrm>
          <a:prstGeom prst="rect">
            <a:avLst/>
          </a:prstGeom>
        </p:spPr>
      </p:pic>
      <p:sp>
        <p:nvSpPr>
          <p:cNvPr id="71" name="TextBox 70">
            <a:extLst>
              <a:ext uri="{FF2B5EF4-FFF2-40B4-BE49-F238E27FC236}">
                <a16:creationId xmlns:a16="http://schemas.microsoft.com/office/drawing/2014/main" id="{69FC9B44-1F46-C1EE-DF9E-C562280179F5}"/>
              </a:ext>
            </a:extLst>
          </p:cNvPr>
          <p:cNvSpPr txBox="1"/>
          <p:nvPr/>
        </p:nvSpPr>
        <p:spPr>
          <a:xfrm>
            <a:off x="7695435" y="5624051"/>
            <a:ext cx="1516427" cy="533848"/>
          </a:xfrm>
          <a:prstGeom prst="rect">
            <a:avLst/>
          </a:prstGeom>
          <a:noFill/>
        </p:spPr>
        <p:txBody>
          <a:bodyPr wrap="square" rtlCol="0">
            <a:spAutoFit/>
          </a:bodyPr>
          <a:lstStyle/>
          <a:p>
            <a:pPr marL="0" marR="0" lvl="0" indent="0" algn="ctr" defTabSz="914396" rtl="0" eaLnBrk="1" fontAlgn="auto" latinLnBrk="0" hangingPunct="1">
              <a:lnSpc>
                <a:spcPct val="100000"/>
              </a:lnSpc>
              <a:spcBef>
                <a:spcPts val="0"/>
              </a:spcBef>
              <a:spcAft>
                <a:spcPts val="0"/>
              </a:spcAft>
              <a:buClr>
                <a:srgbClr val="000000"/>
              </a:buClr>
              <a:buSzTx/>
              <a:buFont typeface="Arial"/>
              <a:buNone/>
              <a:tabLst/>
              <a:defRPr/>
            </a:pPr>
            <a:r>
              <a:rPr kumimoji="1" lang="en-US" sz="1400" b="0" i="0" u="none" strike="noStrike" kern="0" cap="none" spc="0" normalizeH="0" baseline="0" noProof="0" dirty="0">
                <a:ln>
                  <a:noFill/>
                </a:ln>
                <a:solidFill>
                  <a:srgbClr val="000000"/>
                </a:solidFill>
                <a:effectLst/>
                <a:uLnTx/>
                <a:uFillTx/>
                <a:latin typeface="Arial"/>
                <a:cs typeface="Arial"/>
                <a:sym typeface="Arial"/>
              </a:rPr>
              <a:t>Deep learning models</a:t>
            </a:r>
          </a:p>
        </p:txBody>
      </p:sp>
      <p:sp>
        <p:nvSpPr>
          <p:cNvPr id="72" name="TextBox 71">
            <a:extLst>
              <a:ext uri="{FF2B5EF4-FFF2-40B4-BE49-F238E27FC236}">
                <a16:creationId xmlns:a16="http://schemas.microsoft.com/office/drawing/2014/main" id="{3A403270-DC6A-378C-E972-93108F2C84EB}"/>
              </a:ext>
            </a:extLst>
          </p:cNvPr>
          <p:cNvSpPr txBox="1"/>
          <p:nvPr/>
        </p:nvSpPr>
        <p:spPr>
          <a:xfrm>
            <a:off x="9211862" y="5619770"/>
            <a:ext cx="1420057" cy="523220"/>
          </a:xfrm>
          <a:prstGeom prst="rect">
            <a:avLst/>
          </a:prstGeom>
          <a:noFill/>
        </p:spPr>
        <p:txBody>
          <a:bodyPr wrap="square">
            <a:spAutoFit/>
          </a:bodyPr>
          <a:lstStyle/>
          <a:p>
            <a:pPr marL="0" marR="0" lvl="0" indent="0" algn="ctr" defTabSz="914393" rtl="0" eaLnBrk="1" fontAlgn="auto" latinLnBrk="0" hangingPunct="1">
              <a:lnSpc>
                <a:spcPct val="100000"/>
              </a:lnSpc>
              <a:spcBef>
                <a:spcPts val="0"/>
              </a:spcBef>
              <a:spcAft>
                <a:spcPts val="600"/>
              </a:spcAft>
              <a:buClr>
                <a:srgbClr val="000000"/>
              </a:buClr>
              <a:buSzTx/>
              <a:buFont typeface="Arial"/>
              <a:buNone/>
              <a:tabLst/>
              <a:defRPr/>
            </a:pPr>
            <a:r>
              <a:rPr kumimoji="1" lang="en-US" sz="1400" b="0" i="0" u="none" strike="noStrike" kern="0" cap="none" spc="0" normalizeH="0" baseline="0" noProof="0" dirty="0">
                <a:ln>
                  <a:noFill/>
                </a:ln>
                <a:solidFill>
                  <a:srgbClr val="000000"/>
                </a:solidFill>
                <a:effectLst/>
                <a:uLnTx/>
                <a:uFillTx/>
                <a:latin typeface="Arial"/>
                <a:cs typeface="Arial"/>
                <a:sym typeface="Arial"/>
              </a:rPr>
              <a:t>PoC software implemented</a:t>
            </a:r>
          </a:p>
        </p:txBody>
      </p:sp>
      <p:sp>
        <p:nvSpPr>
          <p:cNvPr id="73" name="TextBox 72">
            <a:extLst>
              <a:ext uri="{FF2B5EF4-FFF2-40B4-BE49-F238E27FC236}">
                <a16:creationId xmlns:a16="http://schemas.microsoft.com/office/drawing/2014/main" id="{6002A4B5-C860-034A-1F85-B7A82256FE8B}"/>
              </a:ext>
            </a:extLst>
          </p:cNvPr>
          <p:cNvSpPr txBox="1"/>
          <p:nvPr/>
        </p:nvSpPr>
        <p:spPr>
          <a:xfrm>
            <a:off x="10561919" y="5604213"/>
            <a:ext cx="1420057" cy="533848"/>
          </a:xfrm>
          <a:prstGeom prst="rect">
            <a:avLst/>
          </a:prstGeom>
          <a:noFill/>
        </p:spPr>
        <p:txBody>
          <a:bodyPr wrap="square">
            <a:spAutoFit/>
          </a:bodyPr>
          <a:lstStyle/>
          <a:p>
            <a:pPr marL="0" marR="0" lvl="0" indent="0" algn="ctr" defTabSz="914393" rtl="0" eaLnBrk="1" fontAlgn="auto" latinLnBrk="0" hangingPunct="1">
              <a:lnSpc>
                <a:spcPct val="100000"/>
              </a:lnSpc>
              <a:spcBef>
                <a:spcPts val="0"/>
              </a:spcBef>
              <a:spcAft>
                <a:spcPts val="600"/>
              </a:spcAft>
              <a:buClr>
                <a:srgbClr val="000000"/>
              </a:buClr>
              <a:buSzTx/>
              <a:buFont typeface="Arial"/>
              <a:buNone/>
              <a:tabLst/>
              <a:defRPr/>
            </a:pPr>
            <a:r>
              <a:rPr kumimoji="1" lang="en-US" sz="1400" kern="0" dirty="0">
                <a:solidFill>
                  <a:srgbClr val="000000"/>
                </a:solidFill>
                <a:latin typeface="Arial"/>
                <a:cs typeface="Arial"/>
                <a:sym typeface="Arial"/>
              </a:rPr>
              <a:t>P</a:t>
            </a:r>
            <a:r>
              <a:rPr kumimoji="1" lang="en-US" sz="1400" b="0" i="0" u="none" strike="noStrike" kern="0" cap="none" spc="0" normalizeH="0" baseline="0" noProof="0" dirty="0" err="1">
                <a:ln>
                  <a:noFill/>
                </a:ln>
                <a:solidFill>
                  <a:srgbClr val="000000"/>
                </a:solidFill>
                <a:effectLst/>
                <a:uLnTx/>
                <a:uFillTx/>
                <a:latin typeface="Arial"/>
                <a:cs typeface="Arial"/>
                <a:sym typeface="Arial"/>
              </a:rPr>
              <a:t>atent</a:t>
            </a:r>
            <a:r>
              <a:rPr kumimoji="1" lang="en-US" sz="1400" b="0" i="0" u="none" strike="noStrike" kern="0" cap="none" spc="0" normalizeH="0" baseline="0" noProof="0" dirty="0">
                <a:ln>
                  <a:noFill/>
                </a:ln>
                <a:solidFill>
                  <a:srgbClr val="000000"/>
                </a:solidFill>
                <a:effectLst/>
                <a:uLnTx/>
                <a:uFillTx/>
                <a:latin typeface="Arial"/>
                <a:cs typeface="Arial"/>
                <a:sym typeface="Arial"/>
              </a:rPr>
              <a:t> application</a:t>
            </a:r>
          </a:p>
        </p:txBody>
      </p:sp>
      <p:sp>
        <p:nvSpPr>
          <p:cNvPr id="75" name="TextBox 74">
            <a:extLst>
              <a:ext uri="{FF2B5EF4-FFF2-40B4-BE49-F238E27FC236}">
                <a16:creationId xmlns:a16="http://schemas.microsoft.com/office/drawing/2014/main" id="{59B3B31E-3DC1-B509-DD02-0337CCEC7382}"/>
              </a:ext>
            </a:extLst>
          </p:cNvPr>
          <p:cNvSpPr txBox="1"/>
          <p:nvPr/>
        </p:nvSpPr>
        <p:spPr>
          <a:xfrm>
            <a:off x="3376450" y="4482507"/>
            <a:ext cx="2645745" cy="1350320"/>
          </a:xfrm>
          <a:prstGeom prst="rect">
            <a:avLst/>
          </a:prstGeom>
          <a:noFill/>
        </p:spPr>
        <p:txBody>
          <a:bodyPr wrap="square">
            <a:spAutoFit/>
          </a:bodyPr>
          <a:lstStyle/>
          <a:p>
            <a:pPr marL="0" marR="0" lvl="0" indent="0" algn="l" defTabSz="914393" rtl="0" eaLnBrk="1" fontAlgn="auto" latinLnBrk="0" hangingPunct="1">
              <a:lnSpc>
                <a:spcPct val="100000"/>
              </a:lnSpc>
              <a:spcBef>
                <a:spcPts val="0"/>
              </a:spcBef>
              <a:spcAft>
                <a:spcPts val="600"/>
              </a:spcAft>
              <a:buClr>
                <a:srgbClr val="000000"/>
              </a:buClr>
              <a:buSzTx/>
              <a:buFont typeface="Arial"/>
              <a:buNone/>
              <a:tabLst/>
              <a:defRPr/>
            </a:pPr>
            <a:r>
              <a:rPr kumimoji="1" lang="en-US" sz="1400" b="1" i="0" u="none" strike="noStrike" kern="0" cap="none" spc="0" normalizeH="0" baseline="0" noProof="0">
                <a:ln>
                  <a:noFill/>
                </a:ln>
                <a:solidFill>
                  <a:srgbClr val="E1242A"/>
                </a:solidFill>
                <a:effectLst/>
                <a:uLnTx/>
                <a:uFillTx/>
                <a:latin typeface="Arial"/>
                <a:cs typeface="Arial"/>
                <a:sym typeface="Arial"/>
              </a:rPr>
              <a:t>42</a:t>
            </a:r>
            <a:r>
              <a:rPr kumimoji="1" lang="en-US" sz="1400" b="0" i="0" u="none" strike="noStrike" kern="0" cap="none" spc="0" normalizeH="0" baseline="0" noProof="0">
                <a:ln>
                  <a:noFill/>
                </a:ln>
                <a:solidFill>
                  <a:srgbClr val="000000"/>
                </a:solidFill>
                <a:effectLst/>
                <a:uLnTx/>
                <a:uFillTx/>
                <a:latin typeface="Arial"/>
                <a:cs typeface="Arial"/>
                <a:sym typeface="Arial"/>
              </a:rPr>
              <a:t> Takeda Fellowships funded</a:t>
            </a:r>
          </a:p>
          <a:p>
            <a:pPr marL="0" marR="0" lvl="0" indent="0" algn="l" defTabSz="914393" rtl="0" eaLnBrk="1" fontAlgn="auto" latinLnBrk="0" hangingPunct="1">
              <a:lnSpc>
                <a:spcPct val="100000"/>
              </a:lnSpc>
              <a:spcBef>
                <a:spcPts val="0"/>
              </a:spcBef>
              <a:spcAft>
                <a:spcPts val="600"/>
              </a:spcAft>
              <a:buClr>
                <a:srgbClr val="000000"/>
              </a:buClr>
              <a:buSzTx/>
              <a:buFont typeface="Arial"/>
              <a:buNone/>
              <a:tabLst/>
              <a:defRPr/>
            </a:pPr>
            <a:r>
              <a:rPr kumimoji="1" lang="en-US" sz="1400" b="1" i="0" u="none" strike="noStrike" kern="0" cap="none" spc="0" normalizeH="0" baseline="0" noProof="0">
                <a:ln>
                  <a:noFill/>
                </a:ln>
                <a:solidFill>
                  <a:srgbClr val="E1242A"/>
                </a:solidFill>
                <a:effectLst/>
                <a:uLnTx/>
                <a:uFillTx/>
                <a:latin typeface="Arial"/>
                <a:cs typeface="Arial"/>
                <a:sym typeface="Arial"/>
              </a:rPr>
              <a:t>10</a:t>
            </a:r>
            <a:r>
              <a:rPr kumimoji="1" lang="en-US" sz="1400" b="1" i="0" u="none" strike="noStrike" kern="0" cap="none" spc="0" normalizeH="0" baseline="0" noProof="0">
                <a:ln>
                  <a:noFill/>
                </a:ln>
                <a:solidFill>
                  <a:srgbClr val="000000"/>
                </a:solidFill>
                <a:effectLst/>
                <a:uLnTx/>
                <a:uFillTx/>
                <a:latin typeface="Arial"/>
                <a:cs typeface="Arial"/>
                <a:sym typeface="Arial"/>
              </a:rPr>
              <a:t> </a:t>
            </a:r>
            <a:r>
              <a:rPr kumimoji="1" lang="en-US" sz="1400" b="0" i="0" u="none" strike="noStrike" kern="0" cap="none" spc="0" normalizeH="0" baseline="0" noProof="0">
                <a:ln>
                  <a:noFill/>
                </a:ln>
                <a:solidFill>
                  <a:srgbClr val="000000"/>
                </a:solidFill>
                <a:effectLst/>
                <a:uLnTx/>
                <a:uFillTx/>
                <a:latin typeface="Arial"/>
                <a:cs typeface="Arial"/>
                <a:sym typeface="Arial"/>
              </a:rPr>
              <a:t>MIT </a:t>
            </a:r>
            <a:r>
              <a:rPr kumimoji="1" lang="en-US" sz="1400" b="0" i="0" u="none" strike="noStrike" kern="0" cap="none" spc="0" normalizeH="0" baseline="0" noProof="0" err="1">
                <a:ln>
                  <a:noFill/>
                </a:ln>
                <a:solidFill>
                  <a:srgbClr val="000000"/>
                </a:solidFill>
                <a:effectLst/>
                <a:uLnTx/>
                <a:uFillTx/>
                <a:latin typeface="Arial"/>
                <a:cs typeface="Arial"/>
                <a:sym typeface="Arial"/>
              </a:rPr>
              <a:t>SuperUROP</a:t>
            </a:r>
            <a:r>
              <a:rPr kumimoji="1" lang="en-US" sz="1400" b="0" i="0" u="none" strike="noStrike" kern="0" cap="none" spc="0" normalizeH="0" baseline="0" noProof="0">
                <a:ln>
                  <a:noFill/>
                </a:ln>
                <a:solidFill>
                  <a:srgbClr val="000000"/>
                </a:solidFill>
                <a:effectLst/>
                <a:uLnTx/>
                <a:uFillTx/>
                <a:latin typeface="Arial"/>
                <a:cs typeface="Arial"/>
                <a:sym typeface="Arial"/>
              </a:rPr>
              <a:t> students supported</a:t>
            </a:r>
          </a:p>
          <a:p>
            <a:pPr marL="0" marR="0" lvl="0" indent="0" algn="l" defTabSz="914393" rtl="0" eaLnBrk="1" fontAlgn="auto" latinLnBrk="0" hangingPunct="1">
              <a:lnSpc>
                <a:spcPct val="100000"/>
              </a:lnSpc>
              <a:spcBef>
                <a:spcPts val="0"/>
              </a:spcBef>
              <a:spcAft>
                <a:spcPts val="600"/>
              </a:spcAft>
              <a:buClr>
                <a:srgbClr val="000000"/>
              </a:buClr>
              <a:buSzTx/>
              <a:buFont typeface="Arial"/>
              <a:buNone/>
              <a:tabLst/>
              <a:defRPr/>
            </a:pPr>
            <a:r>
              <a:rPr kumimoji="1" lang="en-US" sz="1400" b="1" i="0" u="none" strike="noStrike" kern="0" cap="none" spc="0" normalizeH="0" baseline="0" noProof="0">
                <a:ln>
                  <a:noFill/>
                </a:ln>
                <a:solidFill>
                  <a:srgbClr val="E1242A"/>
                </a:solidFill>
                <a:effectLst/>
                <a:uLnTx/>
                <a:uFillTx/>
                <a:latin typeface="Arial"/>
                <a:cs typeface="Arial"/>
                <a:sym typeface="Arial"/>
              </a:rPr>
              <a:t>6</a:t>
            </a:r>
            <a:r>
              <a:rPr kumimoji="1" lang="en-US" sz="1400" b="0" i="0" u="none" strike="noStrike" kern="0" cap="none" spc="0" normalizeH="0" baseline="0" noProof="0">
                <a:ln>
                  <a:noFill/>
                </a:ln>
                <a:solidFill>
                  <a:srgbClr val="000000"/>
                </a:solidFill>
                <a:effectLst/>
                <a:uLnTx/>
                <a:uFillTx/>
                <a:latin typeface="Arial"/>
                <a:cs typeface="Arial"/>
                <a:sym typeface="Arial"/>
              </a:rPr>
              <a:t> Takeda mentors participated in MIT’s DHIVE Program</a:t>
            </a:r>
          </a:p>
        </p:txBody>
      </p:sp>
      <p:pic>
        <p:nvPicPr>
          <p:cNvPr id="77" name="Graphic 76" descr="Programmer female with solid fill">
            <a:extLst>
              <a:ext uri="{FF2B5EF4-FFF2-40B4-BE49-F238E27FC236}">
                <a16:creationId xmlns:a16="http://schemas.microsoft.com/office/drawing/2014/main" id="{F3776E40-AA20-F811-5DFE-31219A8510F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151232" y="4918899"/>
            <a:ext cx="653094" cy="653094"/>
          </a:xfrm>
          <a:prstGeom prst="rect">
            <a:avLst/>
          </a:prstGeom>
        </p:spPr>
      </p:pic>
      <p:pic>
        <p:nvPicPr>
          <p:cNvPr id="78" name="Picture 16" descr="Health Icon 1334444">
            <a:extLst>
              <a:ext uri="{FF2B5EF4-FFF2-40B4-BE49-F238E27FC236}">
                <a16:creationId xmlns:a16="http://schemas.microsoft.com/office/drawing/2014/main" id="{A06815E5-7CF2-134C-763A-3B025068DB3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659152" y="5040444"/>
            <a:ext cx="530154" cy="530154"/>
          </a:xfrm>
          <a:prstGeom prst="rect">
            <a:avLst/>
          </a:prstGeom>
          <a:noFill/>
          <a:extLst>
            <a:ext uri="{909E8E84-426E-40DD-AFC4-6F175D3DCCD1}">
              <a14:hiddenFill xmlns:a14="http://schemas.microsoft.com/office/drawing/2010/main">
                <a:solidFill>
                  <a:srgbClr val="FFFFFF"/>
                </a:solidFill>
              </a14:hiddenFill>
            </a:ext>
          </a:extLst>
        </p:spPr>
      </p:pic>
      <p:pic>
        <p:nvPicPr>
          <p:cNvPr id="82" name="Graphic 81" descr="Internet Of Things with solid fill">
            <a:extLst>
              <a:ext uri="{FF2B5EF4-FFF2-40B4-BE49-F238E27FC236}">
                <a16:creationId xmlns:a16="http://schemas.microsoft.com/office/drawing/2014/main" id="{7AD34B54-1F37-2CED-24DA-FB9878F9990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928758" y="4946042"/>
            <a:ext cx="676670" cy="676670"/>
          </a:xfrm>
          <a:prstGeom prst="rect">
            <a:avLst/>
          </a:prstGeom>
        </p:spPr>
      </p:pic>
      <p:sp>
        <p:nvSpPr>
          <p:cNvPr id="83" name="Rectangle 82">
            <a:extLst>
              <a:ext uri="{FF2B5EF4-FFF2-40B4-BE49-F238E27FC236}">
                <a16:creationId xmlns:a16="http://schemas.microsoft.com/office/drawing/2014/main" id="{5A99A2BC-DD34-DE4B-DD70-E0BA3DDC75C6}"/>
              </a:ext>
            </a:extLst>
          </p:cNvPr>
          <p:cNvSpPr/>
          <p:nvPr/>
        </p:nvSpPr>
        <p:spPr>
          <a:xfrm>
            <a:off x="6340178" y="4398592"/>
            <a:ext cx="5541268" cy="533848"/>
          </a:xfrm>
          <a:prstGeom prst="rect">
            <a:avLst/>
          </a:prstGeom>
        </p:spPr>
        <p:txBody>
          <a:bodyPr wrap="square">
            <a:spAutoFit/>
          </a:bodyPr>
          <a:lstStyle/>
          <a:p>
            <a:pPr marL="0" marR="0" lvl="0" indent="0" algn="l" defTabSz="896200" rtl="0" eaLnBrk="1" fontAlgn="auto" latinLnBrk="0" hangingPunct="1">
              <a:lnSpc>
                <a:spcPct val="100000"/>
              </a:lnSpc>
              <a:spcBef>
                <a:spcPts val="588"/>
              </a:spcBef>
              <a:spcAft>
                <a:spcPts val="588"/>
              </a:spcAft>
              <a:buClr>
                <a:srgbClr val="000000"/>
              </a:buClr>
              <a:buSzTx/>
              <a:buFont typeface="Arial"/>
              <a:buNone/>
              <a:tabLst/>
              <a:defRPr/>
            </a:pPr>
            <a:r>
              <a:rPr kumimoji="1" lang="en-US" sz="1400" b="0" i="0" u="none" strike="noStrike" kern="0" cap="none" spc="0" normalizeH="0" baseline="0" noProof="0">
                <a:ln>
                  <a:noFill/>
                </a:ln>
                <a:solidFill>
                  <a:srgbClr val="000000"/>
                </a:solidFill>
                <a:effectLst/>
                <a:uLnTx/>
                <a:uFillTx/>
                <a:latin typeface="Arial"/>
                <a:cs typeface="Arial"/>
                <a:sym typeface="Arial"/>
              </a:rPr>
              <a:t>Obtain </a:t>
            </a:r>
            <a:r>
              <a:rPr kumimoji="1" lang="en-US" sz="1400" b="1" i="0" u="none" strike="noStrike" kern="0" cap="none" spc="0" normalizeH="0" baseline="0" noProof="0">
                <a:ln>
                  <a:noFill/>
                </a:ln>
                <a:solidFill>
                  <a:srgbClr val="000000"/>
                </a:solidFill>
                <a:effectLst/>
                <a:uLnTx/>
                <a:uFillTx/>
                <a:latin typeface="Arial"/>
                <a:cs typeface="Arial"/>
                <a:sym typeface="Arial"/>
              </a:rPr>
              <a:t>tangible solutions to key </a:t>
            </a:r>
            <a:r>
              <a:rPr kumimoji="1" lang="en-US" sz="1400" b="0" i="0" u="none" strike="noStrike" kern="0" cap="none" spc="0" normalizeH="0" baseline="0" noProof="0">
                <a:ln>
                  <a:noFill/>
                </a:ln>
                <a:solidFill>
                  <a:srgbClr val="000000"/>
                </a:solidFill>
                <a:effectLst/>
                <a:uLnTx/>
                <a:uFillTx/>
                <a:latin typeface="Arial"/>
                <a:cs typeface="Arial"/>
                <a:sym typeface="Arial"/>
              </a:rPr>
              <a:t>business problems across the enterprise</a:t>
            </a:r>
          </a:p>
        </p:txBody>
      </p:sp>
      <p:sp>
        <p:nvSpPr>
          <p:cNvPr id="87" name="TextBox 86">
            <a:extLst>
              <a:ext uri="{FF2B5EF4-FFF2-40B4-BE49-F238E27FC236}">
                <a16:creationId xmlns:a16="http://schemas.microsoft.com/office/drawing/2014/main" id="{2EAFD0AA-5152-5AC9-5A50-C62FF289A687}"/>
              </a:ext>
            </a:extLst>
          </p:cNvPr>
          <p:cNvSpPr txBox="1"/>
          <p:nvPr/>
        </p:nvSpPr>
        <p:spPr>
          <a:xfrm>
            <a:off x="347556" y="4426904"/>
            <a:ext cx="2790637" cy="1522512"/>
          </a:xfrm>
          <a:prstGeom prst="rect">
            <a:avLst/>
          </a:prstGeom>
          <a:noFill/>
        </p:spPr>
        <p:txBody>
          <a:bodyPr wrap="square">
            <a:spAutoFit/>
          </a:bodyPr>
          <a:lstStyle/>
          <a:p>
            <a:pPr marL="0" marR="0" lvl="0" indent="0" algn="l" defTabSz="896200" rtl="0" eaLnBrk="1" fontAlgn="auto" latinLnBrk="0" hangingPunct="1">
              <a:lnSpc>
                <a:spcPct val="100000"/>
              </a:lnSpc>
              <a:spcBef>
                <a:spcPts val="0"/>
              </a:spcBef>
              <a:spcAft>
                <a:spcPts val="0"/>
              </a:spcAft>
              <a:buClr>
                <a:srgbClr val="000000"/>
              </a:buClr>
              <a:buSzTx/>
              <a:buFont typeface="Arial"/>
              <a:buNone/>
              <a:tabLst/>
              <a:defRPr/>
            </a:pPr>
            <a:r>
              <a:rPr kumimoji="1" lang="en-US" sz="1400" b="0" i="0" u="none" strike="noStrike" kern="0" cap="none" spc="0" normalizeH="0" baseline="0" noProof="0">
                <a:ln>
                  <a:noFill/>
                </a:ln>
                <a:solidFill>
                  <a:srgbClr val="000000"/>
                </a:solidFill>
                <a:effectLst/>
                <a:uLnTx/>
                <a:uFillTx/>
                <a:latin typeface="Arial"/>
                <a:cs typeface="Arial"/>
                <a:sym typeface="Arial"/>
              </a:rPr>
              <a:t>Aligned with goals of </a:t>
            </a:r>
            <a:r>
              <a:rPr kumimoji="0" lang="en-US" sz="1400" b="1" i="0" u="none" strike="noStrike" kern="0" cap="none" spc="0" normalizeH="0" baseline="0" noProof="0">
                <a:ln>
                  <a:noFill/>
                </a:ln>
                <a:solidFill>
                  <a:srgbClr val="34373F">
                    <a:lumMod val="50000"/>
                  </a:srgbClr>
                </a:solidFill>
                <a:effectLst/>
                <a:uLnTx/>
                <a:uFillTx/>
                <a:latin typeface="Arial"/>
                <a:cs typeface="Arial"/>
                <a:sym typeface="Arial"/>
              </a:rPr>
              <a:t>Digital Advisory Board (DAB)</a:t>
            </a:r>
            <a:r>
              <a:rPr kumimoji="1" lang="en-US" sz="1400" b="0" i="0" u="none" strike="noStrike" kern="0" cap="none" spc="0" normalizeH="0" baseline="0" noProof="0">
                <a:ln>
                  <a:noFill/>
                </a:ln>
                <a:solidFill>
                  <a:srgbClr val="000000"/>
                </a:solidFill>
                <a:effectLst/>
                <a:uLnTx/>
                <a:uFillTx/>
                <a:latin typeface="Arial"/>
                <a:cs typeface="Arial"/>
                <a:sym typeface="Arial"/>
              </a:rPr>
              <a:t> and pursued in parallel: </a:t>
            </a:r>
            <a:endParaRPr kumimoji="0" lang="en-US" sz="1372" b="0" i="0" u="none" strike="noStrike" kern="0" cap="none" spc="0" normalizeH="0" baseline="0" noProof="0">
              <a:ln>
                <a:noFill/>
              </a:ln>
              <a:solidFill>
                <a:srgbClr val="34373F">
                  <a:lumMod val="50000"/>
                </a:srgbClr>
              </a:solidFill>
              <a:effectLst/>
              <a:uLnTx/>
              <a:uFillTx/>
              <a:latin typeface="Arial"/>
              <a:cs typeface="Arial"/>
              <a:sym typeface="Arial"/>
            </a:endParaRPr>
          </a:p>
          <a:p>
            <a:pPr marL="565811" marR="0" lvl="1" indent="-285749" algn="l" defTabSz="8962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US" sz="1224" b="0" i="0" u="none" strike="noStrike" kern="0" cap="none" spc="0" normalizeH="0" baseline="0" noProof="0">
                <a:ln>
                  <a:noFill/>
                </a:ln>
                <a:solidFill>
                  <a:srgbClr val="34373F">
                    <a:lumMod val="50000"/>
                  </a:srgbClr>
                </a:solidFill>
                <a:effectLst/>
                <a:uLnTx/>
                <a:uFillTx/>
                <a:latin typeface="Arial"/>
                <a:cs typeface="Arial"/>
                <a:sym typeface="Arial"/>
              </a:rPr>
              <a:t>Wholly external investment</a:t>
            </a:r>
          </a:p>
          <a:p>
            <a:pPr marL="565811" marR="0" lvl="1" indent="-285749" algn="l" defTabSz="8962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US" sz="1224" b="0" i="0" u="none" strike="noStrike" kern="0" cap="none" spc="0" normalizeH="0" baseline="0" noProof="0">
                <a:ln>
                  <a:noFill/>
                </a:ln>
                <a:solidFill>
                  <a:srgbClr val="34373F">
                    <a:lumMod val="50000"/>
                  </a:srgbClr>
                </a:solidFill>
                <a:effectLst/>
                <a:uLnTx/>
                <a:uFillTx/>
                <a:latin typeface="Arial"/>
                <a:cs typeface="Arial"/>
                <a:sym typeface="Arial"/>
              </a:rPr>
              <a:t>Academic collaboration</a:t>
            </a:r>
          </a:p>
          <a:p>
            <a:pPr marL="565811" marR="0" lvl="1" indent="-285749" algn="l" defTabSz="8962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US" sz="1224" b="0" i="0" u="none" strike="noStrike" kern="0" cap="none" spc="0" normalizeH="0" baseline="0" noProof="0">
                <a:ln>
                  <a:noFill/>
                </a:ln>
                <a:solidFill>
                  <a:srgbClr val="34373F">
                    <a:lumMod val="50000"/>
                  </a:srgbClr>
                </a:solidFill>
                <a:effectLst/>
                <a:uLnTx/>
                <a:uFillTx/>
                <a:latin typeface="Arial"/>
                <a:cs typeface="Arial"/>
                <a:sym typeface="Arial"/>
              </a:rPr>
              <a:t>Grass-roots volunteerism</a:t>
            </a:r>
          </a:p>
          <a:p>
            <a:pPr marL="565811" marR="0" lvl="1" indent="-285749" algn="l" defTabSz="8962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US" sz="1224" b="0" i="0" u="none" strike="noStrike" kern="0" cap="none" spc="0" normalizeH="0" baseline="0" noProof="0">
                <a:ln>
                  <a:noFill/>
                </a:ln>
                <a:solidFill>
                  <a:srgbClr val="34373F">
                    <a:lumMod val="50000"/>
                  </a:srgbClr>
                </a:solidFill>
                <a:effectLst/>
                <a:uLnTx/>
                <a:uFillTx/>
                <a:latin typeface="Arial"/>
                <a:cs typeface="Arial"/>
                <a:sym typeface="Arial"/>
              </a:rPr>
              <a:t>Philanthropic donation </a:t>
            </a:r>
          </a:p>
        </p:txBody>
      </p:sp>
      <p:sp>
        <p:nvSpPr>
          <p:cNvPr id="90" name="Right Brace 89">
            <a:extLst>
              <a:ext uri="{FF2B5EF4-FFF2-40B4-BE49-F238E27FC236}">
                <a16:creationId xmlns:a16="http://schemas.microsoft.com/office/drawing/2014/main" id="{447DB4B4-DA31-4411-7690-D4AFE539DF75}"/>
              </a:ext>
            </a:extLst>
          </p:cNvPr>
          <p:cNvSpPr/>
          <p:nvPr/>
        </p:nvSpPr>
        <p:spPr>
          <a:xfrm>
            <a:off x="3037326" y="4465158"/>
            <a:ext cx="232357" cy="1494183"/>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34373F"/>
              </a:solidFill>
              <a:effectLst/>
              <a:uLnTx/>
              <a:uFillTx/>
              <a:latin typeface="Arial"/>
              <a:ea typeface="+mn-ea"/>
              <a:cs typeface="+mn-cs"/>
              <a:sym typeface="Arial"/>
            </a:endParaRPr>
          </a:p>
        </p:txBody>
      </p:sp>
      <p:sp>
        <p:nvSpPr>
          <p:cNvPr id="3" name="TextBox 2">
            <a:extLst>
              <a:ext uri="{FF2B5EF4-FFF2-40B4-BE49-F238E27FC236}">
                <a16:creationId xmlns:a16="http://schemas.microsoft.com/office/drawing/2014/main" id="{A2DC78C8-D6FA-5DFF-B9D2-EDEE1629F579}"/>
              </a:ext>
            </a:extLst>
          </p:cNvPr>
          <p:cNvSpPr txBox="1"/>
          <p:nvPr/>
        </p:nvSpPr>
        <p:spPr>
          <a:xfrm>
            <a:off x="374880" y="6187137"/>
            <a:ext cx="6096869" cy="4465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22" b="0" i="0" u="none" strike="noStrike" kern="0" cap="none" spc="0" normalizeH="0" baseline="0" noProof="0">
                <a:ln>
                  <a:noFill/>
                </a:ln>
                <a:solidFill>
                  <a:srgbClr val="000000"/>
                </a:solidFill>
                <a:effectLst/>
                <a:uLnTx/>
                <a:uFillTx/>
                <a:latin typeface="Arial"/>
                <a:cs typeface="Arial"/>
                <a:sym typeface="Arial"/>
                <a:hlinkClick r:id="rId20"/>
              </a:rPr>
              <a:t>https://news.mit.edu/2023/mit-takeda-program-fourth-year-projects-0227</a:t>
            </a:r>
            <a:endParaRPr kumimoji="0" lang="en-US" sz="1122"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22"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805118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A3A8ECB-6062-4938-197A-703150F38AD1}"/>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53D4936A-D5C8-2079-1C22-51C220F29116}"/>
              </a:ext>
            </a:extLst>
          </p:cNvPr>
          <p:cNvSpPr txBox="1">
            <a:spLocks/>
          </p:cNvSpPr>
          <p:nvPr/>
        </p:nvSpPr>
        <p:spPr>
          <a:xfrm>
            <a:off x="606160" y="110520"/>
            <a:ext cx="9940107" cy="68580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51" b="1" dirty="0"/>
              <a:t>22 MIT-Takeda projects were launched across the drug development pipeline</a:t>
            </a:r>
            <a:endParaRPr lang="en-US" sz="2551" b="1" dirty="0">
              <a:solidFill>
                <a:schemeClr val="accent2"/>
              </a:solidFill>
            </a:endParaRPr>
          </a:p>
        </p:txBody>
      </p:sp>
      <p:sp>
        <p:nvSpPr>
          <p:cNvPr id="7" name="Rectangle: Rounded Corners 6">
            <a:extLst>
              <a:ext uri="{FF2B5EF4-FFF2-40B4-BE49-F238E27FC236}">
                <a16:creationId xmlns:a16="http://schemas.microsoft.com/office/drawing/2014/main" id="{DB700D7C-1B8B-F2F5-F45A-F677685D3FD7}"/>
              </a:ext>
            </a:extLst>
          </p:cNvPr>
          <p:cNvSpPr/>
          <p:nvPr/>
        </p:nvSpPr>
        <p:spPr>
          <a:xfrm>
            <a:off x="263241" y="2738861"/>
            <a:ext cx="1419155" cy="1140898"/>
          </a:xfrm>
          <a:prstGeom prst="round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wrap="square" rtlCol="0" anchor="ctr">
            <a:normAutofit/>
          </a:bodyPr>
          <a:lstStyle/>
          <a:p>
            <a:pPr lvl="0"/>
            <a:r>
              <a:rPr lang="en-US" sz="1428">
                <a:solidFill>
                  <a:schemeClr val="bg1"/>
                </a:solidFill>
              </a:rPr>
              <a:t>Target Discovery &amp; Validation</a:t>
            </a:r>
          </a:p>
        </p:txBody>
      </p:sp>
      <p:sp>
        <p:nvSpPr>
          <p:cNvPr id="8" name="Rectangle 7">
            <a:extLst>
              <a:ext uri="{FF2B5EF4-FFF2-40B4-BE49-F238E27FC236}">
                <a16:creationId xmlns:a16="http://schemas.microsoft.com/office/drawing/2014/main" id="{5E7D8896-9634-4BDB-F61A-820C145CA3E6}"/>
              </a:ext>
            </a:extLst>
          </p:cNvPr>
          <p:cNvSpPr/>
          <p:nvPr/>
        </p:nvSpPr>
        <p:spPr>
          <a:xfrm>
            <a:off x="231906" y="1277394"/>
            <a:ext cx="2209501" cy="114321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nchor="ctr"/>
          <a:lstStyle/>
          <a:p>
            <a:pPr lvl="0">
              <a:buFontTx/>
              <a:buNone/>
            </a:pPr>
            <a:r>
              <a:rPr lang="en-US" sz="1224" b="1"/>
              <a:t>Deep learning for human-microbiome protein interactions</a:t>
            </a:r>
          </a:p>
        </p:txBody>
      </p:sp>
      <p:cxnSp>
        <p:nvCxnSpPr>
          <p:cNvPr id="9" name="Straight Connector 8">
            <a:extLst>
              <a:ext uri="{FF2B5EF4-FFF2-40B4-BE49-F238E27FC236}">
                <a16:creationId xmlns:a16="http://schemas.microsoft.com/office/drawing/2014/main" id="{139184C8-5DAB-4FC7-6403-09EEBFFC7C9C}"/>
              </a:ext>
            </a:extLst>
          </p:cNvPr>
          <p:cNvCxnSpPr>
            <a:cxnSpLocks/>
            <a:stCxn id="7" idx="0"/>
            <a:endCxn id="8" idx="2"/>
          </p:cNvCxnSpPr>
          <p:nvPr/>
        </p:nvCxnSpPr>
        <p:spPr>
          <a:xfrm flipV="1">
            <a:off x="972819" y="2420605"/>
            <a:ext cx="363838" cy="3182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CE4CAEBA-1700-EAC9-C231-DA6FCFBF2DFE}"/>
              </a:ext>
            </a:extLst>
          </p:cNvPr>
          <p:cNvSpPr/>
          <p:nvPr/>
        </p:nvSpPr>
        <p:spPr>
          <a:xfrm>
            <a:off x="2308913" y="2797117"/>
            <a:ext cx="1419155" cy="1140898"/>
          </a:xfrm>
          <a:prstGeom prst="roundRect">
            <a:avLst/>
          </a:prstGeom>
          <a:solidFill>
            <a:srgbClr val="C00000"/>
          </a:solidFill>
          <a:ln/>
        </p:spPr>
        <p:style>
          <a:lnRef idx="0">
            <a:schemeClr val="accent3"/>
          </a:lnRef>
          <a:fillRef idx="3">
            <a:schemeClr val="accent3"/>
          </a:fillRef>
          <a:effectRef idx="3">
            <a:schemeClr val="accent3"/>
          </a:effectRef>
          <a:fontRef idx="minor">
            <a:schemeClr val="lt1"/>
          </a:fontRef>
        </p:style>
        <p:txBody>
          <a:bodyPr wrap="square" rtlCol="0" anchor="ctr">
            <a:normAutofit/>
          </a:bodyPr>
          <a:lstStyle/>
          <a:p>
            <a:pPr lvl="0"/>
            <a:r>
              <a:rPr lang="en-US" sz="1428">
                <a:solidFill>
                  <a:schemeClr val="bg1"/>
                </a:solidFill>
              </a:rPr>
              <a:t>Preclinical Research</a:t>
            </a:r>
          </a:p>
        </p:txBody>
      </p:sp>
      <p:sp>
        <p:nvSpPr>
          <p:cNvPr id="11" name="Rectangle: Rounded Corners 10">
            <a:extLst>
              <a:ext uri="{FF2B5EF4-FFF2-40B4-BE49-F238E27FC236}">
                <a16:creationId xmlns:a16="http://schemas.microsoft.com/office/drawing/2014/main" id="{C76186A7-1DD6-FFC7-BEC6-D51E3898754C}"/>
              </a:ext>
            </a:extLst>
          </p:cNvPr>
          <p:cNvSpPr/>
          <p:nvPr/>
        </p:nvSpPr>
        <p:spPr>
          <a:xfrm>
            <a:off x="6394579" y="2791196"/>
            <a:ext cx="1587269" cy="1140898"/>
          </a:xfrm>
          <a:prstGeom prst="round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wrap="square" rtlCol="0" anchor="ctr">
            <a:normAutofit/>
          </a:bodyPr>
          <a:lstStyle/>
          <a:p>
            <a:pPr lvl="0"/>
            <a:r>
              <a:rPr lang="en-US" sz="1428">
                <a:solidFill>
                  <a:schemeClr val="bg1"/>
                </a:solidFill>
              </a:rPr>
              <a:t>Manufacturing </a:t>
            </a:r>
          </a:p>
        </p:txBody>
      </p:sp>
      <p:sp>
        <p:nvSpPr>
          <p:cNvPr id="12" name="Rectangle: Rounded Corners 11">
            <a:extLst>
              <a:ext uri="{FF2B5EF4-FFF2-40B4-BE49-F238E27FC236}">
                <a16:creationId xmlns:a16="http://schemas.microsoft.com/office/drawing/2014/main" id="{9C124885-E202-6B27-2DA5-2FDCB587D3EC}"/>
              </a:ext>
            </a:extLst>
          </p:cNvPr>
          <p:cNvSpPr/>
          <p:nvPr/>
        </p:nvSpPr>
        <p:spPr>
          <a:xfrm>
            <a:off x="8614103" y="2791196"/>
            <a:ext cx="1420980" cy="1140898"/>
          </a:xfrm>
          <a:prstGeom prst="round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wrap="square" rtlCol="0" anchor="ctr">
            <a:normAutofit/>
          </a:bodyPr>
          <a:lstStyle/>
          <a:p>
            <a:pPr lvl="0"/>
            <a:r>
              <a:rPr lang="en-US" sz="1428">
                <a:solidFill>
                  <a:schemeClr val="bg1"/>
                </a:solidFill>
              </a:rPr>
              <a:t>Post-marketing</a:t>
            </a:r>
          </a:p>
          <a:p>
            <a:pPr lvl="0"/>
            <a:r>
              <a:rPr lang="en-US" sz="1428">
                <a:solidFill>
                  <a:schemeClr val="bg1"/>
                </a:solidFill>
              </a:rPr>
              <a:t>&amp; Safety</a:t>
            </a:r>
          </a:p>
        </p:txBody>
      </p:sp>
      <p:sp>
        <p:nvSpPr>
          <p:cNvPr id="13" name="Rectangle: Rounded Corners 12">
            <a:extLst>
              <a:ext uri="{FF2B5EF4-FFF2-40B4-BE49-F238E27FC236}">
                <a16:creationId xmlns:a16="http://schemas.microsoft.com/office/drawing/2014/main" id="{89556577-5C40-A292-9CEF-A10A7E945A18}"/>
              </a:ext>
            </a:extLst>
          </p:cNvPr>
          <p:cNvSpPr/>
          <p:nvPr/>
        </p:nvSpPr>
        <p:spPr>
          <a:xfrm>
            <a:off x="10637253" y="2797117"/>
            <a:ext cx="1420980" cy="1140898"/>
          </a:xfrm>
          <a:prstGeom prst="round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wrap="square" rtlCol="0" anchor="ctr">
            <a:normAutofit/>
          </a:bodyPr>
          <a:lstStyle/>
          <a:p>
            <a:pPr lvl="0"/>
            <a:r>
              <a:rPr lang="en-US" sz="1428">
                <a:solidFill>
                  <a:schemeClr val="bg1"/>
                </a:solidFill>
              </a:rPr>
              <a:t>Commercial</a:t>
            </a:r>
          </a:p>
        </p:txBody>
      </p:sp>
      <p:sp>
        <p:nvSpPr>
          <p:cNvPr id="14" name="Rectangle: Rounded Corners 13">
            <a:extLst>
              <a:ext uri="{FF2B5EF4-FFF2-40B4-BE49-F238E27FC236}">
                <a16:creationId xmlns:a16="http://schemas.microsoft.com/office/drawing/2014/main" id="{4027E417-6347-C65D-6A29-11B56858E8A1}"/>
              </a:ext>
            </a:extLst>
          </p:cNvPr>
          <p:cNvSpPr/>
          <p:nvPr/>
        </p:nvSpPr>
        <p:spPr>
          <a:xfrm>
            <a:off x="4277227" y="2797117"/>
            <a:ext cx="1515181" cy="1140898"/>
          </a:xfrm>
          <a:prstGeom prst="roundRect">
            <a:avLst/>
          </a:prstGeom>
          <a:solidFill>
            <a:srgbClr val="C00000"/>
          </a:solidFill>
          <a:ln/>
        </p:spPr>
        <p:style>
          <a:lnRef idx="0">
            <a:schemeClr val="accent1"/>
          </a:lnRef>
          <a:fillRef idx="3">
            <a:schemeClr val="accent1"/>
          </a:fillRef>
          <a:effectRef idx="3">
            <a:schemeClr val="accent1"/>
          </a:effectRef>
          <a:fontRef idx="minor">
            <a:schemeClr val="lt1"/>
          </a:fontRef>
        </p:style>
        <p:txBody>
          <a:bodyPr wrap="square" rtlCol="0" anchor="ctr">
            <a:normAutofit/>
          </a:bodyPr>
          <a:lstStyle/>
          <a:p>
            <a:pPr lvl="0"/>
            <a:r>
              <a:rPr lang="en-US" sz="1428">
                <a:solidFill>
                  <a:schemeClr val="bg1"/>
                </a:solidFill>
              </a:rPr>
              <a:t>Clinical Development and Disease Management</a:t>
            </a:r>
          </a:p>
        </p:txBody>
      </p:sp>
      <p:sp>
        <p:nvSpPr>
          <p:cNvPr id="15" name="Rectangle 14">
            <a:extLst>
              <a:ext uri="{FF2B5EF4-FFF2-40B4-BE49-F238E27FC236}">
                <a16:creationId xmlns:a16="http://schemas.microsoft.com/office/drawing/2014/main" id="{CBF68A69-26A9-0092-89AA-A1BEF69E8A14}"/>
              </a:ext>
            </a:extLst>
          </p:cNvPr>
          <p:cNvSpPr/>
          <p:nvPr/>
        </p:nvSpPr>
        <p:spPr>
          <a:xfrm>
            <a:off x="2607802" y="1286707"/>
            <a:ext cx="2964960" cy="1140898"/>
          </a:xfrm>
          <a:prstGeom prst="rect">
            <a:avLst/>
          </a:prstGeom>
          <a:ln/>
        </p:spPr>
        <p:style>
          <a:lnRef idx="2">
            <a:schemeClr val="accent5"/>
          </a:lnRef>
          <a:fillRef idx="1">
            <a:schemeClr val="lt1"/>
          </a:fillRef>
          <a:effectRef idx="0">
            <a:schemeClr val="accent5"/>
          </a:effectRef>
          <a:fontRef idx="minor">
            <a:schemeClr val="dk1"/>
          </a:fontRef>
        </p:style>
        <p:txBody>
          <a:bodyPr wrap="square" rtlCol="0" anchor="ctr"/>
          <a:lstStyle/>
          <a:p>
            <a:pPr marL="291551" indent="-291551">
              <a:buFont typeface="Arial" panose="020B0604020202020204" pitchFamily="34" charset="0"/>
              <a:buChar char="•"/>
            </a:pPr>
            <a:r>
              <a:rPr lang="en-US" sz="1224" b="1" dirty="0"/>
              <a:t>Early diagnosis of IBD patients and therapy non-responders</a:t>
            </a:r>
          </a:p>
          <a:p>
            <a:pPr marL="291551" indent="-291551">
              <a:buFont typeface="Arial" panose="020B0604020202020204" pitchFamily="34" charset="0"/>
              <a:buChar char="•"/>
            </a:pPr>
            <a:r>
              <a:rPr lang="en-US" sz="1224" b="1" dirty="0"/>
              <a:t>Automating liver image analysis</a:t>
            </a:r>
          </a:p>
          <a:p>
            <a:pPr marL="291551" indent="-291551">
              <a:buFont typeface="Arial" panose="020B0604020202020204" pitchFamily="34" charset="0"/>
              <a:buChar char="•"/>
            </a:pPr>
            <a:r>
              <a:rPr lang="en-US" sz="1224" b="1" dirty="0"/>
              <a:t>Voice Analytics for FTD</a:t>
            </a:r>
          </a:p>
          <a:p>
            <a:pPr marL="291551" indent="-291551">
              <a:buFont typeface="Arial" panose="020B0604020202020204" pitchFamily="34" charset="0"/>
              <a:buChar char="•"/>
            </a:pPr>
            <a:r>
              <a:rPr lang="en-US" sz="1224" b="1" dirty="0">
                <a:highlight>
                  <a:srgbClr val="FFFF00"/>
                </a:highlight>
              </a:rPr>
              <a:t>Probabilistic programming for clinical trial oversight</a:t>
            </a:r>
          </a:p>
        </p:txBody>
      </p:sp>
      <p:cxnSp>
        <p:nvCxnSpPr>
          <p:cNvPr id="16" name="Straight Connector 15">
            <a:extLst>
              <a:ext uri="{FF2B5EF4-FFF2-40B4-BE49-F238E27FC236}">
                <a16:creationId xmlns:a16="http://schemas.microsoft.com/office/drawing/2014/main" id="{0B09521A-4018-CD1F-769A-5D0E9F4AF3D6}"/>
              </a:ext>
            </a:extLst>
          </p:cNvPr>
          <p:cNvCxnSpPr>
            <a:cxnSpLocks/>
            <a:stCxn id="15" idx="2"/>
          </p:cNvCxnSpPr>
          <p:nvPr/>
        </p:nvCxnSpPr>
        <p:spPr>
          <a:xfrm>
            <a:off x="4090282" y="2427605"/>
            <a:ext cx="953045" cy="369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Arrow: Right 16">
            <a:extLst>
              <a:ext uri="{FF2B5EF4-FFF2-40B4-BE49-F238E27FC236}">
                <a16:creationId xmlns:a16="http://schemas.microsoft.com/office/drawing/2014/main" id="{CA628F31-AE44-F655-6B2C-76B89A778648}"/>
              </a:ext>
            </a:extLst>
          </p:cNvPr>
          <p:cNvSpPr/>
          <p:nvPr/>
        </p:nvSpPr>
        <p:spPr>
          <a:xfrm>
            <a:off x="1767969" y="3303278"/>
            <a:ext cx="431014" cy="272782"/>
          </a:xfrm>
          <a:prstGeom prst="rightArrow">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en-US" sz="1600">
              <a:solidFill>
                <a:schemeClr val="accent1"/>
              </a:solidFill>
            </a:endParaRPr>
          </a:p>
        </p:txBody>
      </p:sp>
      <p:sp>
        <p:nvSpPr>
          <p:cNvPr id="18" name="Arrow: Right 17">
            <a:extLst>
              <a:ext uri="{FF2B5EF4-FFF2-40B4-BE49-F238E27FC236}">
                <a16:creationId xmlns:a16="http://schemas.microsoft.com/office/drawing/2014/main" id="{65AB834A-76C6-7AEE-2D4F-8DDCA1A69E8A}"/>
              </a:ext>
            </a:extLst>
          </p:cNvPr>
          <p:cNvSpPr/>
          <p:nvPr/>
        </p:nvSpPr>
        <p:spPr>
          <a:xfrm>
            <a:off x="3779638" y="3316429"/>
            <a:ext cx="431014" cy="272782"/>
          </a:xfrm>
          <a:prstGeom prst="rightArrow">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en-US" sz="1600">
              <a:solidFill>
                <a:schemeClr val="accent1"/>
              </a:solidFill>
            </a:endParaRPr>
          </a:p>
        </p:txBody>
      </p:sp>
      <p:sp>
        <p:nvSpPr>
          <p:cNvPr id="19" name="Arrow: Right 18">
            <a:extLst>
              <a:ext uri="{FF2B5EF4-FFF2-40B4-BE49-F238E27FC236}">
                <a16:creationId xmlns:a16="http://schemas.microsoft.com/office/drawing/2014/main" id="{ED3341D5-1933-DB27-DD5C-6EC4B180D164}"/>
              </a:ext>
            </a:extLst>
          </p:cNvPr>
          <p:cNvSpPr/>
          <p:nvPr/>
        </p:nvSpPr>
        <p:spPr>
          <a:xfrm>
            <a:off x="5856539" y="3361645"/>
            <a:ext cx="431014" cy="272782"/>
          </a:xfrm>
          <a:prstGeom prst="rightArrow">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en-US" sz="1600">
              <a:solidFill>
                <a:schemeClr val="accent1"/>
              </a:solidFill>
            </a:endParaRPr>
          </a:p>
        </p:txBody>
      </p:sp>
      <p:sp>
        <p:nvSpPr>
          <p:cNvPr id="20" name="Arrow: Right 19">
            <a:extLst>
              <a:ext uri="{FF2B5EF4-FFF2-40B4-BE49-F238E27FC236}">
                <a16:creationId xmlns:a16="http://schemas.microsoft.com/office/drawing/2014/main" id="{9C9D58EB-F8E0-17C5-F515-7D305E40C508}"/>
              </a:ext>
            </a:extLst>
          </p:cNvPr>
          <p:cNvSpPr/>
          <p:nvPr/>
        </p:nvSpPr>
        <p:spPr>
          <a:xfrm>
            <a:off x="8097515" y="3323020"/>
            <a:ext cx="431014" cy="272782"/>
          </a:xfrm>
          <a:prstGeom prst="rightArrow">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en-US" sz="1600">
              <a:solidFill>
                <a:schemeClr val="accent1"/>
              </a:solidFill>
            </a:endParaRPr>
          </a:p>
        </p:txBody>
      </p:sp>
      <p:sp>
        <p:nvSpPr>
          <p:cNvPr id="21" name="Arrow: Right 20">
            <a:extLst>
              <a:ext uri="{FF2B5EF4-FFF2-40B4-BE49-F238E27FC236}">
                <a16:creationId xmlns:a16="http://schemas.microsoft.com/office/drawing/2014/main" id="{A6FDCA2F-0D2F-07F6-2018-ED22DCD63E5A}"/>
              </a:ext>
            </a:extLst>
          </p:cNvPr>
          <p:cNvSpPr/>
          <p:nvPr/>
        </p:nvSpPr>
        <p:spPr>
          <a:xfrm>
            <a:off x="10092136" y="3323020"/>
            <a:ext cx="431014" cy="272782"/>
          </a:xfrm>
          <a:prstGeom prst="rightArrow">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wrap="none" rtlCol="0" anchor="ctr"/>
          <a:lstStyle/>
          <a:p>
            <a:pPr algn="ctr"/>
            <a:endParaRPr kumimoji="1" lang="en-US" sz="1600">
              <a:solidFill>
                <a:schemeClr val="accent1"/>
              </a:solidFill>
            </a:endParaRPr>
          </a:p>
        </p:txBody>
      </p:sp>
      <p:sp>
        <p:nvSpPr>
          <p:cNvPr id="22" name="Rectangle 21">
            <a:extLst>
              <a:ext uri="{FF2B5EF4-FFF2-40B4-BE49-F238E27FC236}">
                <a16:creationId xmlns:a16="http://schemas.microsoft.com/office/drawing/2014/main" id="{3D0AF988-3C47-F8B9-702D-80CEC056B653}"/>
              </a:ext>
            </a:extLst>
          </p:cNvPr>
          <p:cNvSpPr/>
          <p:nvPr/>
        </p:nvSpPr>
        <p:spPr>
          <a:xfrm>
            <a:off x="8924140" y="1277393"/>
            <a:ext cx="2930244" cy="1140898"/>
          </a:xfrm>
          <a:prstGeom prst="rect">
            <a:avLst/>
          </a:prstGeom>
          <a:ln/>
        </p:spPr>
        <p:style>
          <a:lnRef idx="2">
            <a:schemeClr val="accent5"/>
          </a:lnRef>
          <a:fillRef idx="1">
            <a:schemeClr val="lt1"/>
          </a:fillRef>
          <a:effectRef idx="0">
            <a:schemeClr val="accent5"/>
          </a:effectRef>
          <a:fontRef idx="minor">
            <a:schemeClr val="dk1"/>
          </a:fontRef>
        </p:style>
        <p:txBody>
          <a:bodyPr wrap="square" rtlCol="0" anchor="ctr"/>
          <a:lstStyle/>
          <a:p>
            <a:pPr marL="174930" indent="-174930">
              <a:buFont typeface="Arial" panose="020B0604020202020204" pitchFamily="34" charset="0"/>
              <a:buChar char="•"/>
            </a:pPr>
            <a:r>
              <a:rPr lang="en-US" sz="1224" b="1" dirty="0"/>
              <a:t>NLP for adverse effect assessments</a:t>
            </a:r>
          </a:p>
          <a:p>
            <a:pPr marL="174930" indent="-174930">
              <a:buFont typeface="Arial" panose="020B0604020202020204" pitchFamily="34" charset="0"/>
              <a:buChar char="•"/>
            </a:pPr>
            <a:r>
              <a:rPr lang="en-US" sz="1224" b="1" dirty="0"/>
              <a:t>Automating the scientific literature review</a:t>
            </a:r>
            <a:endParaRPr lang="en-US" sz="918" b="1" dirty="0"/>
          </a:p>
        </p:txBody>
      </p:sp>
      <p:cxnSp>
        <p:nvCxnSpPr>
          <p:cNvPr id="23" name="Straight Connector 22">
            <a:extLst>
              <a:ext uri="{FF2B5EF4-FFF2-40B4-BE49-F238E27FC236}">
                <a16:creationId xmlns:a16="http://schemas.microsoft.com/office/drawing/2014/main" id="{7F2B1DB0-9B4F-0BE2-7D46-F74EC0867645}"/>
              </a:ext>
            </a:extLst>
          </p:cNvPr>
          <p:cNvCxnSpPr>
            <a:cxnSpLocks/>
            <a:stCxn id="12" idx="0"/>
            <a:endCxn id="22" idx="2"/>
          </p:cNvCxnSpPr>
          <p:nvPr/>
        </p:nvCxnSpPr>
        <p:spPr>
          <a:xfrm flipV="1">
            <a:off x="9324593" y="2418292"/>
            <a:ext cx="1064669" cy="3729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043EA63-11AC-AC02-086F-49D779E05000}"/>
              </a:ext>
            </a:extLst>
          </p:cNvPr>
          <p:cNvCxnSpPr>
            <a:cxnSpLocks/>
            <a:stCxn id="11" idx="0"/>
            <a:endCxn id="25" idx="2"/>
          </p:cNvCxnSpPr>
          <p:nvPr/>
        </p:nvCxnSpPr>
        <p:spPr>
          <a:xfrm flipV="1">
            <a:off x="7188214" y="2423641"/>
            <a:ext cx="60238" cy="3675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175296F-31D1-C259-6D1F-7C2ADF87B5A7}"/>
              </a:ext>
            </a:extLst>
          </p:cNvPr>
          <p:cNvSpPr/>
          <p:nvPr/>
        </p:nvSpPr>
        <p:spPr>
          <a:xfrm>
            <a:off x="5739157" y="1282743"/>
            <a:ext cx="3018589" cy="1140898"/>
          </a:xfrm>
          <a:prstGeom prst="rect">
            <a:avLst/>
          </a:prstGeom>
          <a:ln/>
        </p:spPr>
        <p:style>
          <a:lnRef idx="2">
            <a:schemeClr val="accent5"/>
          </a:lnRef>
          <a:fillRef idx="1">
            <a:schemeClr val="lt1"/>
          </a:fillRef>
          <a:effectRef idx="0">
            <a:schemeClr val="accent5"/>
          </a:effectRef>
          <a:fontRef idx="minor">
            <a:schemeClr val="dk1"/>
          </a:fontRef>
        </p:style>
        <p:txBody>
          <a:bodyPr wrap="square" rtlCol="0" anchor="ctr"/>
          <a:lstStyle/>
          <a:p>
            <a:pPr marL="291551" indent="-291551">
              <a:buFont typeface="Arial" panose="020B0604020202020204" pitchFamily="34" charset="0"/>
              <a:buChar char="•"/>
            </a:pPr>
            <a:r>
              <a:rPr lang="en-US" sz="1224" b="1"/>
              <a:t>Automating inspection of lyophilized products</a:t>
            </a:r>
          </a:p>
          <a:p>
            <a:pPr marL="291551" indent="-291551">
              <a:buFont typeface="Arial" panose="020B0604020202020204" pitchFamily="34" charset="0"/>
              <a:buChar char="•"/>
            </a:pPr>
            <a:r>
              <a:rPr lang="en-US" sz="1224" b="1"/>
              <a:t>Predictive modeling for biologics </a:t>
            </a:r>
          </a:p>
          <a:p>
            <a:pPr marL="291551" indent="-291551">
              <a:buFont typeface="Arial" panose="020B0604020202020204" pitchFamily="34" charset="0"/>
              <a:buChar char="•"/>
            </a:pPr>
            <a:r>
              <a:rPr lang="en-US" sz="1224" b="1"/>
              <a:t>Automating unit operations using video data</a:t>
            </a:r>
            <a:endParaRPr lang="en-US" sz="816" b="1"/>
          </a:p>
        </p:txBody>
      </p:sp>
      <p:sp>
        <p:nvSpPr>
          <p:cNvPr id="26" name="Rectangle 25">
            <a:extLst>
              <a:ext uri="{FF2B5EF4-FFF2-40B4-BE49-F238E27FC236}">
                <a16:creationId xmlns:a16="http://schemas.microsoft.com/office/drawing/2014/main" id="{E5A8BC7B-F28B-5B6F-83AF-896A9F181D31}"/>
              </a:ext>
            </a:extLst>
          </p:cNvPr>
          <p:cNvSpPr/>
          <p:nvPr/>
        </p:nvSpPr>
        <p:spPr>
          <a:xfrm>
            <a:off x="185157" y="4467447"/>
            <a:ext cx="2177011" cy="1366236"/>
          </a:xfrm>
          <a:prstGeom prst="rect">
            <a:avLst/>
          </a:prstGeom>
          <a:ln/>
        </p:spPr>
        <p:style>
          <a:lnRef idx="2">
            <a:schemeClr val="accent5"/>
          </a:lnRef>
          <a:fillRef idx="1">
            <a:schemeClr val="lt1"/>
          </a:fillRef>
          <a:effectRef idx="0">
            <a:schemeClr val="accent5"/>
          </a:effectRef>
          <a:fontRef idx="minor">
            <a:schemeClr val="dk1"/>
          </a:fontRef>
        </p:style>
        <p:txBody>
          <a:bodyPr wrap="square" rtlCol="0" anchor="ctr"/>
          <a:lstStyle/>
          <a:p>
            <a:pPr marL="174930" indent="-174930">
              <a:buFont typeface="Arial" panose="020B0604020202020204" pitchFamily="34" charset="0"/>
              <a:buChar char="•"/>
            </a:pPr>
            <a:r>
              <a:rPr lang="en-US" sz="1224" b="1"/>
              <a:t>Deep learning to identify biomarkers for Neuroscience</a:t>
            </a:r>
          </a:p>
          <a:p>
            <a:pPr marL="174930" indent="-174930">
              <a:buFont typeface="Arial" panose="020B0604020202020204" pitchFamily="34" charset="0"/>
              <a:buChar char="•"/>
            </a:pPr>
            <a:r>
              <a:rPr lang="en-US" sz="1224" b="1">
                <a:latin typeface="Calibri" panose="020F0502020204030204" pitchFamily="34" charset="0"/>
                <a:ea typeface="DengXian" panose="02010600030101010101" pitchFamily="2" charset="-122"/>
              </a:rPr>
              <a:t>Forecast multiple myeloma patient biomarkers</a:t>
            </a:r>
          </a:p>
        </p:txBody>
      </p:sp>
      <p:cxnSp>
        <p:nvCxnSpPr>
          <p:cNvPr id="27" name="Straight Connector 26">
            <a:extLst>
              <a:ext uri="{FF2B5EF4-FFF2-40B4-BE49-F238E27FC236}">
                <a16:creationId xmlns:a16="http://schemas.microsoft.com/office/drawing/2014/main" id="{8D0E2562-DC9A-EB26-9B28-F5DD2915676D}"/>
              </a:ext>
            </a:extLst>
          </p:cNvPr>
          <p:cNvCxnSpPr>
            <a:cxnSpLocks/>
            <a:stCxn id="10" idx="2"/>
            <a:endCxn id="26" idx="0"/>
          </p:cNvCxnSpPr>
          <p:nvPr/>
        </p:nvCxnSpPr>
        <p:spPr>
          <a:xfrm flipH="1">
            <a:off x="1273663" y="3938015"/>
            <a:ext cx="1744828" cy="529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6EE91CD-5022-31DC-0E8B-FC2E2AABC7C7}"/>
              </a:ext>
            </a:extLst>
          </p:cNvPr>
          <p:cNvSpPr/>
          <p:nvPr/>
        </p:nvSpPr>
        <p:spPr>
          <a:xfrm>
            <a:off x="2517635" y="4470260"/>
            <a:ext cx="2524006" cy="1366236"/>
          </a:xfrm>
          <a:prstGeom prst="rect">
            <a:avLst/>
          </a:prstGeom>
          <a:ln/>
        </p:spPr>
        <p:style>
          <a:lnRef idx="2">
            <a:schemeClr val="accent5"/>
          </a:lnRef>
          <a:fillRef idx="1">
            <a:schemeClr val="lt1"/>
          </a:fillRef>
          <a:effectRef idx="0">
            <a:schemeClr val="accent5"/>
          </a:effectRef>
          <a:fontRef idx="minor">
            <a:schemeClr val="dk1"/>
          </a:fontRef>
        </p:style>
        <p:txBody>
          <a:bodyPr wrap="square" rtlCol="0" anchor="ctr"/>
          <a:lstStyle/>
          <a:p>
            <a:pPr marL="174930" indent="-174930">
              <a:buFont typeface="Arial" panose="020B0604020202020204" pitchFamily="34" charset="0"/>
              <a:buChar char="•"/>
            </a:pPr>
            <a:r>
              <a:rPr lang="en-US" sz="1224" b="1" dirty="0"/>
              <a:t>ML for classification of MLD patients </a:t>
            </a:r>
          </a:p>
          <a:p>
            <a:pPr marL="174930" indent="-174930">
              <a:buFont typeface="Arial" panose="020B0604020202020204" pitchFamily="34" charset="0"/>
              <a:buChar char="•"/>
            </a:pPr>
            <a:r>
              <a:rPr lang="en-US" sz="1224" b="1" dirty="0"/>
              <a:t>ML for early diagnosis of Fabry patients</a:t>
            </a:r>
          </a:p>
          <a:p>
            <a:pPr marL="174930" indent="-174930">
              <a:buFont typeface="Arial" panose="020B0604020202020204" pitchFamily="34" charset="0"/>
              <a:buChar char="•"/>
            </a:pPr>
            <a:r>
              <a:rPr lang="en-US" sz="1224" b="1" dirty="0">
                <a:highlight>
                  <a:srgbClr val="FFFF00"/>
                </a:highlight>
              </a:rPr>
              <a:t>Predictive modeling for early diagnosis of GI patients</a:t>
            </a:r>
          </a:p>
        </p:txBody>
      </p:sp>
      <p:cxnSp>
        <p:nvCxnSpPr>
          <p:cNvPr id="29" name="Straight Connector 28">
            <a:extLst>
              <a:ext uri="{FF2B5EF4-FFF2-40B4-BE49-F238E27FC236}">
                <a16:creationId xmlns:a16="http://schemas.microsoft.com/office/drawing/2014/main" id="{FA1EE8FB-58C1-128A-5747-E42D59969519}"/>
              </a:ext>
            </a:extLst>
          </p:cNvPr>
          <p:cNvCxnSpPr>
            <a:cxnSpLocks/>
            <a:stCxn id="28" idx="0"/>
            <a:endCxn id="14" idx="2"/>
          </p:cNvCxnSpPr>
          <p:nvPr/>
        </p:nvCxnSpPr>
        <p:spPr>
          <a:xfrm flipV="1">
            <a:off x="3779638" y="3938015"/>
            <a:ext cx="1255179" cy="532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7CC29E-C814-E96B-9D06-80BE02122452}"/>
              </a:ext>
            </a:extLst>
          </p:cNvPr>
          <p:cNvCxnSpPr>
            <a:cxnSpLocks/>
            <a:stCxn id="31" idx="0"/>
            <a:endCxn id="11" idx="2"/>
          </p:cNvCxnSpPr>
          <p:nvPr/>
        </p:nvCxnSpPr>
        <p:spPr>
          <a:xfrm flipV="1">
            <a:off x="6464795" y="3932095"/>
            <a:ext cx="723418" cy="5480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D7000BDA-5F4B-BC66-9C45-A9606F56317A}"/>
              </a:ext>
            </a:extLst>
          </p:cNvPr>
          <p:cNvSpPr/>
          <p:nvPr/>
        </p:nvSpPr>
        <p:spPr>
          <a:xfrm>
            <a:off x="5197108" y="4480097"/>
            <a:ext cx="2535373" cy="1356398"/>
          </a:xfrm>
          <a:prstGeom prst="rect">
            <a:avLst/>
          </a:prstGeom>
          <a:ln/>
        </p:spPr>
        <p:style>
          <a:lnRef idx="2">
            <a:schemeClr val="accent5"/>
          </a:lnRef>
          <a:fillRef idx="1">
            <a:schemeClr val="lt1"/>
          </a:fillRef>
          <a:effectRef idx="0">
            <a:schemeClr val="accent5"/>
          </a:effectRef>
          <a:fontRef idx="minor">
            <a:schemeClr val="dk1"/>
          </a:fontRef>
        </p:style>
        <p:txBody>
          <a:bodyPr wrap="square" rtlCol="0" anchor="ctr"/>
          <a:lstStyle/>
          <a:p>
            <a:pPr marL="174930" indent="-174930">
              <a:buFont typeface="Arial" panose="020B0604020202020204" pitchFamily="34" charset="0"/>
              <a:buChar char="•"/>
            </a:pPr>
            <a:r>
              <a:rPr lang="en-US" sz="1224" b="1"/>
              <a:t>Implementing automated inspection of lyophilized products</a:t>
            </a:r>
          </a:p>
          <a:p>
            <a:pPr marL="174930" indent="-174930">
              <a:buFont typeface="Arial" panose="020B0604020202020204" pitchFamily="34" charset="0"/>
              <a:buChar char="•"/>
            </a:pPr>
            <a:r>
              <a:rPr lang="en-US" sz="1224" b="1"/>
              <a:t>Implementing automated unit operations </a:t>
            </a:r>
          </a:p>
          <a:p>
            <a:pPr marL="174930" indent="-174930">
              <a:buFont typeface="Arial" panose="020B0604020202020204" pitchFamily="34" charset="0"/>
              <a:buChar char="•"/>
            </a:pPr>
            <a:r>
              <a:rPr lang="en-US" sz="1224" b="1"/>
              <a:t>Predictive modeling for biologics </a:t>
            </a:r>
          </a:p>
        </p:txBody>
      </p:sp>
      <p:sp>
        <p:nvSpPr>
          <p:cNvPr id="32" name="Rectangle 31">
            <a:extLst>
              <a:ext uri="{FF2B5EF4-FFF2-40B4-BE49-F238E27FC236}">
                <a16:creationId xmlns:a16="http://schemas.microsoft.com/office/drawing/2014/main" id="{0F745935-AA30-F6B4-E46B-C4001CAE3A7D}"/>
              </a:ext>
            </a:extLst>
          </p:cNvPr>
          <p:cNvSpPr/>
          <p:nvPr/>
        </p:nvSpPr>
        <p:spPr>
          <a:xfrm>
            <a:off x="7854669" y="4481503"/>
            <a:ext cx="2456547" cy="1353585"/>
          </a:xfrm>
          <a:prstGeom prst="rect">
            <a:avLst/>
          </a:prstGeom>
          <a:ln/>
        </p:spPr>
        <p:style>
          <a:lnRef idx="2">
            <a:schemeClr val="accent5"/>
          </a:lnRef>
          <a:fillRef idx="1">
            <a:schemeClr val="lt1"/>
          </a:fillRef>
          <a:effectRef idx="0">
            <a:schemeClr val="accent5"/>
          </a:effectRef>
          <a:fontRef idx="minor">
            <a:schemeClr val="dk1"/>
          </a:fontRef>
        </p:style>
        <p:txBody>
          <a:bodyPr wrap="square" rtlCol="0" anchor="ctr"/>
          <a:lstStyle/>
          <a:p>
            <a:pPr marL="174930" indent="-174930">
              <a:buFont typeface="Arial" panose="020B0604020202020204" pitchFamily="34" charset="0"/>
              <a:buChar char="•"/>
            </a:pPr>
            <a:r>
              <a:rPr lang="en-US" sz="1224" b="1"/>
              <a:t>Framework for ML and RWD/RWE</a:t>
            </a:r>
          </a:p>
          <a:p>
            <a:pPr marL="174930" indent="-174930">
              <a:buFont typeface="Arial" panose="020B0604020202020204" pitchFamily="34" charset="0"/>
              <a:buChar char="•"/>
            </a:pPr>
            <a:r>
              <a:rPr lang="en-US" sz="1224" b="1"/>
              <a:t>Predictive signal detection and analysis</a:t>
            </a:r>
          </a:p>
          <a:p>
            <a:pPr marL="174930" indent="-174930">
              <a:buFont typeface="Arial" panose="020B0604020202020204" pitchFamily="34" charset="0"/>
              <a:buChar char="•"/>
            </a:pPr>
            <a:r>
              <a:rPr lang="en-US" sz="1224" b="1"/>
              <a:t>ML to evaluate RWD/RWE for chronic kidney disease</a:t>
            </a:r>
          </a:p>
        </p:txBody>
      </p:sp>
      <p:cxnSp>
        <p:nvCxnSpPr>
          <p:cNvPr id="33" name="Straight Connector 32">
            <a:extLst>
              <a:ext uri="{FF2B5EF4-FFF2-40B4-BE49-F238E27FC236}">
                <a16:creationId xmlns:a16="http://schemas.microsoft.com/office/drawing/2014/main" id="{516FEB64-6D3D-EB3D-9914-EC3D1794C627}"/>
              </a:ext>
            </a:extLst>
          </p:cNvPr>
          <p:cNvCxnSpPr>
            <a:cxnSpLocks/>
            <a:stCxn id="32" idx="0"/>
            <a:endCxn id="12" idx="2"/>
          </p:cNvCxnSpPr>
          <p:nvPr/>
        </p:nvCxnSpPr>
        <p:spPr>
          <a:xfrm flipV="1">
            <a:off x="9082942" y="3932095"/>
            <a:ext cx="241651" cy="5494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752552AE-D801-FDD8-8AC3-CE6AAFE37FB4}"/>
              </a:ext>
            </a:extLst>
          </p:cNvPr>
          <p:cNvSpPr/>
          <p:nvPr/>
        </p:nvSpPr>
        <p:spPr>
          <a:xfrm>
            <a:off x="10433403" y="4480097"/>
            <a:ext cx="1420980" cy="1353585"/>
          </a:xfrm>
          <a:prstGeom prst="rect">
            <a:avLst/>
          </a:prstGeom>
          <a:ln/>
        </p:spPr>
        <p:style>
          <a:lnRef idx="2">
            <a:schemeClr val="accent5"/>
          </a:lnRef>
          <a:fillRef idx="1">
            <a:schemeClr val="lt1"/>
          </a:fillRef>
          <a:effectRef idx="0">
            <a:schemeClr val="accent5"/>
          </a:effectRef>
          <a:fontRef idx="minor">
            <a:schemeClr val="dk1"/>
          </a:fontRef>
        </p:style>
        <p:txBody>
          <a:bodyPr wrap="square" rtlCol="0" anchor="ctr"/>
          <a:lstStyle/>
          <a:p>
            <a:pPr lvl="0">
              <a:buFontTx/>
              <a:buNone/>
            </a:pPr>
            <a:r>
              <a:rPr lang="en-US" sz="1224" b="1"/>
              <a:t>Optimizing patient and HCP engagement</a:t>
            </a:r>
          </a:p>
        </p:txBody>
      </p:sp>
      <p:cxnSp>
        <p:nvCxnSpPr>
          <p:cNvPr id="35" name="Straight Connector 34">
            <a:extLst>
              <a:ext uri="{FF2B5EF4-FFF2-40B4-BE49-F238E27FC236}">
                <a16:creationId xmlns:a16="http://schemas.microsoft.com/office/drawing/2014/main" id="{6DCEDCF6-12A1-9ACE-C771-49FD62BD3A90}"/>
              </a:ext>
            </a:extLst>
          </p:cNvPr>
          <p:cNvCxnSpPr>
            <a:cxnSpLocks/>
            <a:stCxn id="13" idx="2"/>
            <a:endCxn id="34" idx="0"/>
          </p:cNvCxnSpPr>
          <p:nvPr/>
        </p:nvCxnSpPr>
        <p:spPr>
          <a:xfrm flipH="1">
            <a:off x="11143894" y="3938015"/>
            <a:ext cx="203849" cy="5420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02BA05E7-9A5C-A76B-819A-B0E5349DF8E7}"/>
              </a:ext>
            </a:extLst>
          </p:cNvPr>
          <p:cNvSpPr txBox="1"/>
          <p:nvPr/>
        </p:nvSpPr>
        <p:spPr>
          <a:xfrm>
            <a:off x="171380" y="948852"/>
            <a:ext cx="1966714" cy="286420"/>
          </a:xfrm>
          <a:prstGeom prst="rect">
            <a:avLst/>
          </a:prstGeom>
          <a:noFill/>
        </p:spPr>
        <p:txBody>
          <a:bodyPr wrap="square" rtlCol="0">
            <a:spAutoFit/>
          </a:bodyPr>
          <a:lstStyle/>
          <a:p>
            <a:r>
              <a:rPr lang="en-US" sz="1224" b="1">
                <a:solidFill>
                  <a:schemeClr val="accent2"/>
                </a:solidFill>
              </a:rPr>
              <a:t>Round 1 (2020-2022)</a:t>
            </a:r>
          </a:p>
        </p:txBody>
      </p:sp>
      <p:sp>
        <p:nvSpPr>
          <p:cNvPr id="37" name="TextBox 36">
            <a:extLst>
              <a:ext uri="{FF2B5EF4-FFF2-40B4-BE49-F238E27FC236}">
                <a16:creationId xmlns:a16="http://schemas.microsoft.com/office/drawing/2014/main" id="{D7FF6D58-1DC3-D770-F399-E77CA97A62A2}"/>
              </a:ext>
            </a:extLst>
          </p:cNvPr>
          <p:cNvSpPr txBox="1"/>
          <p:nvPr/>
        </p:nvSpPr>
        <p:spPr>
          <a:xfrm>
            <a:off x="185158" y="5870595"/>
            <a:ext cx="1727232" cy="286420"/>
          </a:xfrm>
          <a:prstGeom prst="rect">
            <a:avLst/>
          </a:prstGeom>
          <a:noFill/>
        </p:spPr>
        <p:txBody>
          <a:bodyPr wrap="square" rtlCol="0">
            <a:spAutoFit/>
          </a:bodyPr>
          <a:lstStyle>
            <a:defPPr>
              <a:defRPr lang="en-US"/>
            </a:defPPr>
            <a:lvl1pPr>
              <a:defRPr sz="1200" b="1">
                <a:solidFill>
                  <a:schemeClr val="accent2"/>
                </a:solidFill>
              </a:defRPr>
            </a:lvl1pPr>
          </a:lstStyle>
          <a:p>
            <a:r>
              <a:rPr lang="en-US" sz="1224"/>
              <a:t>Round 2 (2022-2024)</a:t>
            </a:r>
          </a:p>
        </p:txBody>
      </p:sp>
      <p:sp>
        <p:nvSpPr>
          <p:cNvPr id="38" name="Rectangle 37">
            <a:extLst>
              <a:ext uri="{FF2B5EF4-FFF2-40B4-BE49-F238E27FC236}">
                <a16:creationId xmlns:a16="http://schemas.microsoft.com/office/drawing/2014/main" id="{0364D4E9-9C82-24CE-AF0F-982B699D8FA1}"/>
              </a:ext>
            </a:extLst>
          </p:cNvPr>
          <p:cNvSpPr/>
          <p:nvPr/>
        </p:nvSpPr>
        <p:spPr>
          <a:xfrm>
            <a:off x="10523214" y="147537"/>
            <a:ext cx="1535107" cy="914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 Bracket 38">
            <a:extLst>
              <a:ext uri="{FF2B5EF4-FFF2-40B4-BE49-F238E27FC236}">
                <a16:creationId xmlns:a16="http://schemas.microsoft.com/office/drawing/2014/main" id="{D962CE80-567F-22CF-FC7B-87D3BC1508D2}"/>
              </a:ext>
            </a:extLst>
          </p:cNvPr>
          <p:cNvSpPr/>
          <p:nvPr/>
        </p:nvSpPr>
        <p:spPr>
          <a:xfrm>
            <a:off x="65512" y="1084853"/>
            <a:ext cx="105869" cy="1562187"/>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7"/>
          </a:p>
        </p:txBody>
      </p:sp>
      <p:sp>
        <p:nvSpPr>
          <p:cNvPr id="40" name="Left Bracket 39">
            <a:extLst>
              <a:ext uri="{FF2B5EF4-FFF2-40B4-BE49-F238E27FC236}">
                <a16:creationId xmlns:a16="http://schemas.microsoft.com/office/drawing/2014/main" id="{69C8CEFC-4986-904B-66CA-CC9E0D37AFA1}"/>
              </a:ext>
            </a:extLst>
          </p:cNvPr>
          <p:cNvSpPr/>
          <p:nvPr/>
        </p:nvSpPr>
        <p:spPr>
          <a:xfrm>
            <a:off x="69128" y="4350259"/>
            <a:ext cx="95725" cy="168514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7"/>
          </a:p>
        </p:txBody>
      </p:sp>
      <p:cxnSp>
        <p:nvCxnSpPr>
          <p:cNvPr id="41" name="Straight Connector 40">
            <a:extLst>
              <a:ext uri="{FF2B5EF4-FFF2-40B4-BE49-F238E27FC236}">
                <a16:creationId xmlns:a16="http://schemas.microsoft.com/office/drawing/2014/main" id="{B9AAE6D6-3BE7-0796-E063-7D76FDDF3622}"/>
              </a:ext>
            </a:extLst>
          </p:cNvPr>
          <p:cNvCxnSpPr>
            <a:cxnSpLocks/>
          </p:cNvCxnSpPr>
          <p:nvPr/>
        </p:nvCxnSpPr>
        <p:spPr>
          <a:xfrm flipV="1">
            <a:off x="403440" y="100888"/>
            <a:ext cx="0" cy="847964"/>
          </a:xfrm>
          <a:prstGeom prst="line">
            <a:avLst/>
          </a:prstGeom>
          <a:ln w="76200">
            <a:solidFill>
              <a:srgbClr val="F30000"/>
            </a:solidFill>
          </a:ln>
        </p:spPr>
        <p:style>
          <a:lnRef idx="3">
            <a:schemeClr val="accent4"/>
          </a:lnRef>
          <a:fillRef idx="0">
            <a:schemeClr val="accent4"/>
          </a:fillRef>
          <a:effectRef idx="2">
            <a:schemeClr val="accent4"/>
          </a:effectRef>
          <a:fontRef idx="minor">
            <a:schemeClr val="tx1"/>
          </a:fontRef>
        </p:style>
      </p:cxnSp>
      <p:sp>
        <p:nvSpPr>
          <p:cNvPr id="43" name="Slide Number Placeholder 42">
            <a:extLst>
              <a:ext uri="{FF2B5EF4-FFF2-40B4-BE49-F238E27FC236}">
                <a16:creationId xmlns:a16="http://schemas.microsoft.com/office/drawing/2014/main" id="{CAC29466-8AA8-DA36-20AE-A30D28351ED5}"/>
              </a:ext>
            </a:extLst>
          </p:cNvPr>
          <p:cNvSpPr>
            <a:spLocks noGrp="1"/>
          </p:cNvSpPr>
          <p:nvPr>
            <p:ph type="sldNum" sz="quarter" idx="12"/>
          </p:nvPr>
        </p:nvSpPr>
        <p:spPr/>
        <p:txBody>
          <a:bodyPr/>
          <a:lstStyle/>
          <a:p>
            <a:fld id="{8CB67F14-D419-4064-AEDB-7BD6EC5634D4}" type="slidenum">
              <a:rPr lang="en-US" smtClean="0"/>
              <a:t>4</a:t>
            </a:fld>
            <a:endParaRPr lang="en-US"/>
          </a:p>
        </p:txBody>
      </p:sp>
    </p:spTree>
    <p:extLst>
      <p:ext uri="{BB962C8B-B14F-4D97-AF65-F5344CB8AC3E}">
        <p14:creationId xmlns:p14="http://schemas.microsoft.com/office/powerpoint/2010/main" val="2649826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body" idx="4294967295"/>
          </p:nvPr>
        </p:nvSpPr>
        <p:spPr>
          <a:xfrm>
            <a:off x="1179043" y="1578449"/>
            <a:ext cx="10436800" cy="4555200"/>
          </a:xfrm>
          <a:prstGeom prst="rect">
            <a:avLst/>
          </a:prstGeom>
        </p:spPr>
        <p:txBody>
          <a:bodyPr spcFirstLastPara="1" vert="horz" wrap="square" lIns="121900" tIns="121900" rIns="121900" bIns="121900" rtlCol="0" anchor="t" anchorCtr="0">
            <a:normAutofit/>
          </a:bodyPr>
          <a:lstStyle/>
          <a:p>
            <a:pPr marL="0" indent="0" algn="ctr">
              <a:lnSpc>
                <a:spcPct val="100000"/>
              </a:lnSpc>
              <a:spcBef>
                <a:spcPts val="0"/>
              </a:spcBef>
              <a:buClr>
                <a:schemeClr val="dk1"/>
              </a:buClr>
              <a:buSzPts val="1100"/>
              <a:buNone/>
            </a:pPr>
            <a:endParaRPr dirty="0">
              <a:solidFill>
                <a:schemeClr val="dk1"/>
              </a:solidFill>
            </a:endParaRPr>
          </a:p>
          <a:p>
            <a:pPr marL="0" indent="0" algn="ctr">
              <a:lnSpc>
                <a:spcPct val="100000"/>
              </a:lnSpc>
              <a:spcBef>
                <a:spcPts val="0"/>
              </a:spcBef>
              <a:buClr>
                <a:schemeClr val="dk1"/>
              </a:buClr>
              <a:buSzPts val="1100"/>
              <a:buNone/>
            </a:pPr>
            <a:endParaRPr dirty="0">
              <a:solidFill>
                <a:schemeClr val="dk1"/>
              </a:solidFill>
            </a:endParaRPr>
          </a:p>
          <a:p>
            <a:pPr marL="0" indent="0">
              <a:lnSpc>
                <a:spcPct val="100000"/>
              </a:lnSpc>
              <a:spcBef>
                <a:spcPts val="0"/>
              </a:spcBef>
              <a:buClr>
                <a:schemeClr val="dk1"/>
              </a:buClr>
              <a:buSzPts val="1100"/>
              <a:buNone/>
            </a:pPr>
            <a:endParaRPr dirty="0">
              <a:solidFill>
                <a:schemeClr val="dk1"/>
              </a:solidFill>
            </a:endParaRPr>
          </a:p>
          <a:p>
            <a:pPr marL="0" indent="0">
              <a:lnSpc>
                <a:spcPct val="100000"/>
              </a:lnSpc>
              <a:spcBef>
                <a:spcPts val="0"/>
              </a:spcBef>
              <a:buClr>
                <a:schemeClr val="dk1"/>
              </a:buClr>
              <a:buSzPts val="1100"/>
              <a:buNone/>
            </a:pPr>
            <a:r>
              <a:rPr lang="en-GB" dirty="0">
                <a:solidFill>
                  <a:schemeClr val="dk1"/>
                </a:solidFill>
              </a:rPr>
              <a:t>Reduce timeline and cost of monitoring clinical trial data</a:t>
            </a:r>
            <a:endParaRPr dirty="0">
              <a:solidFill>
                <a:schemeClr val="dk1"/>
              </a:solidFill>
            </a:endParaRPr>
          </a:p>
          <a:p>
            <a:pPr marL="0" indent="0">
              <a:lnSpc>
                <a:spcPct val="100000"/>
              </a:lnSpc>
              <a:spcBef>
                <a:spcPts val="0"/>
              </a:spcBef>
              <a:buClr>
                <a:schemeClr val="dk1"/>
              </a:buClr>
              <a:buSzPts val="1100"/>
              <a:buNone/>
            </a:pPr>
            <a:r>
              <a:rPr lang="en-GB" dirty="0">
                <a:solidFill>
                  <a:schemeClr val="dk1"/>
                </a:solidFill>
              </a:rPr>
              <a:t>via AI/ML assistance</a:t>
            </a:r>
          </a:p>
          <a:p>
            <a:pPr marL="0" indent="0">
              <a:lnSpc>
                <a:spcPct val="100000"/>
              </a:lnSpc>
              <a:spcBef>
                <a:spcPts val="0"/>
              </a:spcBef>
              <a:buClr>
                <a:schemeClr val="dk1"/>
              </a:buClr>
              <a:buSzPts val="1100"/>
              <a:buNone/>
            </a:pPr>
            <a:endParaRPr dirty="0">
              <a:solidFill>
                <a:schemeClr val="dk1"/>
              </a:solidFill>
            </a:endParaRPr>
          </a:p>
        </p:txBody>
      </p:sp>
      <p:sp>
        <p:nvSpPr>
          <p:cNvPr id="55" name="Google Shape;55;p13"/>
          <p:cNvSpPr txBox="1">
            <a:spLocks noGrp="1"/>
          </p:cNvSpPr>
          <p:nvPr>
            <p:ph type="ctrTitle"/>
          </p:nvPr>
        </p:nvSpPr>
        <p:spPr>
          <a:xfrm>
            <a:off x="415611" y="-23233"/>
            <a:ext cx="9743983" cy="2009975"/>
          </a:xfrm>
          <a:prstGeom prst="rect">
            <a:avLst/>
          </a:prstGeom>
        </p:spPr>
        <p:txBody>
          <a:bodyPr spcFirstLastPara="1" vert="horz" wrap="square" lIns="121900" tIns="121900" rIns="121900" bIns="121900" rtlCol="0" anchor="b" anchorCtr="0">
            <a:noAutofit/>
          </a:bodyPr>
          <a:lstStyle/>
          <a:p>
            <a:pPr algn="l">
              <a:spcBef>
                <a:spcPts val="0"/>
              </a:spcBef>
              <a:buSzPts val="990"/>
            </a:pPr>
            <a:r>
              <a:rPr lang="en-GB" sz="3600" b="1" dirty="0"/>
              <a:t>MIT-Takeda Project</a:t>
            </a:r>
            <a:endParaRPr sz="3600" b="1" dirty="0"/>
          </a:p>
          <a:p>
            <a:pPr algn="l">
              <a:spcBef>
                <a:spcPts val="0"/>
              </a:spcBef>
              <a:buClr>
                <a:schemeClr val="dk1"/>
              </a:buClr>
              <a:buSzPts val="990"/>
            </a:pPr>
            <a:r>
              <a:rPr lang="en-GB" sz="3600" b="1" dirty="0"/>
              <a:t>SMRT: System for Automated Bayesian Data </a:t>
            </a:r>
            <a:r>
              <a:rPr lang="en-GB" sz="3600" b="1" dirty="0" err="1"/>
              <a:t>Modeling</a:t>
            </a:r>
            <a:r>
              <a:rPr lang="en-GB" sz="3600" b="1" dirty="0"/>
              <a:t> for Clinical Trial Oversight (D900)</a:t>
            </a:r>
            <a:endParaRPr sz="3600" b="1" dirty="0"/>
          </a:p>
        </p:txBody>
      </p:sp>
      <p:sp>
        <p:nvSpPr>
          <p:cNvPr id="2" name="Rectangle 1">
            <a:extLst>
              <a:ext uri="{FF2B5EF4-FFF2-40B4-BE49-F238E27FC236}">
                <a16:creationId xmlns:a16="http://schemas.microsoft.com/office/drawing/2014/main" id="{CA3EA75E-E515-3B74-BB56-84E9C7710449}"/>
              </a:ext>
            </a:extLst>
          </p:cNvPr>
          <p:cNvSpPr/>
          <p:nvPr/>
        </p:nvSpPr>
        <p:spPr>
          <a:xfrm>
            <a:off x="10007194" y="168250"/>
            <a:ext cx="2070201" cy="13167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DBA7EDA-B3E2-D209-D470-1D851F67F096}"/>
              </a:ext>
            </a:extLst>
          </p:cNvPr>
          <p:cNvSpPr/>
          <p:nvPr/>
        </p:nvSpPr>
        <p:spPr>
          <a:xfrm>
            <a:off x="10159594" y="320650"/>
            <a:ext cx="2070201" cy="13167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6A5C7487-9357-04C0-7464-A25ECFE3DD93}"/>
              </a:ext>
            </a:extLst>
          </p:cNvPr>
          <p:cNvCxnSpPr>
            <a:cxnSpLocks/>
          </p:cNvCxnSpPr>
          <p:nvPr/>
        </p:nvCxnSpPr>
        <p:spPr>
          <a:xfrm flipV="1">
            <a:off x="289724" y="600446"/>
            <a:ext cx="0" cy="1153539"/>
          </a:xfrm>
          <a:prstGeom prst="line">
            <a:avLst/>
          </a:prstGeom>
          <a:ln w="76200">
            <a:solidFill>
              <a:srgbClr val="F30000"/>
            </a:solidFill>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p:nvPr/>
        </p:nvSpPr>
        <p:spPr>
          <a:xfrm>
            <a:off x="7614867" y="4767534"/>
            <a:ext cx="2613200" cy="903027"/>
          </a:xfrm>
          <a:prstGeom prst="rect">
            <a:avLst/>
          </a:prstGeom>
          <a:noFill/>
          <a:ln>
            <a:noFill/>
          </a:ln>
        </p:spPr>
        <p:txBody>
          <a:bodyPr spcFirstLastPara="1" wrap="square" lIns="121900" tIns="121900" rIns="121900" bIns="121900" anchor="t" anchorCtr="0">
            <a:spAutoFit/>
          </a:bodyPr>
          <a:lstStyle/>
          <a:p>
            <a:r>
              <a:rPr lang="en-GB" sz="1067"/>
              <a:t>Trial site 4: 10.0% problematic data</a:t>
            </a:r>
            <a:endParaRPr sz="1067"/>
          </a:p>
          <a:p>
            <a:r>
              <a:rPr lang="en-GB" sz="1067">
                <a:solidFill>
                  <a:schemeClr val="dk1"/>
                </a:solidFill>
              </a:rPr>
              <a:t>Trial site 6:   1.0% problematic data</a:t>
            </a:r>
            <a:endParaRPr sz="1067">
              <a:solidFill>
                <a:schemeClr val="dk1"/>
              </a:solidFill>
            </a:endParaRPr>
          </a:p>
          <a:p>
            <a:pPr algn="ctr"/>
            <a:r>
              <a:rPr lang="en-GB" sz="1067">
                <a:solidFill>
                  <a:schemeClr val="dk1"/>
                </a:solidFill>
              </a:rPr>
              <a:t>...</a:t>
            </a:r>
            <a:endParaRPr sz="1067">
              <a:solidFill>
                <a:schemeClr val="dk1"/>
              </a:solidFill>
            </a:endParaRPr>
          </a:p>
          <a:p>
            <a:pPr>
              <a:buClr>
                <a:schemeClr val="dk1"/>
              </a:buClr>
              <a:buSzPts val="1100"/>
            </a:pPr>
            <a:r>
              <a:rPr lang="en-GB" sz="1067">
                <a:solidFill>
                  <a:schemeClr val="dk1"/>
                </a:solidFill>
              </a:rPr>
              <a:t>Trial site 8:   0.1% problematic data</a:t>
            </a:r>
            <a:endParaRPr sz="1067">
              <a:solidFill>
                <a:schemeClr val="dk1"/>
              </a:solidFill>
            </a:endParaRPr>
          </a:p>
        </p:txBody>
      </p:sp>
      <p:sp>
        <p:nvSpPr>
          <p:cNvPr id="95" name="Google Shape;95;p15"/>
          <p:cNvSpPr txBox="1">
            <a:spLocks noGrp="1"/>
          </p:cNvSpPr>
          <p:nvPr>
            <p:ph type="title"/>
          </p:nvPr>
        </p:nvSpPr>
        <p:spPr>
          <a:xfrm>
            <a:off x="415600" y="85367"/>
            <a:ext cx="4936000" cy="763600"/>
          </a:xfrm>
          <a:prstGeom prst="rect">
            <a:avLst/>
          </a:prstGeom>
        </p:spPr>
        <p:txBody>
          <a:bodyPr spcFirstLastPara="1" vert="horz" wrap="square" lIns="121900" tIns="121900" rIns="121900" bIns="121900" rtlCol="0" anchor="t" anchorCtr="0">
            <a:normAutofit fontScale="90000"/>
          </a:bodyPr>
          <a:lstStyle/>
          <a:p>
            <a:r>
              <a:rPr lang="en-GB" b="1"/>
              <a:t>How SMRT works </a:t>
            </a:r>
            <a:endParaRPr b="1"/>
          </a:p>
        </p:txBody>
      </p:sp>
      <p:pic>
        <p:nvPicPr>
          <p:cNvPr id="96" name="Google Shape;96;p15"/>
          <p:cNvPicPr preferRelativeResize="0"/>
          <p:nvPr/>
        </p:nvPicPr>
        <p:blipFill>
          <a:blip r:embed="rId3">
            <a:alphaModFix/>
          </a:blip>
          <a:stretch>
            <a:fillRect/>
          </a:stretch>
        </p:blipFill>
        <p:spPr>
          <a:xfrm rot="-5400000">
            <a:off x="2341395" y="3099301"/>
            <a:ext cx="827567" cy="827567"/>
          </a:xfrm>
          <a:prstGeom prst="rect">
            <a:avLst/>
          </a:prstGeom>
          <a:noFill/>
          <a:ln>
            <a:noFill/>
          </a:ln>
        </p:spPr>
      </p:pic>
      <p:sp>
        <p:nvSpPr>
          <p:cNvPr id="97" name="Google Shape;97;p15"/>
          <p:cNvSpPr txBox="1"/>
          <p:nvPr/>
        </p:nvSpPr>
        <p:spPr>
          <a:xfrm>
            <a:off x="1000500" y="2398200"/>
            <a:ext cx="3432400" cy="738623"/>
          </a:xfrm>
          <a:prstGeom prst="rect">
            <a:avLst/>
          </a:prstGeom>
          <a:noFill/>
          <a:ln>
            <a:noFill/>
          </a:ln>
        </p:spPr>
        <p:txBody>
          <a:bodyPr spcFirstLastPara="1" wrap="square" lIns="121900" tIns="121900" rIns="121900" bIns="121900" anchor="t" anchorCtr="0">
            <a:spAutoFit/>
          </a:bodyPr>
          <a:lstStyle/>
          <a:p>
            <a:pPr algn="ctr"/>
            <a:r>
              <a:rPr lang="en-GB" sz="1600"/>
              <a:t>Near real-time</a:t>
            </a:r>
            <a:endParaRPr sz="1600"/>
          </a:p>
          <a:p>
            <a:pPr algn="ctr"/>
            <a:r>
              <a:rPr lang="en-GB" sz="1600"/>
              <a:t>data stream</a:t>
            </a:r>
            <a:endParaRPr sz="1600"/>
          </a:p>
        </p:txBody>
      </p:sp>
      <p:pic>
        <p:nvPicPr>
          <p:cNvPr id="98" name="Google Shape;98;p15"/>
          <p:cNvPicPr preferRelativeResize="0"/>
          <p:nvPr/>
        </p:nvPicPr>
        <p:blipFill>
          <a:blip r:embed="rId4">
            <a:alphaModFix/>
          </a:blip>
          <a:stretch>
            <a:fillRect/>
          </a:stretch>
        </p:blipFill>
        <p:spPr>
          <a:xfrm>
            <a:off x="3741067" y="5069284"/>
            <a:ext cx="778200" cy="778200"/>
          </a:xfrm>
          <a:prstGeom prst="rect">
            <a:avLst/>
          </a:prstGeom>
          <a:noFill/>
          <a:ln>
            <a:noFill/>
          </a:ln>
        </p:spPr>
      </p:pic>
      <p:graphicFrame>
        <p:nvGraphicFramePr>
          <p:cNvPr id="99" name="Google Shape;99;p15"/>
          <p:cNvGraphicFramePr/>
          <p:nvPr/>
        </p:nvGraphicFramePr>
        <p:xfrm>
          <a:off x="5898938" y="1698579"/>
          <a:ext cx="1170932" cy="1061989"/>
        </p:xfrm>
        <a:graphic>
          <a:graphicData uri="http://schemas.openxmlformats.org/drawingml/2006/table">
            <a:tbl>
              <a:tblPr>
                <a:noFill/>
              </a:tblPr>
              <a:tblGrid>
                <a:gridCol w="292733">
                  <a:extLst>
                    <a:ext uri="{9D8B030D-6E8A-4147-A177-3AD203B41FA5}">
                      <a16:colId xmlns:a16="http://schemas.microsoft.com/office/drawing/2014/main" val="20000"/>
                    </a:ext>
                  </a:extLst>
                </a:gridCol>
                <a:gridCol w="292733">
                  <a:extLst>
                    <a:ext uri="{9D8B030D-6E8A-4147-A177-3AD203B41FA5}">
                      <a16:colId xmlns:a16="http://schemas.microsoft.com/office/drawing/2014/main" val="20001"/>
                    </a:ext>
                  </a:extLst>
                </a:gridCol>
                <a:gridCol w="292733">
                  <a:extLst>
                    <a:ext uri="{9D8B030D-6E8A-4147-A177-3AD203B41FA5}">
                      <a16:colId xmlns:a16="http://schemas.microsoft.com/office/drawing/2014/main" val="20002"/>
                    </a:ext>
                  </a:extLst>
                </a:gridCol>
                <a:gridCol w="292733">
                  <a:extLst>
                    <a:ext uri="{9D8B030D-6E8A-4147-A177-3AD203B41FA5}">
                      <a16:colId xmlns:a16="http://schemas.microsoft.com/office/drawing/2014/main" val="20003"/>
                    </a:ext>
                  </a:extLst>
                </a:gridCol>
              </a:tblGrid>
              <a:tr h="218733">
                <a:tc>
                  <a:txBody>
                    <a:bodyPr/>
                    <a:lstStyle/>
                    <a:p>
                      <a:pPr marL="0" marR="0" lvl="0" indent="0" algn="l" rtl="0">
                        <a:lnSpc>
                          <a:spcPct val="100000"/>
                        </a:lnSpc>
                        <a:spcBef>
                          <a:spcPts val="0"/>
                        </a:spcBef>
                        <a:spcAft>
                          <a:spcPts val="0"/>
                        </a:spcAft>
                        <a:buClr>
                          <a:srgbClr val="000000"/>
                        </a:buClr>
                        <a:buSzPts val="900"/>
                        <a:buFont typeface="Arial"/>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210813">
                <a:tc>
                  <a:txBody>
                    <a:bodyPr/>
                    <a:lstStyle/>
                    <a:p>
                      <a:pPr marL="0" marR="0" lvl="0" indent="0" algn="l" rtl="0">
                        <a:lnSpc>
                          <a:spcPct val="100000"/>
                        </a:lnSpc>
                        <a:spcBef>
                          <a:spcPts val="0"/>
                        </a:spcBef>
                        <a:spcAft>
                          <a:spcPts val="0"/>
                        </a:spcAft>
                        <a:buClr>
                          <a:srgbClr val="000000"/>
                        </a:buClr>
                        <a:buSzPts val="1300"/>
                        <a:buFont typeface="Arial"/>
                        <a:buNone/>
                      </a:pPr>
                      <a:r>
                        <a:rPr lang="en-GB" sz="1200" b="1" u="none" strike="noStrike" cap="none">
                          <a:latin typeface="Consolas"/>
                          <a:ea typeface="Consolas"/>
                          <a:cs typeface="Consolas"/>
                          <a:sym typeface="Consolas"/>
                        </a:rPr>
                        <a:t> </a:t>
                      </a:r>
                      <a:r>
                        <a:rPr lang="en-GB" sz="1200" b="1" u="none" strike="noStrike" cap="none">
                          <a:solidFill>
                            <a:srgbClr val="000000"/>
                          </a:solidFill>
                          <a:latin typeface="Consolas"/>
                          <a:ea typeface="Consolas"/>
                          <a:cs typeface="Consolas"/>
                          <a:sym typeface="Consolas"/>
                        </a:rPr>
                        <a:t>#1</a:t>
                      </a:r>
                      <a:endParaRPr sz="1200" b="1" u="none" strike="noStrike" cap="none">
                        <a:latin typeface="Consolas"/>
                        <a:ea typeface="Consolas"/>
                        <a:cs typeface="Consolas"/>
                        <a:sym typeface="Consolas"/>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10813">
                <a:tc>
                  <a:txBody>
                    <a:bodyPr/>
                    <a:lstStyle/>
                    <a:p>
                      <a:pPr marL="0" marR="0" lvl="0" indent="0" algn="l" rtl="0">
                        <a:lnSpc>
                          <a:spcPct val="100000"/>
                        </a:lnSpc>
                        <a:spcBef>
                          <a:spcPts val="0"/>
                        </a:spcBef>
                        <a:spcAft>
                          <a:spcPts val="0"/>
                        </a:spcAft>
                        <a:buClr>
                          <a:srgbClr val="000000"/>
                        </a:buClr>
                        <a:buSzPts val="1300"/>
                        <a:buFont typeface="Arial"/>
                        <a:buNone/>
                      </a:pPr>
                      <a:r>
                        <a:rPr lang="en-GB" sz="1200" b="1" u="none" strike="noStrike" cap="none">
                          <a:latin typeface="Consolas"/>
                          <a:ea typeface="Consolas"/>
                          <a:cs typeface="Consolas"/>
                          <a:sym typeface="Consolas"/>
                        </a:rPr>
                        <a:t> </a:t>
                      </a:r>
                      <a:r>
                        <a:rPr lang="en-GB" sz="1200" b="1" u="none" strike="noStrike" cap="none">
                          <a:solidFill>
                            <a:srgbClr val="000000"/>
                          </a:solidFill>
                          <a:latin typeface="Consolas"/>
                          <a:ea typeface="Consolas"/>
                          <a:cs typeface="Consolas"/>
                          <a:sym typeface="Consolas"/>
                        </a:rPr>
                        <a:t>#2</a:t>
                      </a:r>
                      <a:endParaRPr sz="1200" b="1" u="none" strike="noStrike" cap="none">
                        <a:solidFill>
                          <a:srgbClr val="000000"/>
                        </a:solidFill>
                        <a:latin typeface="Consolas"/>
                        <a:ea typeface="Consolas"/>
                        <a:cs typeface="Consolas"/>
                        <a:sym typeface="Consolas"/>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10813">
                <a:tc>
                  <a:txBody>
                    <a:bodyPr/>
                    <a:lstStyle/>
                    <a:p>
                      <a:pPr marL="0" marR="0" lvl="0" indent="0" algn="ctr" rtl="0">
                        <a:lnSpc>
                          <a:spcPct val="100000"/>
                        </a:lnSpc>
                        <a:spcBef>
                          <a:spcPts val="0"/>
                        </a:spcBef>
                        <a:spcAft>
                          <a:spcPts val="0"/>
                        </a:spcAft>
                        <a:buClr>
                          <a:srgbClr val="000000"/>
                        </a:buClr>
                        <a:buSzPts val="900"/>
                        <a:buFont typeface="Arial"/>
                        <a:buNone/>
                      </a:pPr>
                      <a:r>
                        <a:rPr lang="en-GB" sz="1200" b="1" u="none" strike="noStrike" cap="none">
                          <a:latin typeface="Consolas"/>
                          <a:ea typeface="Consolas"/>
                          <a:cs typeface="Consolas"/>
                          <a:sym typeface="Consolas"/>
                        </a:rPr>
                        <a:t>...</a:t>
                      </a:r>
                      <a:endParaRPr sz="1200" b="1" u="none" strike="noStrike" cap="none">
                        <a:solidFill>
                          <a:srgbClr val="000000"/>
                        </a:solidFill>
                        <a:latin typeface="Consolas"/>
                        <a:ea typeface="Consolas"/>
                        <a:cs typeface="Consolas"/>
                        <a:sym typeface="Consolas"/>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10813">
                <a:tc>
                  <a:txBody>
                    <a:bodyPr/>
                    <a:lstStyle/>
                    <a:p>
                      <a:pPr marL="0" marR="0" lvl="0" indent="0" algn="l" rtl="0">
                        <a:lnSpc>
                          <a:spcPct val="100000"/>
                        </a:lnSpc>
                        <a:spcBef>
                          <a:spcPts val="0"/>
                        </a:spcBef>
                        <a:spcAft>
                          <a:spcPts val="0"/>
                        </a:spcAft>
                        <a:buClr>
                          <a:srgbClr val="000000"/>
                        </a:buClr>
                        <a:buSzPts val="900"/>
                        <a:buFont typeface="Arial"/>
                        <a:buNone/>
                      </a:pPr>
                      <a:r>
                        <a:rPr lang="en-GB" sz="1200" b="1" u="none" strike="noStrike" cap="none">
                          <a:latin typeface="Consolas"/>
                          <a:ea typeface="Consolas"/>
                          <a:cs typeface="Consolas"/>
                          <a:sym typeface="Consolas"/>
                        </a:rPr>
                        <a:t> #N</a:t>
                      </a:r>
                      <a:endParaRPr sz="2100" u="none" strike="noStrike" cap="none"/>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
        <p:nvSpPr>
          <p:cNvPr id="100" name="Google Shape;100;p15"/>
          <p:cNvSpPr txBox="1"/>
          <p:nvPr/>
        </p:nvSpPr>
        <p:spPr>
          <a:xfrm>
            <a:off x="5629008" y="1109667"/>
            <a:ext cx="954400" cy="323200"/>
          </a:xfrm>
          <a:prstGeom prst="rect">
            <a:avLst/>
          </a:prstGeom>
          <a:noFill/>
          <a:ln>
            <a:noFill/>
          </a:ln>
        </p:spPr>
        <p:txBody>
          <a:bodyPr spcFirstLastPara="1" wrap="square" lIns="133600" tIns="133600" rIns="133600" bIns="133600" anchor="t" anchorCtr="0">
            <a:noAutofit/>
          </a:bodyPr>
          <a:lstStyle/>
          <a:p>
            <a:pPr algn="ctr">
              <a:buClr>
                <a:srgbClr val="000000"/>
              </a:buClr>
              <a:buSzPts val="1000"/>
            </a:pPr>
            <a:r>
              <a:rPr lang="en-GB" sz="1200">
                <a:solidFill>
                  <a:srgbClr val="000000"/>
                </a:solidFill>
                <a:latin typeface="Arial"/>
                <a:ea typeface="Arial"/>
                <a:cs typeface="Arial"/>
                <a:sym typeface="Arial"/>
              </a:rPr>
              <a:t>Patient </a:t>
            </a:r>
            <a:br>
              <a:rPr lang="en-GB" sz="1200">
                <a:solidFill>
                  <a:srgbClr val="000000"/>
                </a:solidFill>
                <a:latin typeface="Arial"/>
                <a:ea typeface="Arial"/>
                <a:cs typeface="Arial"/>
                <a:sym typeface="Arial"/>
              </a:rPr>
            </a:br>
            <a:r>
              <a:rPr lang="en-GB" sz="1200">
                <a:solidFill>
                  <a:srgbClr val="000000"/>
                </a:solidFill>
                <a:latin typeface="Arial"/>
                <a:ea typeface="Arial"/>
                <a:cs typeface="Arial"/>
                <a:sym typeface="Arial"/>
              </a:rPr>
              <a:t>ID</a:t>
            </a:r>
            <a:endParaRPr sz="1200">
              <a:solidFill>
                <a:srgbClr val="000000"/>
              </a:solidFill>
              <a:latin typeface="Arial"/>
              <a:ea typeface="Arial"/>
              <a:cs typeface="Arial"/>
              <a:sym typeface="Arial"/>
            </a:endParaRPr>
          </a:p>
        </p:txBody>
      </p:sp>
      <p:sp>
        <p:nvSpPr>
          <p:cNvPr id="101" name="Google Shape;101;p15"/>
          <p:cNvSpPr txBox="1"/>
          <p:nvPr/>
        </p:nvSpPr>
        <p:spPr>
          <a:xfrm>
            <a:off x="3370184" y="3039697"/>
            <a:ext cx="1510400" cy="902800"/>
          </a:xfrm>
          <a:prstGeom prst="rect">
            <a:avLst/>
          </a:prstGeom>
          <a:no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r>
              <a:rPr lang="en-GB" sz="2400"/>
              <a:t>SMRT</a:t>
            </a:r>
            <a:endParaRPr sz="2400"/>
          </a:p>
        </p:txBody>
      </p:sp>
      <p:sp>
        <p:nvSpPr>
          <p:cNvPr id="102" name="Google Shape;102;p15"/>
          <p:cNvSpPr txBox="1"/>
          <p:nvPr/>
        </p:nvSpPr>
        <p:spPr>
          <a:xfrm>
            <a:off x="3213700" y="5661501"/>
            <a:ext cx="1971600" cy="738623"/>
          </a:xfrm>
          <a:prstGeom prst="rect">
            <a:avLst/>
          </a:prstGeom>
          <a:noFill/>
          <a:ln>
            <a:noFill/>
          </a:ln>
        </p:spPr>
        <p:txBody>
          <a:bodyPr spcFirstLastPara="1" wrap="square" lIns="121900" tIns="121900" rIns="121900" bIns="121900" anchor="t" anchorCtr="0">
            <a:spAutoFit/>
          </a:bodyPr>
          <a:lstStyle/>
          <a:p>
            <a:pPr algn="ctr"/>
            <a:r>
              <a:rPr lang="en-GB" sz="1600"/>
              <a:t>Domain expert</a:t>
            </a:r>
            <a:endParaRPr sz="1600"/>
          </a:p>
          <a:p>
            <a:pPr algn="ctr"/>
            <a:r>
              <a:rPr lang="en-GB" sz="1600"/>
              <a:t>provides feedback</a:t>
            </a:r>
            <a:endParaRPr sz="1600"/>
          </a:p>
        </p:txBody>
      </p:sp>
      <p:graphicFrame>
        <p:nvGraphicFramePr>
          <p:cNvPr id="103" name="Google Shape;103;p15"/>
          <p:cNvGraphicFramePr/>
          <p:nvPr/>
        </p:nvGraphicFramePr>
        <p:xfrm>
          <a:off x="5967171" y="4732212"/>
          <a:ext cx="1170932" cy="1061989"/>
        </p:xfrm>
        <a:graphic>
          <a:graphicData uri="http://schemas.openxmlformats.org/drawingml/2006/table">
            <a:tbl>
              <a:tblPr>
                <a:noFill/>
              </a:tblPr>
              <a:tblGrid>
                <a:gridCol w="292733">
                  <a:extLst>
                    <a:ext uri="{9D8B030D-6E8A-4147-A177-3AD203B41FA5}">
                      <a16:colId xmlns:a16="http://schemas.microsoft.com/office/drawing/2014/main" val="20000"/>
                    </a:ext>
                  </a:extLst>
                </a:gridCol>
                <a:gridCol w="292733">
                  <a:extLst>
                    <a:ext uri="{9D8B030D-6E8A-4147-A177-3AD203B41FA5}">
                      <a16:colId xmlns:a16="http://schemas.microsoft.com/office/drawing/2014/main" val="20001"/>
                    </a:ext>
                  </a:extLst>
                </a:gridCol>
                <a:gridCol w="292733">
                  <a:extLst>
                    <a:ext uri="{9D8B030D-6E8A-4147-A177-3AD203B41FA5}">
                      <a16:colId xmlns:a16="http://schemas.microsoft.com/office/drawing/2014/main" val="20002"/>
                    </a:ext>
                  </a:extLst>
                </a:gridCol>
                <a:gridCol w="292733">
                  <a:extLst>
                    <a:ext uri="{9D8B030D-6E8A-4147-A177-3AD203B41FA5}">
                      <a16:colId xmlns:a16="http://schemas.microsoft.com/office/drawing/2014/main" val="20003"/>
                    </a:ext>
                  </a:extLst>
                </a:gridCol>
              </a:tblGrid>
              <a:tr h="218733">
                <a:tc>
                  <a:txBody>
                    <a:bodyPr/>
                    <a:lstStyle/>
                    <a:p>
                      <a:pPr marL="0" marR="0" lvl="0" indent="0" algn="l" rtl="0">
                        <a:lnSpc>
                          <a:spcPct val="100000"/>
                        </a:lnSpc>
                        <a:spcBef>
                          <a:spcPts val="0"/>
                        </a:spcBef>
                        <a:spcAft>
                          <a:spcPts val="0"/>
                        </a:spcAft>
                        <a:buClr>
                          <a:srgbClr val="000000"/>
                        </a:buClr>
                        <a:buSzPts val="900"/>
                        <a:buFont typeface="Arial"/>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0"/>
                  </a:ext>
                </a:extLst>
              </a:tr>
              <a:tr h="210813">
                <a:tc>
                  <a:txBody>
                    <a:bodyPr/>
                    <a:lstStyle/>
                    <a:p>
                      <a:pPr marL="0" marR="0" lvl="0" indent="0" algn="l" rtl="0">
                        <a:lnSpc>
                          <a:spcPct val="100000"/>
                        </a:lnSpc>
                        <a:spcBef>
                          <a:spcPts val="0"/>
                        </a:spcBef>
                        <a:spcAft>
                          <a:spcPts val="0"/>
                        </a:spcAft>
                        <a:buClr>
                          <a:srgbClr val="000000"/>
                        </a:buClr>
                        <a:buSzPts val="1300"/>
                        <a:buFont typeface="Arial"/>
                        <a:buNone/>
                      </a:pPr>
                      <a:r>
                        <a:rPr lang="en-GB" sz="1200" b="1" u="none" strike="noStrike" cap="none">
                          <a:latin typeface="Consolas"/>
                          <a:ea typeface="Consolas"/>
                          <a:cs typeface="Consolas"/>
                          <a:sym typeface="Consolas"/>
                        </a:rPr>
                        <a:t> </a:t>
                      </a:r>
                      <a:r>
                        <a:rPr lang="en-GB" sz="1200" b="1" u="none" strike="noStrike" cap="none">
                          <a:solidFill>
                            <a:srgbClr val="000000"/>
                          </a:solidFill>
                          <a:latin typeface="Consolas"/>
                          <a:ea typeface="Consolas"/>
                          <a:cs typeface="Consolas"/>
                          <a:sym typeface="Consolas"/>
                        </a:rPr>
                        <a:t>#1</a:t>
                      </a:r>
                      <a:endParaRPr sz="1200" b="1" u="none" strike="noStrike" cap="none">
                        <a:latin typeface="Consolas"/>
                        <a:ea typeface="Consolas"/>
                        <a:cs typeface="Consolas"/>
                        <a:sym typeface="Consolas"/>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10813">
                <a:tc>
                  <a:txBody>
                    <a:bodyPr/>
                    <a:lstStyle/>
                    <a:p>
                      <a:pPr marL="0" marR="0" lvl="0" indent="0" algn="l" rtl="0">
                        <a:lnSpc>
                          <a:spcPct val="100000"/>
                        </a:lnSpc>
                        <a:spcBef>
                          <a:spcPts val="0"/>
                        </a:spcBef>
                        <a:spcAft>
                          <a:spcPts val="0"/>
                        </a:spcAft>
                        <a:buClr>
                          <a:srgbClr val="000000"/>
                        </a:buClr>
                        <a:buSzPts val="1300"/>
                        <a:buFont typeface="Arial"/>
                        <a:buNone/>
                      </a:pPr>
                      <a:r>
                        <a:rPr lang="en-GB" sz="1200" b="1" u="none" strike="noStrike" cap="none">
                          <a:latin typeface="Consolas"/>
                          <a:ea typeface="Consolas"/>
                          <a:cs typeface="Consolas"/>
                          <a:sym typeface="Consolas"/>
                        </a:rPr>
                        <a:t> </a:t>
                      </a:r>
                      <a:r>
                        <a:rPr lang="en-GB" sz="1200" b="1" u="none" strike="noStrike" cap="none">
                          <a:solidFill>
                            <a:srgbClr val="000000"/>
                          </a:solidFill>
                          <a:latin typeface="Consolas"/>
                          <a:ea typeface="Consolas"/>
                          <a:cs typeface="Consolas"/>
                          <a:sym typeface="Consolas"/>
                        </a:rPr>
                        <a:t>#2</a:t>
                      </a:r>
                      <a:endParaRPr sz="1200" b="1" u="none" strike="noStrike" cap="none">
                        <a:solidFill>
                          <a:srgbClr val="000000"/>
                        </a:solidFill>
                        <a:latin typeface="Consolas"/>
                        <a:ea typeface="Consolas"/>
                        <a:cs typeface="Consolas"/>
                        <a:sym typeface="Consolas"/>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10813">
                <a:tc>
                  <a:txBody>
                    <a:bodyPr/>
                    <a:lstStyle/>
                    <a:p>
                      <a:pPr marL="0" marR="0" lvl="0" indent="0" algn="ctr" rtl="0">
                        <a:lnSpc>
                          <a:spcPct val="100000"/>
                        </a:lnSpc>
                        <a:spcBef>
                          <a:spcPts val="0"/>
                        </a:spcBef>
                        <a:spcAft>
                          <a:spcPts val="0"/>
                        </a:spcAft>
                        <a:buClr>
                          <a:srgbClr val="000000"/>
                        </a:buClr>
                        <a:buSzPts val="900"/>
                        <a:buFont typeface="Arial"/>
                        <a:buNone/>
                      </a:pPr>
                      <a:r>
                        <a:rPr lang="en-GB" sz="1200" b="1" u="none" strike="noStrike" cap="none">
                          <a:latin typeface="Consolas"/>
                          <a:ea typeface="Consolas"/>
                          <a:cs typeface="Consolas"/>
                          <a:sym typeface="Consolas"/>
                        </a:rPr>
                        <a:t>...</a:t>
                      </a:r>
                      <a:endParaRPr sz="1200" b="1" u="none" strike="noStrike" cap="none">
                        <a:solidFill>
                          <a:srgbClr val="000000"/>
                        </a:solidFill>
                        <a:latin typeface="Consolas"/>
                        <a:ea typeface="Consolas"/>
                        <a:cs typeface="Consolas"/>
                        <a:sym typeface="Consolas"/>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10813">
                <a:tc>
                  <a:txBody>
                    <a:bodyPr/>
                    <a:lstStyle/>
                    <a:p>
                      <a:pPr marL="0" marR="0" lvl="0" indent="0" algn="l" rtl="0">
                        <a:lnSpc>
                          <a:spcPct val="100000"/>
                        </a:lnSpc>
                        <a:spcBef>
                          <a:spcPts val="0"/>
                        </a:spcBef>
                        <a:spcAft>
                          <a:spcPts val="0"/>
                        </a:spcAft>
                        <a:buClr>
                          <a:srgbClr val="000000"/>
                        </a:buClr>
                        <a:buSzPts val="900"/>
                        <a:buFont typeface="Arial"/>
                        <a:buNone/>
                      </a:pPr>
                      <a:r>
                        <a:rPr lang="en-GB" sz="1200" b="1" u="none" strike="noStrike" cap="none">
                          <a:latin typeface="Consolas"/>
                          <a:ea typeface="Consolas"/>
                          <a:cs typeface="Consolas"/>
                          <a:sym typeface="Consolas"/>
                        </a:rPr>
                        <a:t> #N</a:t>
                      </a:r>
                      <a:endParaRPr sz="2100" u="none" strike="noStrike" cap="none"/>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endParaRPr sz="1200" u="none" strike="noStrike" cap="none">
                        <a:latin typeface="Times New Roman"/>
                        <a:ea typeface="Times New Roman"/>
                        <a:cs typeface="Times New Roman"/>
                        <a:sym typeface="Times New Roman"/>
                      </a:endParaRPr>
                    </a:p>
                  </a:txBody>
                  <a:tcPr marL="13033" marR="13033" marT="13967" marB="13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
        <p:nvSpPr>
          <p:cNvPr id="104" name="Google Shape;104;p15"/>
          <p:cNvSpPr txBox="1"/>
          <p:nvPr/>
        </p:nvSpPr>
        <p:spPr>
          <a:xfrm>
            <a:off x="5697241" y="4143300"/>
            <a:ext cx="954400" cy="323200"/>
          </a:xfrm>
          <a:prstGeom prst="rect">
            <a:avLst/>
          </a:prstGeom>
          <a:noFill/>
          <a:ln>
            <a:noFill/>
          </a:ln>
        </p:spPr>
        <p:txBody>
          <a:bodyPr spcFirstLastPara="1" wrap="square" lIns="133600" tIns="133600" rIns="133600" bIns="133600" anchor="t" anchorCtr="0">
            <a:noAutofit/>
          </a:bodyPr>
          <a:lstStyle/>
          <a:p>
            <a:pPr algn="ctr">
              <a:buClr>
                <a:srgbClr val="000000"/>
              </a:buClr>
              <a:buSzPts val="1000"/>
            </a:pPr>
            <a:r>
              <a:rPr lang="en-GB" sz="1200">
                <a:solidFill>
                  <a:srgbClr val="000000"/>
                </a:solidFill>
                <a:latin typeface="Arial"/>
                <a:ea typeface="Arial"/>
                <a:cs typeface="Arial"/>
                <a:sym typeface="Arial"/>
              </a:rPr>
              <a:t>Patient </a:t>
            </a:r>
            <a:br>
              <a:rPr lang="en-GB" sz="1200">
                <a:solidFill>
                  <a:srgbClr val="000000"/>
                </a:solidFill>
                <a:latin typeface="Arial"/>
                <a:ea typeface="Arial"/>
                <a:cs typeface="Arial"/>
                <a:sym typeface="Arial"/>
              </a:rPr>
            </a:br>
            <a:r>
              <a:rPr lang="en-GB" sz="1200">
                <a:solidFill>
                  <a:srgbClr val="000000"/>
                </a:solidFill>
                <a:latin typeface="Arial"/>
                <a:ea typeface="Arial"/>
                <a:cs typeface="Arial"/>
                <a:sym typeface="Arial"/>
              </a:rPr>
              <a:t>ID</a:t>
            </a:r>
            <a:endParaRPr sz="1200">
              <a:solidFill>
                <a:srgbClr val="000000"/>
              </a:solidFill>
              <a:latin typeface="Arial"/>
              <a:ea typeface="Arial"/>
              <a:cs typeface="Arial"/>
              <a:sym typeface="Arial"/>
            </a:endParaRPr>
          </a:p>
        </p:txBody>
      </p:sp>
      <p:sp>
        <p:nvSpPr>
          <p:cNvPr id="105" name="Google Shape;105;p15"/>
          <p:cNvSpPr txBox="1"/>
          <p:nvPr/>
        </p:nvSpPr>
        <p:spPr>
          <a:xfrm>
            <a:off x="5286900" y="3820601"/>
            <a:ext cx="2728800" cy="492402"/>
          </a:xfrm>
          <a:prstGeom prst="rect">
            <a:avLst/>
          </a:prstGeom>
          <a:noFill/>
          <a:ln>
            <a:noFill/>
          </a:ln>
        </p:spPr>
        <p:txBody>
          <a:bodyPr spcFirstLastPara="1" wrap="square" lIns="121900" tIns="121900" rIns="121900" bIns="121900" anchor="t" anchorCtr="0">
            <a:spAutoFit/>
          </a:bodyPr>
          <a:lstStyle/>
          <a:p>
            <a:pPr algn="ctr"/>
            <a:r>
              <a:rPr lang="en-GB" sz="1600"/>
              <a:t>Problematic data</a:t>
            </a:r>
            <a:endParaRPr sz="1600"/>
          </a:p>
        </p:txBody>
      </p:sp>
      <p:sp>
        <p:nvSpPr>
          <p:cNvPr id="106" name="Google Shape;106;p15"/>
          <p:cNvSpPr txBox="1"/>
          <p:nvPr/>
        </p:nvSpPr>
        <p:spPr>
          <a:xfrm>
            <a:off x="7420500" y="4328600"/>
            <a:ext cx="2728800" cy="492402"/>
          </a:xfrm>
          <a:prstGeom prst="rect">
            <a:avLst/>
          </a:prstGeom>
          <a:noFill/>
          <a:ln>
            <a:noFill/>
          </a:ln>
        </p:spPr>
        <p:txBody>
          <a:bodyPr spcFirstLastPara="1" wrap="square" lIns="121900" tIns="121900" rIns="121900" bIns="121900" anchor="t" anchorCtr="0">
            <a:spAutoFit/>
          </a:bodyPr>
          <a:lstStyle/>
          <a:p>
            <a:pPr algn="ctr"/>
            <a:r>
              <a:rPr lang="en-GB" sz="1600"/>
              <a:t>Count problems per site</a:t>
            </a:r>
            <a:endParaRPr sz="1600"/>
          </a:p>
        </p:txBody>
      </p:sp>
      <p:pic>
        <p:nvPicPr>
          <p:cNvPr id="107" name="Google Shape;107;p15"/>
          <p:cNvPicPr preferRelativeResize="0"/>
          <p:nvPr/>
        </p:nvPicPr>
        <p:blipFill>
          <a:blip r:embed="rId5">
            <a:alphaModFix/>
          </a:blip>
          <a:stretch>
            <a:fillRect/>
          </a:stretch>
        </p:blipFill>
        <p:spPr>
          <a:xfrm>
            <a:off x="10825708" y="4821000"/>
            <a:ext cx="591157" cy="492400"/>
          </a:xfrm>
          <a:prstGeom prst="rect">
            <a:avLst/>
          </a:prstGeom>
          <a:noFill/>
          <a:ln>
            <a:noFill/>
          </a:ln>
        </p:spPr>
      </p:pic>
      <p:sp>
        <p:nvSpPr>
          <p:cNvPr id="108" name="Google Shape;108;p15"/>
          <p:cNvSpPr txBox="1"/>
          <p:nvPr/>
        </p:nvSpPr>
        <p:spPr>
          <a:xfrm>
            <a:off x="9757300" y="4227000"/>
            <a:ext cx="2728800" cy="738623"/>
          </a:xfrm>
          <a:prstGeom prst="rect">
            <a:avLst/>
          </a:prstGeom>
          <a:noFill/>
          <a:ln>
            <a:noFill/>
          </a:ln>
        </p:spPr>
        <p:txBody>
          <a:bodyPr spcFirstLastPara="1" wrap="square" lIns="121900" tIns="121900" rIns="121900" bIns="121900" anchor="t" anchorCtr="0">
            <a:spAutoFit/>
          </a:bodyPr>
          <a:lstStyle/>
          <a:p>
            <a:pPr algn="ctr"/>
            <a:r>
              <a:rPr lang="en-GB" sz="1600"/>
              <a:t>Clinical trial manager</a:t>
            </a:r>
            <a:endParaRPr sz="1600"/>
          </a:p>
          <a:p>
            <a:pPr algn="ctr"/>
            <a:r>
              <a:rPr lang="en-GB" sz="1600"/>
              <a:t>to schedule site visit</a:t>
            </a:r>
            <a:endParaRPr sz="1600"/>
          </a:p>
        </p:txBody>
      </p:sp>
      <p:sp>
        <p:nvSpPr>
          <p:cNvPr id="109" name="Google Shape;109;p15"/>
          <p:cNvSpPr txBox="1"/>
          <p:nvPr/>
        </p:nvSpPr>
        <p:spPr>
          <a:xfrm>
            <a:off x="28967" y="1120734"/>
            <a:ext cx="1342800" cy="5539938"/>
          </a:xfrm>
          <a:prstGeom prst="rect">
            <a:avLst/>
          </a:prstGeom>
          <a:noFill/>
          <a:ln>
            <a:noFill/>
          </a:ln>
        </p:spPr>
        <p:txBody>
          <a:bodyPr spcFirstLastPara="1" wrap="square" lIns="121900" tIns="121900" rIns="121900" bIns="121900" anchor="t" anchorCtr="0">
            <a:spAutoFit/>
          </a:bodyPr>
          <a:lstStyle/>
          <a:p>
            <a:r>
              <a:rPr lang="en-GB" sz="1600"/>
              <a:t>Site 1</a:t>
            </a:r>
            <a:endParaRPr sz="1600"/>
          </a:p>
          <a:p>
            <a:endParaRPr sz="1600"/>
          </a:p>
          <a:p>
            <a:r>
              <a:rPr lang="en-GB" sz="1600"/>
              <a:t>Site 2</a:t>
            </a:r>
            <a:endParaRPr sz="1600"/>
          </a:p>
          <a:p>
            <a:endParaRPr sz="1600"/>
          </a:p>
          <a:p>
            <a:r>
              <a:rPr lang="en-GB" sz="1600"/>
              <a:t>…</a:t>
            </a:r>
            <a:endParaRPr sz="1600"/>
          </a:p>
          <a:p>
            <a:endParaRPr sz="1600"/>
          </a:p>
          <a:p>
            <a:r>
              <a:rPr lang="en-GB" sz="1600"/>
              <a:t>Site N</a:t>
            </a:r>
            <a:endParaRPr sz="1600"/>
          </a:p>
          <a:p>
            <a:endParaRPr sz="1600"/>
          </a:p>
          <a:p>
            <a:endParaRPr sz="1600"/>
          </a:p>
          <a:p>
            <a:endParaRPr sz="1600"/>
          </a:p>
          <a:p>
            <a:endParaRPr sz="1600"/>
          </a:p>
          <a:p>
            <a:endParaRPr sz="1600"/>
          </a:p>
          <a:p>
            <a:endParaRPr sz="1600"/>
          </a:p>
          <a:p>
            <a:r>
              <a:rPr lang="en-GB" sz="1600"/>
              <a:t>Vendor 1</a:t>
            </a:r>
            <a:endParaRPr sz="1600"/>
          </a:p>
          <a:p>
            <a:endParaRPr sz="1600"/>
          </a:p>
          <a:p>
            <a:r>
              <a:rPr lang="en-GB" sz="1600"/>
              <a:t>Vendor 2</a:t>
            </a:r>
            <a:endParaRPr sz="1600"/>
          </a:p>
          <a:p>
            <a:endParaRPr sz="1600"/>
          </a:p>
          <a:p>
            <a:r>
              <a:rPr lang="en-GB" sz="1600"/>
              <a:t>….</a:t>
            </a:r>
            <a:endParaRPr sz="1600"/>
          </a:p>
          <a:p>
            <a:endParaRPr sz="1600"/>
          </a:p>
          <a:p>
            <a:r>
              <a:rPr lang="en-GB" sz="1600"/>
              <a:t>Vendor N</a:t>
            </a:r>
            <a:endParaRPr sz="1600"/>
          </a:p>
          <a:p>
            <a:endParaRPr sz="2400"/>
          </a:p>
        </p:txBody>
      </p:sp>
      <p:grpSp>
        <p:nvGrpSpPr>
          <p:cNvPr id="110" name="Google Shape;110;p15"/>
          <p:cNvGrpSpPr/>
          <p:nvPr/>
        </p:nvGrpSpPr>
        <p:grpSpPr>
          <a:xfrm>
            <a:off x="1122401" y="1401734"/>
            <a:ext cx="998433" cy="2057233"/>
            <a:chOff x="537000" y="1051300"/>
            <a:chExt cx="748825" cy="1542925"/>
          </a:xfrm>
        </p:grpSpPr>
        <p:cxnSp>
          <p:nvCxnSpPr>
            <p:cNvPr id="111" name="Google Shape;111;p15"/>
            <p:cNvCxnSpPr/>
            <p:nvPr/>
          </p:nvCxnSpPr>
          <p:spPr>
            <a:xfrm>
              <a:off x="612625" y="1051300"/>
              <a:ext cx="673200" cy="1210200"/>
            </a:xfrm>
            <a:prstGeom prst="straightConnector1">
              <a:avLst/>
            </a:prstGeom>
            <a:noFill/>
            <a:ln w="9525" cap="flat" cmpd="sng">
              <a:solidFill>
                <a:schemeClr val="dk2"/>
              </a:solidFill>
              <a:prstDash val="solid"/>
              <a:round/>
              <a:headEnd type="none" w="med" len="med"/>
              <a:tailEnd type="none" w="med" len="med"/>
            </a:ln>
          </p:spPr>
        </p:cxnSp>
        <p:cxnSp>
          <p:nvCxnSpPr>
            <p:cNvPr id="112" name="Google Shape;112;p15"/>
            <p:cNvCxnSpPr/>
            <p:nvPr/>
          </p:nvCxnSpPr>
          <p:spPr>
            <a:xfrm>
              <a:off x="537000" y="1565600"/>
              <a:ext cx="680700" cy="847200"/>
            </a:xfrm>
            <a:prstGeom prst="straightConnector1">
              <a:avLst/>
            </a:prstGeom>
            <a:noFill/>
            <a:ln w="9525" cap="flat" cmpd="sng">
              <a:solidFill>
                <a:schemeClr val="dk2"/>
              </a:solidFill>
              <a:prstDash val="solid"/>
              <a:round/>
              <a:headEnd type="none" w="med" len="med"/>
              <a:tailEnd type="none" w="med" len="med"/>
            </a:ln>
          </p:spPr>
        </p:cxnSp>
        <p:cxnSp>
          <p:nvCxnSpPr>
            <p:cNvPr id="113" name="Google Shape;113;p15"/>
            <p:cNvCxnSpPr/>
            <p:nvPr/>
          </p:nvCxnSpPr>
          <p:spPr>
            <a:xfrm>
              <a:off x="673125" y="2238725"/>
              <a:ext cx="476400" cy="355500"/>
            </a:xfrm>
            <a:prstGeom prst="straightConnector1">
              <a:avLst/>
            </a:prstGeom>
            <a:noFill/>
            <a:ln w="9525" cap="flat" cmpd="sng">
              <a:solidFill>
                <a:schemeClr val="dk2"/>
              </a:solidFill>
              <a:prstDash val="solid"/>
              <a:round/>
              <a:headEnd type="none" w="med" len="med"/>
              <a:tailEnd type="none" w="med" len="med"/>
            </a:ln>
          </p:spPr>
        </p:cxnSp>
      </p:grpSp>
      <p:grpSp>
        <p:nvGrpSpPr>
          <p:cNvPr id="114" name="Google Shape;114;p15"/>
          <p:cNvGrpSpPr/>
          <p:nvPr/>
        </p:nvGrpSpPr>
        <p:grpSpPr>
          <a:xfrm rot="10800000" flipH="1">
            <a:off x="1122401" y="3840134"/>
            <a:ext cx="998433" cy="2057233"/>
            <a:chOff x="1603800" y="898900"/>
            <a:chExt cx="748825" cy="1542925"/>
          </a:xfrm>
        </p:grpSpPr>
        <p:cxnSp>
          <p:nvCxnSpPr>
            <p:cNvPr id="115" name="Google Shape;115;p15"/>
            <p:cNvCxnSpPr/>
            <p:nvPr/>
          </p:nvCxnSpPr>
          <p:spPr>
            <a:xfrm>
              <a:off x="1679425" y="898900"/>
              <a:ext cx="673200" cy="1210200"/>
            </a:xfrm>
            <a:prstGeom prst="straightConnector1">
              <a:avLst/>
            </a:prstGeom>
            <a:noFill/>
            <a:ln w="9525" cap="flat" cmpd="sng">
              <a:solidFill>
                <a:schemeClr val="dk2"/>
              </a:solidFill>
              <a:prstDash val="solid"/>
              <a:round/>
              <a:headEnd type="none" w="med" len="med"/>
              <a:tailEnd type="none" w="med" len="med"/>
            </a:ln>
          </p:spPr>
        </p:cxnSp>
        <p:cxnSp>
          <p:nvCxnSpPr>
            <p:cNvPr id="116" name="Google Shape;116;p15"/>
            <p:cNvCxnSpPr/>
            <p:nvPr/>
          </p:nvCxnSpPr>
          <p:spPr>
            <a:xfrm>
              <a:off x="1603800" y="1413200"/>
              <a:ext cx="680700" cy="847200"/>
            </a:xfrm>
            <a:prstGeom prst="straightConnector1">
              <a:avLst/>
            </a:prstGeom>
            <a:noFill/>
            <a:ln w="9525" cap="flat" cmpd="sng">
              <a:solidFill>
                <a:schemeClr val="dk2"/>
              </a:solidFill>
              <a:prstDash val="solid"/>
              <a:round/>
              <a:headEnd type="none" w="med" len="med"/>
              <a:tailEnd type="none" w="med" len="med"/>
            </a:ln>
          </p:spPr>
        </p:cxnSp>
        <p:cxnSp>
          <p:nvCxnSpPr>
            <p:cNvPr id="117" name="Google Shape;117;p15"/>
            <p:cNvCxnSpPr/>
            <p:nvPr/>
          </p:nvCxnSpPr>
          <p:spPr>
            <a:xfrm>
              <a:off x="1739925" y="2086325"/>
              <a:ext cx="476400" cy="355500"/>
            </a:xfrm>
            <a:prstGeom prst="straightConnector1">
              <a:avLst/>
            </a:prstGeom>
            <a:noFill/>
            <a:ln w="9525" cap="flat" cmpd="sng">
              <a:solidFill>
                <a:schemeClr val="dk2"/>
              </a:solidFill>
              <a:prstDash val="solid"/>
              <a:round/>
              <a:headEnd type="none" w="med" len="med"/>
              <a:tailEnd type="none" w="med" len="med"/>
            </a:ln>
          </p:spPr>
        </p:cxnSp>
      </p:grpSp>
      <p:cxnSp>
        <p:nvCxnSpPr>
          <p:cNvPr id="118" name="Google Shape;118;p15"/>
          <p:cNvCxnSpPr/>
          <p:nvPr/>
        </p:nvCxnSpPr>
        <p:spPr>
          <a:xfrm rot="10800000" flipH="1">
            <a:off x="4982100" y="2692500"/>
            <a:ext cx="754400" cy="584400"/>
          </a:xfrm>
          <a:prstGeom prst="straightConnector1">
            <a:avLst/>
          </a:prstGeom>
          <a:noFill/>
          <a:ln w="9525" cap="flat" cmpd="sng">
            <a:solidFill>
              <a:schemeClr val="dk2"/>
            </a:solidFill>
            <a:prstDash val="solid"/>
            <a:round/>
            <a:headEnd type="none" w="med" len="med"/>
            <a:tailEnd type="triangle" w="med" len="med"/>
          </a:ln>
        </p:spPr>
      </p:cxnSp>
      <p:cxnSp>
        <p:nvCxnSpPr>
          <p:cNvPr id="119" name="Google Shape;119;p15"/>
          <p:cNvCxnSpPr/>
          <p:nvPr/>
        </p:nvCxnSpPr>
        <p:spPr>
          <a:xfrm>
            <a:off x="4982100" y="3606900"/>
            <a:ext cx="754400" cy="584400"/>
          </a:xfrm>
          <a:prstGeom prst="straightConnector1">
            <a:avLst/>
          </a:prstGeom>
          <a:noFill/>
          <a:ln w="9525" cap="flat" cmpd="sng">
            <a:solidFill>
              <a:schemeClr val="dk2"/>
            </a:solidFill>
            <a:prstDash val="solid"/>
            <a:round/>
            <a:headEnd type="none" w="med" len="med"/>
            <a:tailEnd type="triangle" w="med" len="med"/>
          </a:ln>
        </p:spPr>
      </p:cxnSp>
      <p:sp>
        <p:nvSpPr>
          <p:cNvPr id="120" name="Google Shape;120;p15"/>
          <p:cNvSpPr txBox="1"/>
          <p:nvPr/>
        </p:nvSpPr>
        <p:spPr>
          <a:xfrm>
            <a:off x="5185300" y="569401"/>
            <a:ext cx="2728800" cy="492402"/>
          </a:xfrm>
          <a:prstGeom prst="rect">
            <a:avLst/>
          </a:prstGeom>
          <a:noFill/>
          <a:ln>
            <a:noFill/>
          </a:ln>
        </p:spPr>
        <p:txBody>
          <a:bodyPr spcFirstLastPara="1" wrap="square" lIns="121900" tIns="121900" rIns="121900" bIns="121900" anchor="t" anchorCtr="0">
            <a:spAutoFit/>
          </a:bodyPr>
          <a:lstStyle/>
          <a:p>
            <a:pPr algn="ctr"/>
            <a:r>
              <a:rPr lang="en-GB" sz="1600"/>
              <a:t>Approved data</a:t>
            </a:r>
            <a:endParaRPr sz="1600"/>
          </a:p>
        </p:txBody>
      </p:sp>
      <p:cxnSp>
        <p:nvCxnSpPr>
          <p:cNvPr id="121" name="Google Shape;121;p15"/>
          <p:cNvCxnSpPr/>
          <p:nvPr/>
        </p:nvCxnSpPr>
        <p:spPr>
          <a:xfrm rot="10800000">
            <a:off x="4756767" y="5314467"/>
            <a:ext cx="857200" cy="0"/>
          </a:xfrm>
          <a:prstGeom prst="straightConnector1">
            <a:avLst/>
          </a:prstGeom>
          <a:noFill/>
          <a:ln w="9525" cap="flat" cmpd="sng">
            <a:solidFill>
              <a:schemeClr val="dk2"/>
            </a:solidFill>
            <a:prstDash val="dash"/>
            <a:round/>
            <a:headEnd type="none" w="med" len="med"/>
            <a:tailEnd type="triangle" w="med" len="med"/>
          </a:ln>
        </p:spPr>
      </p:cxnSp>
      <p:pic>
        <p:nvPicPr>
          <p:cNvPr id="122" name="Google Shape;122;p15"/>
          <p:cNvPicPr preferRelativeResize="0"/>
          <p:nvPr/>
        </p:nvPicPr>
        <p:blipFill>
          <a:blip r:embed="rId6">
            <a:alphaModFix/>
          </a:blip>
          <a:stretch>
            <a:fillRect/>
          </a:stretch>
        </p:blipFill>
        <p:spPr>
          <a:xfrm>
            <a:off x="7353000" y="684667"/>
            <a:ext cx="261867" cy="261867"/>
          </a:xfrm>
          <a:prstGeom prst="rect">
            <a:avLst/>
          </a:prstGeom>
          <a:noFill/>
          <a:ln>
            <a:noFill/>
          </a:ln>
        </p:spPr>
      </p:pic>
      <p:cxnSp>
        <p:nvCxnSpPr>
          <p:cNvPr id="123" name="Google Shape;123;p15"/>
          <p:cNvCxnSpPr/>
          <p:nvPr/>
        </p:nvCxnSpPr>
        <p:spPr>
          <a:xfrm>
            <a:off x="7254267" y="5226267"/>
            <a:ext cx="247200" cy="0"/>
          </a:xfrm>
          <a:prstGeom prst="straightConnector1">
            <a:avLst/>
          </a:prstGeom>
          <a:noFill/>
          <a:ln w="9525" cap="flat" cmpd="sng">
            <a:solidFill>
              <a:schemeClr val="dk2"/>
            </a:solidFill>
            <a:prstDash val="solid"/>
            <a:round/>
            <a:headEnd type="none" w="med" len="med"/>
            <a:tailEnd type="triangle" w="med" len="med"/>
          </a:ln>
        </p:spPr>
      </p:cxnSp>
      <p:cxnSp>
        <p:nvCxnSpPr>
          <p:cNvPr id="124" name="Google Shape;124;p15"/>
          <p:cNvCxnSpPr/>
          <p:nvPr/>
        </p:nvCxnSpPr>
        <p:spPr>
          <a:xfrm>
            <a:off x="10200667" y="5226267"/>
            <a:ext cx="247200" cy="0"/>
          </a:xfrm>
          <a:prstGeom prst="straightConnector1">
            <a:avLst/>
          </a:prstGeom>
          <a:noFill/>
          <a:ln w="9525" cap="flat" cmpd="sng">
            <a:solidFill>
              <a:schemeClr val="dk2"/>
            </a:solidFill>
            <a:prstDash val="solid"/>
            <a:round/>
            <a:headEnd type="none" w="med" len="med"/>
            <a:tailEnd type="triangle" w="med" len="med"/>
          </a:ln>
        </p:spPr>
      </p:cxnSp>
      <p:pic>
        <p:nvPicPr>
          <p:cNvPr id="125" name="Google Shape;125;p15"/>
          <p:cNvPicPr preferRelativeResize="0"/>
          <p:nvPr/>
        </p:nvPicPr>
        <p:blipFill>
          <a:blip r:embed="rId6">
            <a:alphaModFix/>
          </a:blip>
          <a:stretch>
            <a:fillRect/>
          </a:stretch>
        </p:blipFill>
        <p:spPr>
          <a:xfrm rot="10553481">
            <a:off x="7454600" y="3935867"/>
            <a:ext cx="261867" cy="261867"/>
          </a:xfrm>
          <a:prstGeom prst="rect">
            <a:avLst/>
          </a:prstGeom>
          <a:noFill/>
          <a:ln>
            <a:noFill/>
          </a:ln>
        </p:spPr>
      </p:pic>
      <p:sp>
        <p:nvSpPr>
          <p:cNvPr id="126" name="Google Shape;126;p15"/>
          <p:cNvSpPr txBox="1"/>
          <p:nvPr/>
        </p:nvSpPr>
        <p:spPr>
          <a:xfrm>
            <a:off x="4782841" y="4854500"/>
            <a:ext cx="954400" cy="323200"/>
          </a:xfrm>
          <a:prstGeom prst="rect">
            <a:avLst/>
          </a:prstGeom>
          <a:noFill/>
          <a:ln>
            <a:noFill/>
          </a:ln>
        </p:spPr>
        <p:txBody>
          <a:bodyPr spcFirstLastPara="1" wrap="square" lIns="133600" tIns="133600" rIns="133600" bIns="133600" anchor="t" anchorCtr="0">
            <a:noAutofit/>
          </a:bodyPr>
          <a:lstStyle/>
          <a:p>
            <a:pPr algn="ctr">
              <a:buClr>
                <a:srgbClr val="000000"/>
              </a:buClr>
              <a:buSzPts val="1000"/>
            </a:pPr>
            <a:r>
              <a:rPr lang="en-GB" sz="1200"/>
              <a:t>Optional</a:t>
            </a:r>
            <a:endParaRPr sz="1200">
              <a:solidFill>
                <a:srgbClr val="000000"/>
              </a:solidFill>
              <a:latin typeface="Arial"/>
              <a:ea typeface="Arial"/>
              <a:cs typeface="Arial"/>
              <a:sym typeface="Arial"/>
            </a:endParaRPr>
          </a:p>
        </p:txBody>
      </p:sp>
      <p:cxnSp>
        <p:nvCxnSpPr>
          <p:cNvPr id="127" name="Google Shape;127;p15"/>
          <p:cNvCxnSpPr/>
          <p:nvPr/>
        </p:nvCxnSpPr>
        <p:spPr>
          <a:xfrm rot="10800000" flipH="1">
            <a:off x="4130167" y="4044084"/>
            <a:ext cx="10000" cy="1025200"/>
          </a:xfrm>
          <a:prstGeom prst="straightConnector1">
            <a:avLst/>
          </a:prstGeom>
          <a:noFill/>
          <a:ln w="9525" cap="flat" cmpd="sng">
            <a:solidFill>
              <a:schemeClr val="dk2"/>
            </a:solidFill>
            <a:prstDash val="dash"/>
            <a:round/>
            <a:headEnd type="none" w="med" len="med"/>
            <a:tailEnd type="triangle" w="med" len="med"/>
          </a:ln>
        </p:spPr>
      </p:cxnSp>
      <p:sp>
        <p:nvSpPr>
          <p:cNvPr id="128" name="Google Shape;128;p15"/>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GB"/>
              <a:pPr/>
              <a:t>6</a:t>
            </a:fld>
            <a:endParaRPr/>
          </a:p>
        </p:txBody>
      </p:sp>
      <p:sp>
        <p:nvSpPr>
          <p:cNvPr id="2" name="Rectangle 1">
            <a:extLst>
              <a:ext uri="{FF2B5EF4-FFF2-40B4-BE49-F238E27FC236}">
                <a16:creationId xmlns:a16="http://schemas.microsoft.com/office/drawing/2014/main" id="{65B1E589-096E-AD54-EBAD-921A96EAE95F}"/>
              </a:ext>
            </a:extLst>
          </p:cNvPr>
          <p:cNvSpPr/>
          <p:nvPr/>
        </p:nvSpPr>
        <p:spPr>
          <a:xfrm>
            <a:off x="10007194" y="168250"/>
            <a:ext cx="2070201" cy="13167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63E9E1D2-7CCC-7A15-90FD-86CA24D9C4BC}"/>
              </a:ext>
            </a:extLst>
          </p:cNvPr>
          <p:cNvCxnSpPr>
            <a:cxnSpLocks/>
          </p:cNvCxnSpPr>
          <p:nvPr/>
        </p:nvCxnSpPr>
        <p:spPr>
          <a:xfrm flipV="1">
            <a:off x="289724" y="85367"/>
            <a:ext cx="0" cy="818703"/>
          </a:xfrm>
          <a:prstGeom prst="line">
            <a:avLst/>
          </a:prstGeom>
          <a:ln w="76200">
            <a:solidFill>
              <a:srgbClr val="F30000"/>
            </a:solidFill>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a:extLst>
            <a:ext uri="{FF2B5EF4-FFF2-40B4-BE49-F238E27FC236}">
              <a16:creationId xmlns:a16="http://schemas.microsoft.com/office/drawing/2014/main" id="{930140EE-8D6C-234F-C49C-6D33CA93B858}"/>
            </a:ext>
          </a:extLst>
        </p:cNvPr>
        <p:cNvGrpSpPr/>
        <p:nvPr/>
      </p:nvGrpSpPr>
      <p:grpSpPr>
        <a:xfrm>
          <a:off x="0" y="0"/>
          <a:ext cx="0" cy="0"/>
          <a:chOff x="0" y="0"/>
          <a:chExt cx="0" cy="0"/>
        </a:xfrm>
      </p:grpSpPr>
      <p:sp>
        <p:nvSpPr>
          <p:cNvPr id="128" name="Google Shape;128;p15">
            <a:extLst>
              <a:ext uri="{FF2B5EF4-FFF2-40B4-BE49-F238E27FC236}">
                <a16:creationId xmlns:a16="http://schemas.microsoft.com/office/drawing/2014/main" id="{AE3E04C4-0F78-A5FD-C8A9-3F25B5ABF553}"/>
              </a:ext>
            </a:extLst>
          </p:cNvPr>
          <p:cNvSpPr txBox="1">
            <a:spLocks noGrp="1"/>
          </p:cNvSpPr>
          <p:nvPr>
            <p:ph type="sldNum" idx="12"/>
          </p:nvPr>
        </p:nvSpPr>
        <p:spPr>
          <a:xfrm>
            <a:off x="11267350" y="6135872"/>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GB"/>
              <a:pPr/>
              <a:t>7</a:t>
            </a:fld>
            <a:endParaRPr/>
          </a:p>
        </p:txBody>
      </p:sp>
      <p:sp>
        <p:nvSpPr>
          <p:cNvPr id="3" name="Title 2">
            <a:extLst>
              <a:ext uri="{FF2B5EF4-FFF2-40B4-BE49-F238E27FC236}">
                <a16:creationId xmlns:a16="http://schemas.microsoft.com/office/drawing/2014/main" id="{423896EE-BB34-D9B3-F261-F241994CB776}"/>
              </a:ext>
            </a:extLst>
          </p:cNvPr>
          <p:cNvSpPr>
            <a:spLocks noGrp="1"/>
          </p:cNvSpPr>
          <p:nvPr>
            <p:ph type="title"/>
          </p:nvPr>
        </p:nvSpPr>
        <p:spPr/>
        <p:txBody>
          <a:bodyPr>
            <a:normAutofit fontScale="90000"/>
          </a:bodyPr>
          <a:lstStyle/>
          <a:p>
            <a:r>
              <a:rPr lang="en-US" dirty="0"/>
              <a:t>Data Flow</a:t>
            </a:r>
          </a:p>
        </p:txBody>
      </p:sp>
      <p:pic>
        <p:nvPicPr>
          <p:cNvPr id="5" name="Picture 4">
            <a:extLst>
              <a:ext uri="{FF2B5EF4-FFF2-40B4-BE49-F238E27FC236}">
                <a16:creationId xmlns:a16="http://schemas.microsoft.com/office/drawing/2014/main" id="{F37205A7-7F0C-0AB2-0A86-1344A7DF6FD2}"/>
              </a:ext>
            </a:extLst>
          </p:cNvPr>
          <p:cNvPicPr>
            <a:picLocks noChangeAspect="1"/>
          </p:cNvPicPr>
          <p:nvPr/>
        </p:nvPicPr>
        <p:blipFill>
          <a:blip r:embed="rId3"/>
          <a:stretch>
            <a:fillRect/>
          </a:stretch>
        </p:blipFill>
        <p:spPr>
          <a:xfrm>
            <a:off x="1732941" y="1711048"/>
            <a:ext cx="8726118" cy="4553585"/>
          </a:xfrm>
          <a:prstGeom prst="rect">
            <a:avLst/>
          </a:prstGeom>
        </p:spPr>
      </p:pic>
      <p:sp>
        <p:nvSpPr>
          <p:cNvPr id="6" name="Rectangle 5">
            <a:extLst>
              <a:ext uri="{FF2B5EF4-FFF2-40B4-BE49-F238E27FC236}">
                <a16:creationId xmlns:a16="http://schemas.microsoft.com/office/drawing/2014/main" id="{59319054-F453-1D6A-C5F7-FEA4B30837DE}"/>
              </a:ext>
            </a:extLst>
          </p:cNvPr>
          <p:cNvSpPr/>
          <p:nvPr/>
        </p:nvSpPr>
        <p:spPr>
          <a:xfrm>
            <a:off x="10007194" y="168250"/>
            <a:ext cx="2070201" cy="13167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326AC9E-2E43-747F-7964-2AAE9A68BF62}"/>
              </a:ext>
            </a:extLst>
          </p:cNvPr>
          <p:cNvCxnSpPr>
            <a:cxnSpLocks/>
          </p:cNvCxnSpPr>
          <p:nvPr/>
        </p:nvCxnSpPr>
        <p:spPr>
          <a:xfrm flipV="1">
            <a:off x="289724" y="600446"/>
            <a:ext cx="0" cy="818703"/>
          </a:xfrm>
          <a:prstGeom prst="line">
            <a:avLst/>
          </a:prstGeom>
          <a:ln w="76200">
            <a:solidFill>
              <a:srgbClr val="F3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712655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0"/>
          <p:cNvSpPr/>
          <p:nvPr/>
        </p:nvSpPr>
        <p:spPr>
          <a:xfrm rot="10800000" flipH="1">
            <a:off x="3601033" y="2016667"/>
            <a:ext cx="3638400" cy="2778400"/>
          </a:xfrm>
          <a:prstGeom prst="rect">
            <a:avLst/>
          </a:prstGeom>
          <a:noFill/>
          <a:ln w="28575" cap="flat" cmpd="sng">
            <a:solidFill>
              <a:srgbClr val="F1C23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 name="Google Shape;166;p20"/>
          <p:cNvSpPr txBox="1"/>
          <p:nvPr/>
        </p:nvSpPr>
        <p:spPr>
          <a:xfrm>
            <a:off x="3514100" y="1921133"/>
            <a:ext cx="4563200" cy="3077725"/>
          </a:xfrm>
          <a:prstGeom prst="rect">
            <a:avLst/>
          </a:prstGeom>
          <a:noFill/>
          <a:ln>
            <a:noFill/>
          </a:ln>
        </p:spPr>
        <p:txBody>
          <a:bodyPr spcFirstLastPara="1" wrap="square" lIns="121900" tIns="121900" rIns="121900" bIns="121900" anchor="t" anchorCtr="0">
            <a:spAutoFit/>
          </a:bodyPr>
          <a:lstStyle/>
          <a:p>
            <a:pPr>
              <a:buClr>
                <a:schemeClr val="dk1"/>
              </a:buClr>
              <a:buSzPts val="1100"/>
            </a:pPr>
            <a:r>
              <a:rPr lang="en-GB" sz="800">
                <a:solidFill>
                  <a:schemeClr val="dk1"/>
                </a:solidFill>
                <a:latin typeface="Consolas"/>
                <a:ea typeface="Consolas"/>
                <a:cs typeface="Consolas"/>
                <a:sym typeface="Consolas"/>
              </a:rPr>
              <a:t>----------------------------------------------------------------                    </a:t>
            </a:r>
            <a:endParaRPr sz="800">
              <a:solidFill>
                <a:schemeClr val="dk1"/>
              </a:solidFill>
              <a:latin typeface="Consolas"/>
              <a:ea typeface="Consolas"/>
              <a:cs typeface="Consolas"/>
              <a:sym typeface="Consolas"/>
            </a:endParaRPr>
          </a:p>
          <a:p>
            <a:pPr>
              <a:buClr>
                <a:schemeClr val="dk1"/>
              </a:buClr>
              <a:buSzPts val="1100"/>
            </a:pPr>
            <a:r>
              <a:rPr lang="en-GB" sz="800">
                <a:solidFill>
                  <a:schemeClr val="dk1"/>
                </a:solidFill>
                <a:latin typeface="Consolas"/>
                <a:ea typeface="Consolas"/>
                <a:cs typeface="Consolas"/>
                <a:sym typeface="Consolas"/>
              </a:rPr>
              <a:t>|            Variable name               |   Variable value    |             </a:t>
            </a:r>
            <a:endParaRPr sz="800">
              <a:solidFill>
                <a:schemeClr val="dk1"/>
              </a:solidFill>
              <a:latin typeface="Consolas"/>
              <a:ea typeface="Consolas"/>
              <a:cs typeface="Consolas"/>
              <a:sym typeface="Consolas"/>
            </a:endParaRPr>
          </a:p>
          <a:p>
            <a:pPr>
              <a:buClr>
                <a:schemeClr val="dk1"/>
              </a:buClr>
              <a:buSzPts val="1100"/>
            </a:pPr>
            <a:r>
              <a:rPr lang="en-GB" sz="800">
                <a:solidFill>
                  <a:schemeClr val="dk1"/>
                </a:solidFill>
                <a:latin typeface="Consolas"/>
                <a:ea typeface="Consolas"/>
                <a:cs typeface="Consolas"/>
                <a:sym typeface="Consolas"/>
              </a:rPr>
              <a:t>----------------------------------------------------------------</a:t>
            </a:r>
            <a:endParaRPr sz="800">
              <a:solidFill>
                <a:schemeClr val="dk1"/>
              </a:solidFill>
              <a:latin typeface="Consolas"/>
              <a:ea typeface="Consolas"/>
              <a:cs typeface="Consolas"/>
              <a:sym typeface="Consolas"/>
            </a:endParaRPr>
          </a:p>
          <a:p>
            <a:pPr>
              <a:buClr>
                <a:schemeClr val="dk1"/>
              </a:buClr>
              <a:buSzPts val="1100"/>
            </a:pPr>
            <a:r>
              <a:rPr lang="en-GB" sz="800">
                <a:solidFill>
                  <a:schemeClr val="dk1"/>
                </a:solidFill>
                <a:latin typeface="Consolas"/>
                <a:ea typeface="Consolas"/>
                <a:cs typeface="Consolas"/>
                <a:sym typeface="Consolas"/>
              </a:rPr>
              <a:t>|Patient ID                              | C21005-2125-2574    |</a:t>
            </a:r>
            <a:endParaRPr sz="800">
              <a:solidFill>
                <a:schemeClr val="dk1"/>
              </a:solidFill>
              <a:latin typeface="Consolas"/>
              <a:ea typeface="Consolas"/>
              <a:cs typeface="Consolas"/>
              <a:sym typeface="Consolas"/>
            </a:endParaRPr>
          </a:p>
          <a:p>
            <a:pPr>
              <a:buClr>
                <a:schemeClr val="dk1"/>
              </a:buClr>
              <a:buSzPts val="1100"/>
            </a:pPr>
            <a:r>
              <a:rPr lang="en-GB" sz="800">
                <a:solidFill>
                  <a:schemeClr val="dk1"/>
                </a:solidFill>
                <a:latin typeface="Consolas"/>
                <a:ea typeface="Consolas"/>
                <a:cs typeface="Consolas"/>
                <a:sym typeface="Consolas"/>
              </a:rPr>
              <a:t>|Trial Site                              | 125                 |</a:t>
            </a:r>
            <a:endParaRPr sz="800">
              <a:solidFill>
                <a:schemeClr val="dk1"/>
              </a:solidFill>
              <a:latin typeface="Consolas"/>
              <a:ea typeface="Consolas"/>
              <a:cs typeface="Consolas"/>
              <a:sym typeface="Consolas"/>
            </a:endParaRPr>
          </a:p>
          <a:p>
            <a:pPr>
              <a:buClr>
                <a:schemeClr val="dk1"/>
              </a:buClr>
              <a:buSzPts val="1100"/>
            </a:pPr>
            <a:r>
              <a:rPr lang="en-GB" sz="800">
                <a:solidFill>
                  <a:schemeClr val="dk1"/>
                </a:solidFill>
                <a:latin typeface="Consolas"/>
                <a:ea typeface="Consolas"/>
                <a:cs typeface="Consolas"/>
                <a:sym typeface="Consolas"/>
              </a:rPr>
              <a:t>|Age group                               | 82-89               |</a:t>
            </a:r>
            <a:endParaRPr sz="800">
              <a:solidFill>
                <a:schemeClr val="dk1"/>
              </a:solidFill>
              <a:latin typeface="Consolas"/>
              <a:ea typeface="Consolas"/>
              <a:cs typeface="Consolas"/>
              <a:sym typeface="Consolas"/>
            </a:endParaRPr>
          </a:p>
          <a:p>
            <a:pPr>
              <a:buClr>
                <a:schemeClr val="dk1"/>
              </a:buClr>
              <a:buSzPts val="1100"/>
            </a:pPr>
            <a:r>
              <a:rPr lang="en-GB" sz="800">
                <a:solidFill>
                  <a:schemeClr val="dk1"/>
                </a:solidFill>
                <a:latin typeface="Consolas"/>
                <a:ea typeface="Consolas"/>
                <a:cs typeface="Consolas"/>
                <a:sym typeface="Consolas"/>
              </a:rPr>
              <a:t>|Eastern_Cooperative_Oncology__visit_#_1 | 0=NORMAL ACTIVITY   |</a:t>
            </a:r>
            <a:endParaRPr sz="800">
              <a:solidFill>
                <a:schemeClr val="dk1"/>
              </a:solidFill>
              <a:latin typeface="Consolas"/>
              <a:ea typeface="Consolas"/>
              <a:cs typeface="Consolas"/>
              <a:sym typeface="Consolas"/>
            </a:endParaRPr>
          </a:p>
          <a:p>
            <a:pPr>
              <a:buClr>
                <a:schemeClr val="dk1"/>
              </a:buClr>
              <a:buSzPts val="1100"/>
            </a:pPr>
            <a:r>
              <a:rPr lang="en-GB" sz="800">
                <a:solidFill>
                  <a:schemeClr val="dk1"/>
                </a:solidFill>
                <a:latin typeface="Consolas"/>
                <a:ea typeface="Consolas"/>
                <a:cs typeface="Consolas"/>
                <a:sym typeface="Consolas"/>
              </a:rPr>
              <a:t>|Lactate_Dehydrogenase_visit_#_1         | 219.0               |</a:t>
            </a:r>
            <a:endParaRPr sz="800">
              <a:solidFill>
                <a:schemeClr val="dk1"/>
              </a:solidFill>
              <a:latin typeface="Consolas"/>
              <a:ea typeface="Consolas"/>
              <a:cs typeface="Consolas"/>
              <a:sym typeface="Consolas"/>
            </a:endParaRPr>
          </a:p>
          <a:p>
            <a:pPr>
              <a:buClr>
                <a:schemeClr val="dk1"/>
              </a:buClr>
              <a:buSzPts val="1100"/>
            </a:pPr>
            <a:r>
              <a:rPr lang="en-GB" sz="800">
                <a:solidFill>
                  <a:schemeClr val="dk1"/>
                </a:solidFill>
                <a:latin typeface="Consolas"/>
                <a:ea typeface="Consolas"/>
                <a:cs typeface="Consolas"/>
                <a:sym typeface="Consolas"/>
              </a:rPr>
              <a:t>|Blood_Cortisol_visit_#_1                | 65.0                |</a:t>
            </a:r>
            <a:endParaRPr sz="800">
              <a:solidFill>
                <a:schemeClr val="dk1"/>
              </a:solidFill>
              <a:latin typeface="Consolas"/>
              <a:ea typeface="Consolas"/>
              <a:cs typeface="Consolas"/>
              <a:sym typeface="Consolas"/>
            </a:endParaRPr>
          </a:p>
          <a:p>
            <a:pPr>
              <a:buClr>
                <a:schemeClr val="dk1"/>
              </a:buClr>
              <a:buSzPts val="1100"/>
            </a:pPr>
            <a:r>
              <a:rPr lang="en-GB" sz="800">
                <a:solidFill>
                  <a:schemeClr val="dk1"/>
                </a:solidFill>
                <a:latin typeface="Consolas"/>
                <a:ea typeface="Consolas"/>
                <a:cs typeface="Consolas"/>
                <a:sym typeface="Consolas"/>
              </a:rPr>
              <a:t>|Corticosterone_visit_#_1                | 2.08                |</a:t>
            </a:r>
            <a:endParaRPr sz="800">
              <a:solidFill>
                <a:schemeClr val="dk1"/>
              </a:solidFill>
              <a:latin typeface="Consolas"/>
              <a:ea typeface="Consolas"/>
              <a:cs typeface="Consolas"/>
              <a:sym typeface="Consolas"/>
            </a:endParaRPr>
          </a:p>
          <a:p>
            <a:pPr>
              <a:buClr>
                <a:schemeClr val="dk1"/>
              </a:buClr>
              <a:buSzPts val="1100"/>
            </a:pPr>
            <a:r>
              <a:rPr lang="en-GB" sz="800">
                <a:solidFill>
                  <a:schemeClr val="dk1"/>
                </a:solidFill>
                <a:latin typeface="Consolas"/>
                <a:ea typeface="Consolas"/>
                <a:cs typeface="Consolas"/>
                <a:sym typeface="Consolas"/>
              </a:rPr>
              <a:t>|Chloride_visit_#_1                      | 106.0               |</a:t>
            </a:r>
            <a:endParaRPr sz="800">
              <a:solidFill>
                <a:schemeClr val="dk1"/>
              </a:solidFill>
              <a:latin typeface="Consolas"/>
              <a:ea typeface="Consolas"/>
              <a:cs typeface="Consolas"/>
              <a:sym typeface="Consolas"/>
            </a:endParaRPr>
          </a:p>
          <a:p>
            <a:pPr>
              <a:buClr>
                <a:schemeClr val="dk1"/>
              </a:buClr>
              <a:buSzPts val="1100"/>
            </a:pPr>
            <a:r>
              <a:rPr lang="en-GB" sz="800">
                <a:solidFill>
                  <a:schemeClr val="dk1"/>
                </a:solidFill>
                <a:latin typeface="Consolas"/>
                <a:ea typeface="Consolas"/>
                <a:cs typeface="Consolas"/>
                <a:sym typeface="Consolas"/>
              </a:rPr>
              <a:t>|Alkaline_Phosphatase_visit_#_1          | 60.0                |</a:t>
            </a:r>
            <a:endParaRPr sz="800">
              <a:solidFill>
                <a:schemeClr val="dk1"/>
              </a:solidFill>
              <a:latin typeface="Consolas"/>
              <a:ea typeface="Consolas"/>
              <a:cs typeface="Consolas"/>
              <a:sym typeface="Consolas"/>
            </a:endParaRPr>
          </a:p>
          <a:p>
            <a:pPr>
              <a:buClr>
                <a:schemeClr val="dk1"/>
              </a:buClr>
              <a:buSzPts val="1100"/>
            </a:pPr>
            <a:r>
              <a:rPr lang="en-GB" sz="800">
                <a:solidFill>
                  <a:schemeClr val="dk1"/>
                </a:solidFill>
                <a:latin typeface="Consolas"/>
                <a:ea typeface="Consolas"/>
                <a:cs typeface="Consolas"/>
                <a:sym typeface="Consolas"/>
              </a:rPr>
              <a:t>|Phosphate_visit_#_1                     | 0.92                |</a:t>
            </a:r>
            <a:endParaRPr sz="800">
              <a:solidFill>
                <a:schemeClr val="dk1"/>
              </a:solidFill>
              <a:latin typeface="Consolas"/>
              <a:ea typeface="Consolas"/>
              <a:cs typeface="Consolas"/>
              <a:sym typeface="Consolas"/>
            </a:endParaRPr>
          </a:p>
          <a:p>
            <a:pPr>
              <a:buClr>
                <a:schemeClr val="dk1"/>
              </a:buClr>
              <a:buSzPts val="1100"/>
            </a:pPr>
            <a:r>
              <a:rPr lang="en-GB" sz="800">
                <a:solidFill>
                  <a:schemeClr val="dk1"/>
                </a:solidFill>
                <a:latin typeface="Consolas"/>
                <a:ea typeface="Consolas"/>
                <a:cs typeface="Consolas"/>
                <a:sym typeface="Consolas"/>
              </a:rPr>
              <a:t>|Magnesium_visit_#_1                     | nan                 |</a:t>
            </a:r>
            <a:endParaRPr sz="800">
              <a:solidFill>
                <a:schemeClr val="dk1"/>
              </a:solidFill>
              <a:latin typeface="Consolas"/>
              <a:ea typeface="Consolas"/>
              <a:cs typeface="Consolas"/>
              <a:sym typeface="Consolas"/>
            </a:endParaRPr>
          </a:p>
          <a:p>
            <a:pPr>
              <a:buClr>
                <a:schemeClr val="dk1"/>
              </a:buClr>
              <a:buSzPts val="1100"/>
            </a:pPr>
            <a:r>
              <a:rPr lang="en-GB" sz="800">
                <a:solidFill>
                  <a:schemeClr val="dk1"/>
                </a:solidFill>
                <a:latin typeface="Consolas"/>
                <a:ea typeface="Consolas"/>
                <a:cs typeface="Consolas"/>
                <a:sym typeface="Consolas"/>
              </a:rPr>
              <a:t>|Sodium_visit_#_1                        | 144.0               |</a:t>
            </a:r>
            <a:endParaRPr sz="800">
              <a:solidFill>
                <a:schemeClr val="dk1"/>
              </a:solidFill>
              <a:latin typeface="Consolas"/>
              <a:ea typeface="Consolas"/>
              <a:cs typeface="Consolas"/>
              <a:sym typeface="Consolas"/>
            </a:endParaRPr>
          </a:p>
          <a:p>
            <a:pPr>
              <a:buClr>
                <a:schemeClr val="dk1"/>
              </a:buClr>
              <a:buSzPts val="1100"/>
            </a:pPr>
            <a:r>
              <a:rPr lang="en-GB" sz="800">
                <a:solidFill>
                  <a:schemeClr val="dk1"/>
                </a:solidFill>
                <a:latin typeface="Consolas"/>
                <a:ea typeface="Consolas"/>
                <a:cs typeface="Consolas"/>
                <a:sym typeface="Consolas"/>
              </a:rPr>
              <a:t>|Eastern_Cooperative_Oncology__visit_#_2 | 0=NORMAL ACTIVITY   |</a:t>
            </a:r>
            <a:endParaRPr sz="800">
              <a:solidFill>
                <a:schemeClr val="dk1"/>
              </a:solidFill>
              <a:latin typeface="Consolas"/>
              <a:ea typeface="Consolas"/>
              <a:cs typeface="Consolas"/>
              <a:sym typeface="Consolas"/>
            </a:endParaRPr>
          </a:p>
          <a:p>
            <a:pPr>
              <a:buClr>
                <a:schemeClr val="dk1"/>
              </a:buClr>
              <a:buSzPts val="1100"/>
            </a:pPr>
            <a:r>
              <a:rPr lang="en-GB" sz="800">
                <a:solidFill>
                  <a:schemeClr val="dk1"/>
                </a:solidFill>
                <a:latin typeface="Consolas"/>
                <a:ea typeface="Consolas"/>
                <a:cs typeface="Consolas"/>
                <a:sym typeface="Consolas"/>
              </a:rPr>
              <a:t>|Lactate_Dehydrogenase_visit_#_2         | 195.0               |</a:t>
            </a:r>
            <a:endParaRPr sz="800">
              <a:solidFill>
                <a:schemeClr val="dk1"/>
              </a:solidFill>
              <a:latin typeface="Consolas"/>
              <a:ea typeface="Consolas"/>
              <a:cs typeface="Consolas"/>
              <a:sym typeface="Consolas"/>
            </a:endParaRPr>
          </a:p>
          <a:p>
            <a:pPr>
              <a:buClr>
                <a:schemeClr val="dk1"/>
              </a:buClr>
              <a:buSzPts val="1100"/>
            </a:pPr>
            <a:r>
              <a:rPr lang="en-GB" sz="800">
                <a:solidFill>
                  <a:schemeClr val="dk1"/>
                </a:solidFill>
                <a:latin typeface="Consolas"/>
                <a:ea typeface="Consolas"/>
                <a:cs typeface="Consolas"/>
                <a:sym typeface="Consolas"/>
              </a:rPr>
              <a:t>|                 ...                    |        ...          |</a:t>
            </a:r>
            <a:endParaRPr sz="800">
              <a:solidFill>
                <a:schemeClr val="dk1"/>
              </a:solidFill>
              <a:latin typeface="Consolas"/>
              <a:ea typeface="Consolas"/>
              <a:cs typeface="Consolas"/>
              <a:sym typeface="Consolas"/>
            </a:endParaRPr>
          </a:p>
          <a:p>
            <a:pPr>
              <a:buClr>
                <a:schemeClr val="dk1"/>
              </a:buClr>
              <a:buSzPts val="1100"/>
            </a:pPr>
            <a:r>
              <a:rPr lang="en-GB" sz="800">
                <a:solidFill>
                  <a:schemeClr val="dk1"/>
                </a:solidFill>
                <a:latin typeface="Consolas"/>
                <a:ea typeface="Consolas"/>
                <a:cs typeface="Consolas"/>
                <a:sym typeface="Consolas"/>
              </a:rPr>
              <a:t>|Phosphate_visit_#_28                    | nan                 |</a:t>
            </a:r>
            <a:endParaRPr sz="800">
              <a:solidFill>
                <a:schemeClr val="dk1"/>
              </a:solidFill>
              <a:latin typeface="Consolas"/>
              <a:ea typeface="Consolas"/>
              <a:cs typeface="Consolas"/>
              <a:sym typeface="Consolas"/>
            </a:endParaRPr>
          </a:p>
          <a:p>
            <a:pPr>
              <a:buClr>
                <a:schemeClr val="dk1"/>
              </a:buClr>
              <a:buSzPts val="1100"/>
            </a:pPr>
            <a:r>
              <a:rPr lang="en-GB" sz="800">
                <a:solidFill>
                  <a:schemeClr val="dk1"/>
                </a:solidFill>
                <a:latin typeface="Consolas"/>
                <a:ea typeface="Consolas"/>
                <a:cs typeface="Consolas"/>
                <a:sym typeface="Consolas"/>
              </a:rPr>
              <a:t>|Magnesium_visit_#_28                    | nan                 |</a:t>
            </a:r>
            <a:endParaRPr sz="800">
              <a:solidFill>
                <a:schemeClr val="dk1"/>
              </a:solidFill>
              <a:latin typeface="Consolas"/>
              <a:ea typeface="Consolas"/>
              <a:cs typeface="Consolas"/>
              <a:sym typeface="Consolas"/>
            </a:endParaRPr>
          </a:p>
          <a:p>
            <a:pPr>
              <a:buClr>
                <a:schemeClr val="dk1"/>
              </a:buClr>
              <a:buSzPts val="1100"/>
            </a:pPr>
            <a:r>
              <a:rPr lang="en-GB" sz="800">
                <a:solidFill>
                  <a:schemeClr val="dk1"/>
                </a:solidFill>
                <a:latin typeface="Consolas"/>
                <a:ea typeface="Consolas"/>
                <a:cs typeface="Consolas"/>
                <a:sym typeface="Consolas"/>
              </a:rPr>
              <a:t>|Sodium_visit_#_28                       | nan                 |</a:t>
            </a:r>
            <a:endParaRPr sz="800">
              <a:solidFill>
                <a:schemeClr val="dk1"/>
              </a:solidFill>
              <a:latin typeface="Consolas"/>
              <a:ea typeface="Consolas"/>
              <a:cs typeface="Consolas"/>
              <a:sym typeface="Consolas"/>
            </a:endParaRPr>
          </a:p>
          <a:p>
            <a:pPr>
              <a:buClr>
                <a:schemeClr val="dk1"/>
              </a:buClr>
              <a:buSzPts val="1100"/>
            </a:pPr>
            <a:r>
              <a:rPr lang="en-GB" sz="800">
                <a:solidFill>
                  <a:schemeClr val="dk1"/>
                </a:solidFill>
                <a:latin typeface="Consolas"/>
                <a:ea typeface="Consolas"/>
                <a:cs typeface="Consolas"/>
                <a:sym typeface="Consolas"/>
              </a:rPr>
              <a:t>----------------------------------------------------------------</a:t>
            </a:r>
            <a:endParaRPr sz="800">
              <a:solidFill>
                <a:schemeClr val="dk1"/>
              </a:solidFill>
              <a:latin typeface="Consolas"/>
              <a:ea typeface="Consolas"/>
              <a:cs typeface="Consolas"/>
              <a:sym typeface="Consolas"/>
            </a:endParaRPr>
          </a:p>
          <a:p>
            <a:endParaRPr sz="800">
              <a:solidFill>
                <a:schemeClr val="dk1"/>
              </a:solidFill>
              <a:latin typeface="Consolas"/>
              <a:ea typeface="Consolas"/>
              <a:cs typeface="Consolas"/>
              <a:sym typeface="Consolas"/>
            </a:endParaRPr>
          </a:p>
        </p:txBody>
      </p:sp>
      <p:sp>
        <p:nvSpPr>
          <p:cNvPr id="167" name="Google Shape;167;p20"/>
          <p:cNvSpPr txBox="1">
            <a:spLocks noGrp="1"/>
          </p:cNvSpPr>
          <p:nvPr>
            <p:ph type="title"/>
          </p:nvPr>
        </p:nvSpPr>
        <p:spPr>
          <a:xfrm>
            <a:off x="415600" y="85367"/>
            <a:ext cx="9157600" cy="763600"/>
          </a:xfrm>
          <a:prstGeom prst="rect">
            <a:avLst/>
          </a:prstGeom>
        </p:spPr>
        <p:txBody>
          <a:bodyPr spcFirstLastPara="1" vert="horz" wrap="square" lIns="121900" tIns="121900" rIns="121900" bIns="121900" rtlCol="0" anchor="t" anchorCtr="0">
            <a:normAutofit fontScale="90000"/>
          </a:bodyPr>
          <a:lstStyle/>
          <a:p>
            <a:r>
              <a:rPr lang="en-GB" b="1"/>
              <a:t>How SMRT works --- TAK-700 trial data</a:t>
            </a:r>
            <a:endParaRPr b="1"/>
          </a:p>
        </p:txBody>
      </p:sp>
      <p:pic>
        <p:nvPicPr>
          <p:cNvPr id="168" name="Google Shape;168;p20"/>
          <p:cNvPicPr preferRelativeResize="0"/>
          <p:nvPr/>
        </p:nvPicPr>
        <p:blipFill>
          <a:blip r:embed="rId3">
            <a:alphaModFix/>
          </a:blip>
          <a:stretch>
            <a:fillRect/>
          </a:stretch>
        </p:blipFill>
        <p:spPr>
          <a:xfrm rot="-5400000">
            <a:off x="2341395" y="3099301"/>
            <a:ext cx="827567" cy="827567"/>
          </a:xfrm>
          <a:prstGeom prst="rect">
            <a:avLst/>
          </a:prstGeom>
          <a:noFill/>
          <a:ln>
            <a:noFill/>
          </a:ln>
        </p:spPr>
      </p:pic>
      <p:sp>
        <p:nvSpPr>
          <p:cNvPr id="169" name="Google Shape;169;p20"/>
          <p:cNvSpPr txBox="1"/>
          <p:nvPr/>
        </p:nvSpPr>
        <p:spPr>
          <a:xfrm>
            <a:off x="1000500" y="2398200"/>
            <a:ext cx="3432400" cy="738623"/>
          </a:xfrm>
          <a:prstGeom prst="rect">
            <a:avLst/>
          </a:prstGeom>
          <a:noFill/>
          <a:ln>
            <a:noFill/>
          </a:ln>
        </p:spPr>
        <p:txBody>
          <a:bodyPr spcFirstLastPara="1" wrap="square" lIns="121900" tIns="121900" rIns="121900" bIns="121900" anchor="t" anchorCtr="0">
            <a:spAutoFit/>
          </a:bodyPr>
          <a:lstStyle/>
          <a:p>
            <a:pPr algn="ctr"/>
            <a:r>
              <a:rPr lang="en-GB" sz="1600"/>
              <a:t>Near real-time</a:t>
            </a:r>
            <a:endParaRPr sz="1600"/>
          </a:p>
          <a:p>
            <a:pPr algn="ctr"/>
            <a:r>
              <a:rPr lang="en-GB" sz="1600"/>
              <a:t>data stream</a:t>
            </a:r>
            <a:endParaRPr sz="1600"/>
          </a:p>
        </p:txBody>
      </p:sp>
      <p:sp>
        <p:nvSpPr>
          <p:cNvPr id="170" name="Google Shape;170;p20"/>
          <p:cNvSpPr txBox="1"/>
          <p:nvPr/>
        </p:nvSpPr>
        <p:spPr>
          <a:xfrm>
            <a:off x="28967" y="1120734"/>
            <a:ext cx="1342800" cy="5539938"/>
          </a:xfrm>
          <a:prstGeom prst="rect">
            <a:avLst/>
          </a:prstGeom>
          <a:noFill/>
          <a:ln>
            <a:noFill/>
          </a:ln>
        </p:spPr>
        <p:txBody>
          <a:bodyPr spcFirstLastPara="1" wrap="square" lIns="121900" tIns="121900" rIns="121900" bIns="121900" anchor="t" anchorCtr="0">
            <a:spAutoFit/>
          </a:bodyPr>
          <a:lstStyle/>
          <a:p>
            <a:r>
              <a:rPr lang="en-GB" sz="1600"/>
              <a:t>Site 1</a:t>
            </a:r>
            <a:endParaRPr sz="1600"/>
          </a:p>
          <a:p>
            <a:endParaRPr sz="1600"/>
          </a:p>
          <a:p>
            <a:r>
              <a:rPr lang="en-GB" sz="1600"/>
              <a:t>Site 2</a:t>
            </a:r>
            <a:endParaRPr sz="1600"/>
          </a:p>
          <a:p>
            <a:endParaRPr sz="1600"/>
          </a:p>
          <a:p>
            <a:r>
              <a:rPr lang="en-GB" sz="1600"/>
              <a:t>…</a:t>
            </a:r>
            <a:endParaRPr sz="1600"/>
          </a:p>
          <a:p>
            <a:endParaRPr sz="1600"/>
          </a:p>
          <a:p>
            <a:r>
              <a:rPr lang="en-GB" sz="1600"/>
              <a:t>Site N</a:t>
            </a:r>
            <a:endParaRPr sz="1600"/>
          </a:p>
          <a:p>
            <a:endParaRPr sz="1600"/>
          </a:p>
          <a:p>
            <a:endParaRPr sz="1600"/>
          </a:p>
          <a:p>
            <a:endParaRPr sz="1600"/>
          </a:p>
          <a:p>
            <a:endParaRPr sz="1600"/>
          </a:p>
          <a:p>
            <a:endParaRPr sz="1600"/>
          </a:p>
          <a:p>
            <a:endParaRPr sz="1600"/>
          </a:p>
          <a:p>
            <a:r>
              <a:rPr lang="en-GB" sz="1600"/>
              <a:t>Vendor 1</a:t>
            </a:r>
            <a:endParaRPr sz="1600"/>
          </a:p>
          <a:p>
            <a:endParaRPr sz="1600"/>
          </a:p>
          <a:p>
            <a:r>
              <a:rPr lang="en-GB" sz="1600"/>
              <a:t>Vendor 2</a:t>
            </a:r>
            <a:endParaRPr sz="1600"/>
          </a:p>
          <a:p>
            <a:endParaRPr sz="1600"/>
          </a:p>
          <a:p>
            <a:r>
              <a:rPr lang="en-GB" sz="1600"/>
              <a:t>….</a:t>
            </a:r>
            <a:endParaRPr sz="1600"/>
          </a:p>
          <a:p>
            <a:endParaRPr sz="1600"/>
          </a:p>
          <a:p>
            <a:r>
              <a:rPr lang="en-GB" sz="1600"/>
              <a:t>Vendor N</a:t>
            </a:r>
            <a:endParaRPr sz="1600"/>
          </a:p>
          <a:p>
            <a:endParaRPr sz="2400"/>
          </a:p>
        </p:txBody>
      </p:sp>
      <p:grpSp>
        <p:nvGrpSpPr>
          <p:cNvPr id="171" name="Google Shape;171;p20"/>
          <p:cNvGrpSpPr/>
          <p:nvPr/>
        </p:nvGrpSpPr>
        <p:grpSpPr>
          <a:xfrm>
            <a:off x="1122401" y="1401734"/>
            <a:ext cx="998433" cy="2057233"/>
            <a:chOff x="537000" y="1051300"/>
            <a:chExt cx="748825" cy="1542925"/>
          </a:xfrm>
        </p:grpSpPr>
        <p:cxnSp>
          <p:nvCxnSpPr>
            <p:cNvPr id="172" name="Google Shape;172;p20"/>
            <p:cNvCxnSpPr/>
            <p:nvPr/>
          </p:nvCxnSpPr>
          <p:spPr>
            <a:xfrm>
              <a:off x="612625" y="1051300"/>
              <a:ext cx="673200" cy="1210200"/>
            </a:xfrm>
            <a:prstGeom prst="straightConnector1">
              <a:avLst/>
            </a:prstGeom>
            <a:noFill/>
            <a:ln w="9525" cap="flat" cmpd="sng">
              <a:solidFill>
                <a:schemeClr val="dk2"/>
              </a:solidFill>
              <a:prstDash val="solid"/>
              <a:round/>
              <a:headEnd type="none" w="med" len="med"/>
              <a:tailEnd type="none" w="med" len="med"/>
            </a:ln>
          </p:spPr>
        </p:cxnSp>
        <p:cxnSp>
          <p:nvCxnSpPr>
            <p:cNvPr id="173" name="Google Shape;173;p20"/>
            <p:cNvCxnSpPr/>
            <p:nvPr/>
          </p:nvCxnSpPr>
          <p:spPr>
            <a:xfrm>
              <a:off x="537000" y="1565600"/>
              <a:ext cx="680700" cy="847200"/>
            </a:xfrm>
            <a:prstGeom prst="straightConnector1">
              <a:avLst/>
            </a:prstGeom>
            <a:noFill/>
            <a:ln w="9525" cap="flat" cmpd="sng">
              <a:solidFill>
                <a:schemeClr val="dk2"/>
              </a:solidFill>
              <a:prstDash val="solid"/>
              <a:round/>
              <a:headEnd type="none" w="med" len="med"/>
              <a:tailEnd type="none" w="med" len="med"/>
            </a:ln>
          </p:spPr>
        </p:cxnSp>
        <p:cxnSp>
          <p:nvCxnSpPr>
            <p:cNvPr id="174" name="Google Shape;174;p20"/>
            <p:cNvCxnSpPr/>
            <p:nvPr/>
          </p:nvCxnSpPr>
          <p:spPr>
            <a:xfrm>
              <a:off x="673125" y="2238725"/>
              <a:ext cx="476400" cy="355500"/>
            </a:xfrm>
            <a:prstGeom prst="straightConnector1">
              <a:avLst/>
            </a:prstGeom>
            <a:noFill/>
            <a:ln w="9525" cap="flat" cmpd="sng">
              <a:solidFill>
                <a:schemeClr val="dk2"/>
              </a:solidFill>
              <a:prstDash val="solid"/>
              <a:round/>
              <a:headEnd type="none" w="med" len="med"/>
              <a:tailEnd type="none" w="med" len="med"/>
            </a:ln>
          </p:spPr>
        </p:cxnSp>
      </p:grpSp>
      <p:grpSp>
        <p:nvGrpSpPr>
          <p:cNvPr id="175" name="Google Shape;175;p20"/>
          <p:cNvGrpSpPr/>
          <p:nvPr/>
        </p:nvGrpSpPr>
        <p:grpSpPr>
          <a:xfrm rot="10800000" flipH="1">
            <a:off x="1122401" y="3840134"/>
            <a:ext cx="998433" cy="2057233"/>
            <a:chOff x="1603800" y="898900"/>
            <a:chExt cx="748825" cy="1542925"/>
          </a:xfrm>
        </p:grpSpPr>
        <p:cxnSp>
          <p:nvCxnSpPr>
            <p:cNvPr id="176" name="Google Shape;176;p20"/>
            <p:cNvCxnSpPr/>
            <p:nvPr/>
          </p:nvCxnSpPr>
          <p:spPr>
            <a:xfrm>
              <a:off x="1679425" y="898900"/>
              <a:ext cx="673200" cy="1210200"/>
            </a:xfrm>
            <a:prstGeom prst="straightConnector1">
              <a:avLst/>
            </a:prstGeom>
            <a:noFill/>
            <a:ln w="9525" cap="flat" cmpd="sng">
              <a:solidFill>
                <a:schemeClr val="dk2"/>
              </a:solidFill>
              <a:prstDash val="solid"/>
              <a:round/>
              <a:headEnd type="none" w="med" len="med"/>
              <a:tailEnd type="none" w="med" len="med"/>
            </a:ln>
          </p:spPr>
        </p:cxnSp>
        <p:cxnSp>
          <p:nvCxnSpPr>
            <p:cNvPr id="177" name="Google Shape;177;p20"/>
            <p:cNvCxnSpPr/>
            <p:nvPr/>
          </p:nvCxnSpPr>
          <p:spPr>
            <a:xfrm>
              <a:off x="1603800" y="1413200"/>
              <a:ext cx="680700" cy="847200"/>
            </a:xfrm>
            <a:prstGeom prst="straightConnector1">
              <a:avLst/>
            </a:prstGeom>
            <a:noFill/>
            <a:ln w="9525" cap="flat" cmpd="sng">
              <a:solidFill>
                <a:schemeClr val="dk2"/>
              </a:solidFill>
              <a:prstDash val="solid"/>
              <a:round/>
              <a:headEnd type="none" w="med" len="med"/>
              <a:tailEnd type="none" w="med" len="med"/>
            </a:ln>
          </p:spPr>
        </p:cxnSp>
        <p:cxnSp>
          <p:nvCxnSpPr>
            <p:cNvPr id="178" name="Google Shape;178;p20"/>
            <p:cNvCxnSpPr/>
            <p:nvPr/>
          </p:nvCxnSpPr>
          <p:spPr>
            <a:xfrm>
              <a:off x="1739925" y="2086325"/>
              <a:ext cx="476400" cy="355500"/>
            </a:xfrm>
            <a:prstGeom prst="straightConnector1">
              <a:avLst/>
            </a:prstGeom>
            <a:noFill/>
            <a:ln w="9525" cap="flat" cmpd="sng">
              <a:solidFill>
                <a:schemeClr val="dk2"/>
              </a:solidFill>
              <a:prstDash val="solid"/>
              <a:round/>
              <a:headEnd type="none" w="med" len="med"/>
              <a:tailEnd type="none" w="med" len="med"/>
            </a:ln>
          </p:spPr>
        </p:cxnSp>
      </p:grpSp>
      <p:pic>
        <p:nvPicPr>
          <p:cNvPr id="179" name="Google Shape;179;p20"/>
          <p:cNvPicPr preferRelativeResize="0"/>
          <p:nvPr/>
        </p:nvPicPr>
        <p:blipFill rotWithShape="1">
          <a:blip r:embed="rId4">
            <a:alphaModFix/>
          </a:blip>
          <a:srcRect b="27145"/>
          <a:stretch/>
        </p:blipFill>
        <p:spPr>
          <a:xfrm>
            <a:off x="8563133" y="2280400"/>
            <a:ext cx="3374267" cy="2654597"/>
          </a:xfrm>
          <a:prstGeom prst="rect">
            <a:avLst/>
          </a:prstGeom>
          <a:noFill/>
          <a:ln>
            <a:noFill/>
          </a:ln>
        </p:spPr>
      </p:pic>
      <p:sp>
        <p:nvSpPr>
          <p:cNvPr id="180" name="Google Shape;180;p20"/>
          <p:cNvSpPr txBox="1"/>
          <p:nvPr/>
        </p:nvSpPr>
        <p:spPr>
          <a:xfrm>
            <a:off x="6013567" y="2686217"/>
            <a:ext cx="3740000" cy="709600"/>
          </a:xfrm>
          <a:prstGeom prst="rect">
            <a:avLst/>
          </a:prstGeom>
          <a:noFill/>
          <a:ln>
            <a:noFill/>
          </a:ln>
        </p:spPr>
        <p:txBody>
          <a:bodyPr spcFirstLastPara="1" wrap="square" lIns="121900" tIns="121900" rIns="121900" bIns="121900" anchor="t" anchorCtr="0">
            <a:noAutofit/>
          </a:bodyPr>
          <a:lstStyle/>
          <a:p>
            <a:pPr algn="ctr"/>
            <a:endParaRPr sz="1333" b="1">
              <a:solidFill>
                <a:srgbClr val="F1C232"/>
              </a:solidFill>
            </a:endParaRPr>
          </a:p>
        </p:txBody>
      </p:sp>
      <p:sp>
        <p:nvSpPr>
          <p:cNvPr id="181" name="Google Shape;181;p20"/>
          <p:cNvSpPr txBox="1"/>
          <p:nvPr/>
        </p:nvSpPr>
        <p:spPr>
          <a:xfrm>
            <a:off x="7112000" y="3258187"/>
            <a:ext cx="1486400" cy="660800"/>
          </a:xfrm>
          <a:prstGeom prst="rect">
            <a:avLst/>
          </a:prstGeom>
          <a:noFill/>
          <a:ln>
            <a:noFill/>
          </a:ln>
        </p:spPr>
        <p:txBody>
          <a:bodyPr spcFirstLastPara="1" wrap="square" lIns="121900" tIns="121900" rIns="121900" bIns="121900" anchor="t" anchorCtr="0">
            <a:noAutofit/>
          </a:bodyPr>
          <a:lstStyle/>
          <a:p>
            <a:pPr algn="ctr"/>
            <a:r>
              <a:rPr lang="en-GB" sz="1333"/>
              <a:t>1099 patients,</a:t>
            </a:r>
            <a:endParaRPr sz="1333"/>
          </a:p>
          <a:p>
            <a:pPr algn="ctr"/>
            <a:r>
              <a:rPr lang="en-GB" sz="1333"/>
              <a:t>260 sites </a:t>
            </a:r>
            <a:endParaRPr sz="1333"/>
          </a:p>
        </p:txBody>
      </p:sp>
      <p:sp>
        <p:nvSpPr>
          <p:cNvPr id="182" name="Google Shape;182;p20"/>
          <p:cNvSpPr/>
          <p:nvPr/>
        </p:nvSpPr>
        <p:spPr>
          <a:xfrm>
            <a:off x="8267800" y="2409933"/>
            <a:ext cx="366800" cy="2525200"/>
          </a:xfrm>
          <a:prstGeom prst="leftBrace">
            <a:avLst>
              <a:gd name="adj1" fmla="val 8333"/>
              <a:gd name="adj2" fmla="val 50000"/>
            </a:avLst>
          </a:prstGeom>
          <a:noFill/>
          <a:ln w="19050"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3" name="Google Shape;183;p20"/>
          <p:cNvSpPr txBox="1"/>
          <p:nvPr/>
        </p:nvSpPr>
        <p:spPr>
          <a:xfrm>
            <a:off x="6705600" y="1637133"/>
            <a:ext cx="6462800" cy="709600"/>
          </a:xfrm>
          <a:prstGeom prst="rect">
            <a:avLst/>
          </a:prstGeom>
          <a:noFill/>
          <a:ln>
            <a:noFill/>
          </a:ln>
        </p:spPr>
        <p:txBody>
          <a:bodyPr spcFirstLastPara="1" wrap="square" lIns="121900" tIns="121900" rIns="121900" bIns="121900" anchor="t" anchorCtr="0">
            <a:noAutofit/>
          </a:bodyPr>
          <a:lstStyle/>
          <a:p>
            <a:pPr algn="ctr"/>
            <a:r>
              <a:rPr lang="en-GB" sz="1333"/>
              <a:t>Efficacy, eligibility, safety, and covariates (133 total)</a:t>
            </a:r>
            <a:br>
              <a:rPr lang="en-GB" sz="1333"/>
            </a:br>
            <a:endParaRPr sz="1333"/>
          </a:p>
        </p:txBody>
      </p:sp>
      <p:sp>
        <p:nvSpPr>
          <p:cNvPr id="184" name="Google Shape;184;p20"/>
          <p:cNvSpPr/>
          <p:nvPr/>
        </p:nvSpPr>
        <p:spPr>
          <a:xfrm>
            <a:off x="8641167" y="5109267"/>
            <a:ext cx="3240000" cy="3668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5" name="Google Shape;185;p20"/>
          <p:cNvSpPr txBox="1"/>
          <p:nvPr/>
        </p:nvSpPr>
        <p:spPr>
          <a:xfrm>
            <a:off x="9375933" y="5052300"/>
            <a:ext cx="1942400" cy="475600"/>
          </a:xfrm>
          <a:prstGeom prst="rect">
            <a:avLst/>
          </a:prstGeom>
          <a:noFill/>
          <a:ln>
            <a:noFill/>
          </a:ln>
        </p:spPr>
        <p:txBody>
          <a:bodyPr spcFirstLastPara="1" wrap="square" lIns="121900" tIns="121900" rIns="121900" bIns="121900" anchor="ctr" anchorCtr="0">
            <a:noAutofit/>
          </a:bodyPr>
          <a:lstStyle/>
          <a:p>
            <a:r>
              <a:rPr lang="en-GB" sz="1333"/>
              <a:t>Trial data</a:t>
            </a:r>
            <a:endParaRPr sz="1333"/>
          </a:p>
        </p:txBody>
      </p:sp>
      <p:sp>
        <p:nvSpPr>
          <p:cNvPr id="186" name="Google Shape;186;p20"/>
          <p:cNvSpPr/>
          <p:nvPr/>
        </p:nvSpPr>
        <p:spPr>
          <a:xfrm>
            <a:off x="10505533" y="5174667"/>
            <a:ext cx="289200" cy="240000"/>
          </a:xfrm>
          <a:prstGeom prst="rect">
            <a:avLst/>
          </a:prstGeom>
          <a:solidFill>
            <a:srgbClr val="800080"/>
          </a:solidFill>
          <a:ln>
            <a:noFill/>
          </a:ln>
        </p:spPr>
        <p:txBody>
          <a:bodyPr spcFirstLastPara="1" wrap="square" lIns="121900" tIns="121900" rIns="121900" bIns="121900" anchor="ctr" anchorCtr="0">
            <a:noAutofit/>
          </a:bodyPr>
          <a:lstStyle/>
          <a:p>
            <a:endParaRPr sz="2400"/>
          </a:p>
        </p:txBody>
      </p:sp>
      <p:sp>
        <p:nvSpPr>
          <p:cNvPr id="187" name="Google Shape;187;p20"/>
          <p:cNvSpPr txBox="1"/>
          <p:nvPr/>
        </p:nvSpPr>
        <p:spPr>
          <a:xfrm>
            <a:off x="10723017" y="5122667"/>
            <a:ext cx="1420800" cy="361600"/>
          </a:xfrm>
          <a:prstGeom prst="rect">
            <a:avLst/>
          </a:prstGeom>
          <a:noFill/>
          <a:ln>
            <a:noFill/>
          </a:ln>
        </p:spPr>
        <p:txBody>
          <a:bodyPr spcFirstLastPara="1" wrap="square" lIns="121900" tIns="121900" rIns="121900" bIns="121900" anchor="ctr" anchorCtr="0">
            <a:noAutofit/>
          </a:bodyPr>
          <a:lstStyle/>
          <a:p>
            <a:r>
              <a:rPr lang="en-GB" sz="1333"/>
              <a:t>Missing data</a:t>
            </a:r>
            <a:endParaRPr sz="1333"/>
          </a:p>
        </p:txBody>
      </p:sp>
      <p:pic>
        <p:nvPicPr>
          <p:cNvPr id="188" name="Google Shape;188;p20"/>
          <p:cNvPicPr preferRelativeResize="0"/>
          <p:nvPr/>
        </p:nvPicPr>
        <p:blipFill rotWithShape="1">
          <a:blip r:embed="rId5">
            <a:alphaModFix/>
          </a:blip>
          <a:srcRect l="35158" t="16669" r="4411" b="16676"/>
          <a:stretch/>
        </p:blipFill>
        <p:spPr>
          <a:xfrm>
            <a:off x="8785401" y="5174667"/>
            <a:ext cx="673667" cy="240000"/>
          </a:xfrm>
          <a:prstGeom prst="rect">
            <a:avLst/>
          </a:prstGeom>
          <a:noFill/>
          <a:ln>
            <a:noFill/>
          </a:ln>
        </p:spPr>
      </p:pic>
      <p:sp>
        <p:nvSpPr>
          <p:cNvPr id="189" name="Google Shape;189;p20"/>
          <p:cNvSpPr/>
          <p:nvPr/>
        </p:nvSpPr>
        <p:spPr>
          <a:xfrm rot="10800000" flipH="1">
            <a:off x="8681033" y="3032633"/>
            <a:ext cx="3252800" cy="116800"/>
          </a:xfrm>
          <a:prstGeom prst="rect">
            <a:avLst/>
          </a:prstGeom>
          <a:noFill/>
          <a:ln w="28575" cap="flat" cmpd="sng">
            <a:solidFill>
              <a:srgbClr val="F1C23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190" name="Google Shape;190;p20"/>
          <p:cNvCxnSpPr>
            <a:stCxn id="189" idx="1"/>
          </p:cNvCxnSpPr>
          <p:nvPr/>
        </p:nvCxnSpPr>
        <p:spPr>
          <a:xfrm rot="10800000">
            <a:off x="7368233" y="3091033"/>
            <a:ext cx="1312800" cy="0"/>
          </a:xfrm>
          <a:prstGeom prst="straightConnector1">
            <a:avLst/>
          </a:prstGeom>
          <a:noFill/>
          <a:ln w="28575" cap="flat" cmpd="sng">
            <a:solidFill>
              <a:srgbClr val="F1C232"/>
            </a:solidFill>
            <a:prstDash val="solid"/>
            <a:round/>
            <a:headEnd type="none" w="med" len="med"/>
            <a:tailEnd type="triangle" w="med" len="med"/>
          </a:ln>
        </p:spPr>
      </p:cxnSp>
      <p:sp>
        <p:nvSpPr>
          <p:cNvPr id="191" name="Google Shape;191;p20"/>
          <p:cNvSpPr/>
          <p:nvPr/>
        </p:nvSpPr>
        <p:spPr>
          <a:xfrm rot="5400000">
            <a:off x="9980667" y="724267"/>
            <a:ext cx="366800" cy="2874800"/>
          </a:xfrm>
          <a:prstGeom prst="leftBrace">
            <a:avLst>
              <a:gd name="adj1" fmla="val 8333"/>
              <a:gd name="adj2" fmla="val 50000"/>
            </a:avLst>
          </a:prstGeom>
          <a:noFill/>
          <a:ln w="19050" cap="flat" cmpd="sng">
            <a:solidFill>
              <a:srgbClr val="595959"/>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2" name="Google Shape;192;p20"/>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GB"/>
              <a:pPr/>
              <a:t>8</a:t>
            </a:fld>
            <a:endParaRPr/>
          </a:p>
        </p:txBody>
      </p:sp>
      <p:sp>
        <p:nvSpPr>
          <p:cNvPr id="2" name="Rectangle 1">
            <a:extLst>
              <a:ext uri="{FF2B5EF4-FFF2-40B4-BE49-F238E27FC236}">
                <a16:creationId xmlns:a16="http://schemas.microsoft.com/office/drawing/2014/main" id="{23B2C2EC-F8E5-92CB-6CE2-A73A158ED489}"/>
              </a:ext>
            </a:extLst>
          </p:cNvPr>
          <p:cNvSpPr/>
          <p:nvPr/>
        </p:nvSpPr>
        <p:spPr>
          <a:xfrm>
            <a:off x="10007194" y="168250"/>
            <a:ext cx="2070201" cy="13167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E5B04204-25E6-488A-57DE-06650A4954FC}"/>
              </a:ext>
            </a:extLst>
          </p:cNvPr>
          <p:cNvCxnSpPr>
            <a:cxnSpLocks/>
          </p:cNvCxnSpPr>
          <p:nvPr/>
        </p:nvCxnSpPr>
        <p:spPr>
          <a:xfrm flipV="1">
            <a:off x="289724" y="85367"/>
            <a:ext cx="0" cy="818703"/>
          </a:xfrm>
          <a:prstGeom prst="line">
            <a:avLst/>
          </a:prstGeom>
          <a:ln w="76200">
            <a:solidFill>
              <a:srgbClr val="F30000"/>
            </a:solidFill>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5"/>
          <p:cNvSpPr txBox="1"/>
          <p:nvPr/>
        </p:nvSpPr>
        <p:spPr>
          <a:xfrm>
            <a:off x="4438400" y="625967"/>
            <a:ext cx="2926000" cy="5550800"/>
          </a:xfrm>
          <a:prstGeom prst="rect">
            <a:avLst/>
          </a:prstGeom>
          <a:solidFill>
            <a:schemeClr val="lt2"/>
          </a:solidFill>
          <a:ln>
            <a:noFill/>
          </a:ln>
        </p:spPr>
        <p:txBody>
          <a:bodyPr spcFirstLastPara="1" wrap="square" lIns="121900" tIns="121900" rIns="121900" bIns="121900" anchor="ctr" anchorCtr="0">
            <a:noAutofit/>
          </a:bodyPr>
          <a:lstStyle/>
          <a:p>
            <a:pPr>
              <a:lnSpc>
                <a:spcPct val="115000"/>
              </a:lnSpc>
            </a:pPr>
            <a:endParaRPr sz="600"/>
          </a:p>
        </p:txBody>
      </p:sp>
      <p:sp>
        <p:nvSpPr>
          <p:cNvPr id="307" name="Google Shape;307;p25"/>
          <p:cNvSpPr txBox="1"/>
          <p:nvPr/>
        </p:nvSpPr>
        <p:spPr>
          <a:xfrm>
            <a:off x="4336800" y="1313410"/>
            <a:ext cx="3888550" cy="4804249"/>
          </a:xfrm>
          <a:prstGeom prst="rect">
            <a:avLst/>
          </a:prstGeom>
          <a:noFill/>
          <a:ln>
            <a:noFill/>
          </a:ln>
        </p:spPr>
        <p:txBody>
          <a:bodyPr spcFirstLastPara="1" wrap="square" lIns="121900" tIns="121900" rIns="121900" bIns="121900" anchor="ctr" anchorCtr="0">
            <a:noAutofit/>
          </a:bodyPr>
          <a:lstStyle/>
          <a:p>
            <a:pPr>
              <a:lnSpc>
                <a:spcPct val="115000"/>
              </a:lnSpc>
            </a:pPr>
            <a:r>
              <a:rPr lang="en-GB" sz="600" b="1" dirty="0">
                <a:solidFill>
                  <a:srgbClr val="333333"/>
                </a:solidFill>
                <a:latin typeface="Consolas"/>
                <a:ea typeface="Consolas"/>
                <a:cs typeface="Consolas"/>
                <a:sym typeface="Consolas"/>
              </a:rPr>
              <a:t>function</a:t>
            </a:r>
            <a:r>
              <a:rPr lang="en-GB" sz="600" dirty="0">
                <a:solidFill>
                  <a:srgbClr val="333333"/>
                </a:solidFill>
                <a:latin typeface="Consolas"/>
                <a:ea typeface="Consolas"/>
                <a:cs typeface="Consolas"/>
                <a:sym typeface="Consolas"/>
              </a:rPr>
              <a:t> </a:t>
            </a:r>
            <a:r>
              <a:rPr lang="en-GB" sz="600" b="1" dirty="0" err="1">
                <a:solidFill>
                  <a:srgbClr val="990000"/>
                </a:solidFill>
                <a:latin typeface="Consolas"/>
                <a:ea typeface="Consolas"/>
                <a:cs typeface="Consolas"/>
                <a:sym typeface="Consolas"/>
              </a:rPr>
              <a:t>Eastern_Cooperative_Oncology_Group_categories</a:t>
            </a:r>
            <a:r>
              <a:rPr lang="en-GB" sz="600" dirty="0">
                <a:solidFill>
                  <a:srgbClr val="333333"/>
                </a:solidFill>
                <a:latin typeface="Consolas"/>
                <a:ea typeface="Consolas"/>
                <a:cs typeface="Consolas"/>
                <a:sym typeface="Consolas"/>
              </a:rPr>
              <a:t>(index) {</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b="1" dirty="0">
                <a:solidFill>
                  <a:srgbClr val="333333"/>
                </a:solidFill>
                <a:latin typeface="Consolas"/>
                <a:ea typeface="Consolas"/>
                <a:cs typeface="Consolas"/>
                <a:sym typeface="Consolas"/>
              </a:rPr>
              <a:t>var</a:t>
            </a:r>
            <a:r>
              <a:rPr lang="en-GB" sz="600" dirty="0">
                <a:solidFill>
                  <a:srgbClr val="333333"/>
                </a:solidFill>
                <a:latin typeface="Consolas"/>
                <a:ea typeface="Consolas"/>
                <a:cs typeface="Consolas"/>
                <a:sym typeface="Consolas"/>
              </a:rPr>
              <a:t> categories = [</a:t>
            </a:r>
            <a:endParaRPr sz="600" dirty="0">
              <a:solidFill>
                <a:srgbClr val="333333"/>
              </a:solidFill>
              <a:latin typeface="Consolas"/>
              <a:ea typeface="Consolas"/>
              <a:cs typeface="Consolas"/>
              <a:sym typeface="Consolas"/>
            </a:endParaRPr>
          </a:p>
          <a:p>
            <a:pPr>
              <a:lnSpc>
                <a:spcPct val="115000"/>
              </a:lnSpc>
            </a:pPr>
            <a:r>
              <a:rPr lang="en-GB" sz="600" dirty="0">
                <a:solidFill>
                  <a:srgbClr val="DD1144"/>
                </a:solidFill>
                <a:latin typeface="Consolas"/>
                <a:ea typeface="Consolas"/>
                <a:cs typeface="Consolas"/>
                <a:sym typeface="Consolas"/>
              </a:rPr>
              <a:t>    "NORMAL ACTIVITY"</a:t>
            </a: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"AMBULATORY"</a:t>
            </a: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"IN BED &lt; 50% OF TIME", </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b="1" dirty="0">
                <a:solidFill>
                  <a:srgbClr val="333333"/>
                </a:solidFill>
                <a:latin typeface="Consolas"/>
                <a:ea typeface="Consolas"/>
                <a:cs typeface="Consolas"/>
                <a:sym typeface="Consolas"/>
              </a:rPr>
              <a:t>return</a:t>
            </a:r>
            <a:r>
              <a:rPr lang="en-GB" sz="600" dirty="0">
                <a:solidFill>
                  <a:srgbClr val="333333"/>
                </a:solidFill>
                <a:latin typeface="Consolas"/>
                <a:ea typeface="Consolas"/>
                <a:cs typeface="Consolas"/>
                <a:sym typeface="Consolas"/>
              </a:rPr>
              <a:t> categories[index];}</a:t>
            </a:r>
            <a:br>
              <a:rPr lang="en-GB" sz="600" dirty="0">
                <a:solidFill>
                  <a:srgbClr val="333333"/>
                </a:solidFill>
                <a:latin typeface="Consolas"/>
                <a:ea typeface="Consolas"/>
                <a:cs typeface="Consolas"/>
                <a:sym typeface="Consolas"/>
              </a:rPr>
            </a:br>
            <a:r>
              <a:rPr lang="en-GB" sz="600" b="1" dirty="0">
                <a:solidFill>
                  <a:srgbClr val="333333"/>
                </a:solidFill>
                <a:latin typeface="Consolas"/>
                <a:ea typeface="Consolas"/>
                <a:cs typeface="Consolas"/>
                <a:sym typeface="Consolas"/>
              </a:rPr>
              <a:t>function</a:t>
            </a:r>
            <a:r>
              <a:rPr lang="en-GB" sz="600" dirty="0">
                <a:solidFill>
                  <a:srgbClr val="333333"/>
                </a:solidFill>
                <a:latin typeface="Consolas"/>
                <a:ea typeface="Consolas"/>
                <a:cs typeface="Consolas"/>
                <a:sym typeface="Consolas"/>
              </a:rPr>
              <a:t> </a:t>
            </a:r>
            <a:r>
              <a:rPr lang="en-GB" sz="600" b="1" dirty="0" err="1">
                <a:solidFill>
                  <a:srgbClr val="990000"/>
                </a:solidFill>
                <a:latin typeface="Consolas"/>
                <a:ea typeface="Consolas"/>
                <a:cs typeface="Consolas"/>
                <a:sym typeface="Consolas"/>
              </a:rPr>
              <a:t>Overall_Response_categories</a:t>
            </a:r>
            <a:r>
              <a:rPr lang="en-GB" sz="600" dirty="0">
                <a:solidFill>
                  <a:srgbClr val="333333"/>
                </a:solidFill>
                <a:latin typeface="Consolas"/>
                <a:ea typeface="Consolas"/>
                <a:cs typeface="Consolas"/>
                <a:sym typeface="Consolas"/>
              </a:rPr>
              <a:t>(index) {</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b="1" dirty="0">
                <a:solidFill>
                  <a:srgbClr val="333333"/>
                </a:solidFill>
                <a:latin typeface="Consolas"/>
                <a:ea typeface="Consolas"/>
                <a:cs typeface="Consolas"/>
                <a:sym typeface="Consolas"/>
              </a:rPr>
              <a:t>var</a:t>
            </a:r>
            <a:r>
              <a:rPr lang="en-GB" sz="600" dirty="0">
                <a:solidFill>
                  <a:srgbClr val="333333"/>
                </a:solidFill>
                <a:latin typeface="Consolas"/>
                <a:ea typeface="Consolas"/>
                <a:cs typeface="Consolas"/>
                <a:sym typeface="Consolas"/>
              </a:rPr>
              <a:t> categories = [</a:t>
            </a:r>
            <a:r>
              <a:rPr lang="en-GB" sz="600" dirty="0">
                <a:solidFill>
                  <a:srgbClr val="DD1144"/>
                </a:solidFill>
                <a:latin typeface="Consolas"/>
                <a:ea typeface="Consolas"/>
                <a:cs typeface="Consolas"/>
                <a:sym typeface="Consolas"/>
              </a:rPr>
              <a:t>"COMPLETE"</a:t>
            </a: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"NON-COMPLETE, NON-PROGRESSIVE"</a:t>
            </a:r>
            <a:r>
              <a:rPr lang="en-GB" sz="600" dirty="0">
                <a:solidFill>
                  <a:srgbClr val="333333"/>
                </a:solidFill>
                <a:latin typeface="Consolas"/>
                <a:ea typeface="Consolas"/>
                <a:cs typeface="Consolas"/>
                <a:sym typeface="Consolas"/>
              </a:rPr>
              <a:t>, ...]</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b="1" dirty="0">
                <a:solidFill>
                  <a:srgbClr val="333333"/>
                </a:solidFill>
                <a:latin typeface="Consolas"/>
                <a:ea typeface="Consolas"/>
                <a:cs typeface="Consolas"/>
                <a:sym typeface="Consolas"/>
              </a:rPr>
              <a:t>return</a:t>
            </a:r>
            <a:r>
              <a:rPr lang="en-GB" sz="600" dirty="0">
                <a:solidFill>
                  <a:srgbClr val="333333"/>
                </a:solidFill>
                <a:latin typeface="Consolas"/>
                <a:ea typeface="Consolas"/>
                <a:cs typeface="Consolas"/>
                <a:sym typeface="Consolas"/>
              </a:rPr>
              <a:t> categories[index];}</a:t>
            </a:r>
            <a:br>
              <a:rPr lang="en-GB" sz="600" dirty="0">
                <a:solidFill>
                  <a:srgbClr val="333333"/>
                </a:solidFill>
                <a:latin typeface="Consolas"/>
                <a:ea typeface="Consolas"/>
                <a:cs typeface="Consolas"/>
                <a:sym typeface="Consolas"/>
              </a:rPr>
            </a:br>
            <a:r>
              <a:rPr lang="en-GB" sz="600" b="1" dirty="0">
                <a:solidFill>
                  <a:srgbClr val="333333"/>
                </a:solidFill>
                <a:latin typeface="Consolas"/>
                <a:ea typeface="Consolas"/>
                <a:cs typeface="Consolas"/>
                <a:sym typeface="Consolas"/>
              </a:rPr>
              <a:t>function</a:t>
            </a:r>
            <a:r>
              <a:rPr lang="en-GB" sz="600" dirty="0">
                <a:solidFill>
                  <a:srgbClr val="333333"/>
                </a:solidFill>
                <a:latin typeface="Consolas"/>
                <a:ea typeface="Consolas"/>
                <a:cs typeface="Consolas"/>
                <a:sym typeface="Consolas"/>
              </a:rPr>
              <a:t> </a:t>
            </a:r>
            <a:r>
              <a:rPr lang="en-GB" sz="600" b="1" dirty="0" err="1">
                <a:solidFill>
                  <a:srgbClr val="990000"/>
                </a:solidFill>
                <a:latin typeface="Consolas"/>
                <a:ea typeface="Consolas"/>
                <a:cs typeface="Consolas"/>
                <a:sym typeface="Consolas"/>
              </a:rPr>
              <a:t>Age_Group_categories</a:t>
            </a:r>
            <a:r>
              <a:rPr lang="en-GB" sz="600" dirty="0">
                <a:solidFill>
                  <a:srgbClr val="333333"/>
                </a:solidFill>
                <a:latin typeface="Consolas"/>
                <a:ea typeface="Consolas"/>
                <a:cs typeface="Consolas"/>
                <a:sym typeface="Consolas"/>
              </a:rPr>
              <a:t>(index) {</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b="1" dirty="0">
                <a:solidFill>
                  <a:srgbClr val="333333"/>
                </a:solidFill>
                <a:latin typeface="Consolas"/>
                <a:ea typeface="Consolas"/>
                <a:cs typeface="Consolas"/>
                <a:sym typeface="Consolas"/>
              </a:rPr>
              <a:t>var</a:t>
            </a:r>
            <a:r>
              <a:rPr lang="en-GB" sz="600" dirty="0">
                <a:solidFill>
                  <a:srgbClr val="333333"/>
                </a:solidFill>
                <a:latin typeface="Consolas"/>
                <a:ea typeface="Consolas"/>
                <a:cs typeface="Consolas"/>
                <a:sym typeface="Consolas"/>
              </a:rPr>
              <a:t> categories = [</a:t>
            </a:r>
            <a:endParaRPr sz="600" dirty="0">
              <a:solidFill>
                <a:srgbClr val="333333"/>
              </a:solidFill>
              <a:latin typeface="Consolas"/>
              <a:ea typeface="Consolas"/>
              <a:cs typeface="Consolas"/>
              <a:sym typeface="Consolas"/>
            </a:endParaRPr>
          </a:p>
          <a:p>
            <a:pPr>
              <a:lnSpc>
                <a:spcPct val="115000"/>
              </a:lnSpc>
            </a:pPr>
            <a:r>
              <a:rPr lang="en-GB" sz="600" dirty="0">
                <a:solidFill>
                  <a:srgbClr val="DD1144"/>
                </a:solidFill>
                <a:latin typeface="Consolas"/>
                <a:ea typeface="Consolas"/>
                <a:cs typeface="Consolas"/>
                <a:sym typeface="Consolas"/>
              </a:rPr>
              <a:t>    "42-49"</a:t>
            </a: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"50-57"</a:t>
            </a: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"58-65"</a:t>
            </a: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"66-73"</a:t>
            </a: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"74-81"</a:t>
            </a: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"82-89"</a:t>
            </a: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"&gt;=89"</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b="1" dirty="0">
                <a:solidFill>
                  <a:srgbClr val="333333"/>
                </a:solidFill>
                <a:latin typeface="Consolas"/>
                <a:ea typeface="Consolas"/>
                <a:cs typeface="Consolas"/>
                <a:sym typeface="Consolas"/>
              </a:rPr>
              <a:t>return</a:t>
            </a:r>
            <a:r>
              <a:rPr lang="en-GB" sz="600" dirty="0">
                <a:solidFill>
                  <a:srgbClr val="333333"/>
                </a:solidFill>
                <a:latin typeface="Consolas"/>
                <a:ea typeface="Consolas"/>
                <a:cs typeface="Consolas"/>
                <a:sym typeface="Consolas"/>
              </a:rPr>
              <a:t> categories[index];}</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function </a:t>
            </a:r>
            <a:r>
              <a:rPr lang="en-GB" sz="600" b="1" dirty="0">
                <a:solidFill>
                  <a:srgbClr val="990000"/>
                </a:solidFill>
                <a:latin typeface="Consolas"/>
                <a:ea typeface="Consolas"/>
                <a:cs typeface="Consolas"/>
                <a:sym typeface="Consolas"/>
              </a:rPr>
              <a:t>view_1_model</a:t>
            </a:r>
            <a:r>
              <a:rPr lang="en-GB" sz="600" dirty="0">
                <a:solidFill>
                  <a:srgbClr val="333333"/>
                </a:solidFill>
                <a:latin typeface="Consolas"/>
                <a:ea typeface="Consolas"/>
                <a:cs typeface="Consolas"/>
                <a:sym typeface="Consolas"/>
              </a:rPr>
              <a:t> () {</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b="1" dirty="0">
                <a:solidFill>
                  <a:srgbClr val="333333"/>
                </a:solidFill>
                <a:latin typeface="Consolas"/>
                <a:ea typeface="Consolas"/>
                <a:cs typeface="Consolas"/>
                <a:sym typeface="Consolas"/>
              </a:rPr>
              <a:t>var</a:t>
            </a:r>
            <a:r>
              <a:rPr lang="en-GB" sz="600" dirty="0">
                <a:solidFill>
                  <a:srgbClr val="333333"/>
                </a:solidFill>
                <a:latin typeface="Consolas"/>
                <a:ea typeface="Consolas"/>
                <a:cs typeface="Consolas"/>
                <a:sym typeface="Consolas"/>
              </a:rPr>
              <a:t> </a:t>
            </a:r>
            <a:r>
              <a:rPr lang="en-GB" sz="600" dirty="0" err="1">
                <a:solidFill>
                  <a:srgbClr val="333333"/>
                </a:solidFill>
                <a:latin typeface="Consolas"/>
                <a:ea typeface="Consolas"/>
                <a:cs typeface="Consolas"/>
                <a:sym typeface="Consolas"/>
              </a:rPr>
              <a:t>cluster_id</a:t>
            </a:r>
            <a:r>
              <a:rPr lang="en-GB" sz="600" dirty="0">
                <a:solidFill>
                  <a:srgbClr val="333333"/>
                </a:solidFill>
                <a:latin typeface="Consolas"/>
                <a:ea typeface="Consolas"/>
                <a:cs typeface="Consolas"/>
                <a:sym typeface="Consolas"/>
              </a:rPr>
              <a:t> = categorical([</a:t>
            </a:r>
            <a:r>
              <a:rPr lang="en-GB" sz="600" dirty="0">
                <a:solidFill>
                  <a:srgbClr val="008080"/>
                </a:solidFill>
                <a:latin typeface="Consolas"/>
                <a:ea typeface="Consolas"/>
                <a:cs typeface="Consolas"/>
                <a:sym typeface="Consolas"/>
              </a:rPr>
              <a:t>0.026</a:t>
            </a:r>
            <a:r>
              <a:rPr lang="en-GB" sz="600" dirty="0">
                <a:solidFill>
                  <a:srgbClr val="333333"/>
                </a:solidFill>
                <a:latin typeface="Consolas"/>
                <a:ea typeface="Consolas"/>
                <a:cs typeface="Consolas"/>
                <a:sym typeface="Consolas"/>
              </a:rPr>
              <a:t>, </a:t>
            </a:r>
            <a:r>
              <a:rPr lang="en-GB" sz="600" dirty="0">
                <a:solidFill>
                  <a:srgbClr val="008080"/>
                </a:solidFill>
                <a:latin typeface="Consolas"/>
                <a:ea typeface="Consolas"/>
                <a:cs typeface="Consolas"/>
                <a:sym typeface="Consolas"/>
              </a:rPr>
              <a:t>0.124</a:t>
            </a:r>
            <a:r>
              <a:rPr lang="en-GB" sz="600" dirty="0">
                <a:solidFill>
                  <a:srgbClr val="333333"/>
                </a:solidFill>
                <a:latin typeface="Consolas"/>
                <a:ea typeface="Consolas"/>
                <a:cs typeface="Consolas"/>
                <a:sym typeface="Consolas"/>
              </a:rPr>
              <a:t>, </a:t>
            </a:r>
            <a:r>
              <a:rPr lang="en-GB" sz="600" dirty="0">
                <a:solidFill>
                  <a:srgbClr val="008080"/>
                </a:solidFill>
                <a:latin typeface="Consolas"/>
                <a:ea typeface="Consolas"/>
                <a:cs typeface="Consolas"/>
                <a:sym typeface="Consolas"/>
              </a:rPr>
              <a:t>0.095</a:t>
            </a:r>
            <a:r>
              <a:rPr lang="en-GB" sz="600" dirty="0">
                <a:solidFill>
                  <a:srgbClr val="333333"/>
                </a:solidFill>
                <a:latin typeface="Consolas"/>
                <a:ea typeface="Consolas"/>
                <a:cs typeface="Consolas"/>
                <a:sym typeface="Consolas"/>
              </a:rPr>
              <a:t> ...]) + </a:t>
            </a:r>
            <a:r>
              <a:rPr lang="en-GB" sz="600" dirty="0">
                <a:solidFill>
                  <a:srgbClr val="008080"/>
                </a:solidFill>
                <a:latin typeface="Consolas"/>
                <a:ea typeface="Consolas"/>
                <a:cs typeface="Consolas"/>
                <a:sym typeface="Consolas"/>
              </a:rPr>
              <a:t>1</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b="1" dirty="0">
                <a:solidFill>
                  <a:srgbClr val="333333"/>
                </a:solidFill>
                <a:latin typeface="Consolas"/>
                <a:ea typeface="Consolas"/>
                <a:cs typeface="Consolas"/>
                <a:sym typeface="Consolas"/>
              </a:rPr>
              <a:t>var</a:t>
            </a:r>
            <a:r>
              <a:rPr lang="en-GB" sz="600" dirty="0">
                <a:solidFill>
                  <a:srgbClr val="333333"/>
                </a:solidFill>
                <a:latin typeface="Consolas"/>
                <a:ea typeface="Consolas"/>
                <a:cs typeface="Consolas"/>
                <a:sym typeface="Consolas"/>
              </a:rPr>
              <a:t> </a:t>
            </a:r>
            <a:r>
              <a:rPr lang="en-GB" sz="600" dirty="0" err="1">
                <a:solidFill>
                  <a:srgbClr val="333333"/>
                </a:solidFill>
                <a:latin typeface="Consolas"/>
                <a:ea typeface="Consolas"/>
                <a:cs typeface="Consolas"/>
                <a:sym typeface="Consolas"/>
              </a:rPr>
              <a:t>ret_val</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b="1" dirty="0">
                <a:solidFill>
                  <a:srgbClr val="333333"/>
                </a:solidFill>
                <a:latin typeface="Consolas"/>
                <a:ea typeface="Consolas"/>
                <a:cs typeface="Consolas"/>
                <a:sym typeface="Consolas"/>
              </a:rPr>
              <a:t>if</a:t>
            </a:r>
            <a:r>
              <a:rPr lang="en-GB" sz="600" dirty="0">
                <a:solidFill>
                  <a:srgbClr val="333333"/>
                </a:solidFill>
                <a:latin typeface="Consolas"/>
                <a:ea typeface="Consolas"/>
                <a:cs typeface="Consolas"/>
                <a:sym typeface="Consolas"/>
              </a:rPr>
              <a:t> (</a:t>
            </a:r>
            <a:r>
              <a:rPr lang="en-GB" sz="600" dirty="0" err="1">
                <a:solidFill>
                  <a:srgbClr val="333333"/>
                </a:solidFill>
                <a:latin typeface="Consolas"/>
                <a:ea typeface="Consolas"/>
                <a:cs typeface="Consolas"/>
                <a:sym typeface="Consolas"/>
              </a:rPr>
              <a:t>cluster_id</a:t>
            </a:r>
            <a:r>
              <a:rPr lang="en-GB" sz="600" dirty="0">
                <a:solidFill>
                  <a:srgbClr val="333333"/>
                </a:solidFill>
                <a:latin typeface="Consolas"/>
                <a:ea typeface="Consolas"/>
                <a:cs typeface="Consolas"/>
                <a:sym typeface="Consolas"/>
              </a:rPr>
              <a:t> == </a:t>
            </a:r>
            <a:r>
              <a:rPr lang="en-GB" sz="600" dirty="0">
                <a:solidFill>
                  <a:srgbClr val="008080"/>
                </a:solidFill>
                <a:latin typeface="Consolas"/>
                <a:ea typeface="Consolas"/>
                <a:cs typeface="Consolas"/>
                <a:sym typeface="Consolas"/>
              </a:rPr>
              <a:t>1</a:t>
            </a:r>
            <a:r>
              <a:rPr lang="en-GB" sz="600" dirty="0">
                <a:solidFill>
                  <a:srgbClr val="333333"/>
                </a:solidFill>
                <a:latin typeface="Consolas"/>
                <a:ea typeface="Consolas"/>
                <a:cs typeface="Consolas"/>
                <a:sym typeface="Consolas"/>
              </a:rPr>
              <a:t>) {</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dirty="0" err="1">
                <a:solidFill>
                  <a:srgbClr val="333333"/>
                </a:solidFill>
                <a:latin typeface="Consolas"/>
                <a:ea typeface="Consolas"/>
                <a:cs typeface="Consolas"/>
                <a:sym typeface="Consolas"/>
              </a:rPr>
              <a:t>ret_val</a:t>
            </a:r>
            <a:r>
              <a:rPr lang="en-GB" sz="600" dirty="0">
                <a:solidFill>
                  <a:srgbClr val="333333"/>
                </a:solidFill>
                <a:latin typeface="Consolas"/>
                <a:ea typeface="Consolas"/>
                <a:cs typeface="Consolas"/>
                <a:sym typeface="Consolas"/>
              </a:rPr>
              <a:t> = {</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a:t>
            </a:r>
            <a:r>
              <a:rPr lang="en-GB" sz="600" dirty="0" err="1">
                <a:solidFill>
                  <a:srgbClr val="DD1144"/>
                </a:solidFill>
                <a:latin typeface="Consolas"/>
                <a:ea typeface="Consolas"/>
                <a:cs typeface="Consolas"/>
                <a:sym typeface="Consolas"/>
              </a:rPr>
              <a:t>Neutrophils_Percent</a:t>
            </a:r>
            <a:r>
              <a:rPr lang="en-GB" sz="600" dirty="0">
                <a:solidFill>
                  <a:srgbClr val="DD1144"/>
                </a:solidFill>
                <a:latin typeface="Consolas"/>
                <a:ea typeface="Consolas"/>
                <a:cs typeface="Consolas"/>
                <a:sym typeface="Consolas"/>
              </a:rPr>
              <a:t>"</a:t>
            </a:r>
            <a:r>
              <a:rPr lang="en-GB" sz="600" dirty="0">
                <a:solidFill>
                  <a:srgbClr val="333333"/>
                </a:solidFill>
                <a:latin typeface="Consolas"/>
                <a:ea typeface="Consolas"/>
                <a:cs typeface="Consolas"/>
                <a:sym typeface="Consolas"/>
              </a:rPr>
              <a:t>: gaussian(</a:t>
            </a:r>
            <a:r>
              <a:rPr lang="en-GB" sz="600" dirty="0">
                <a:solidFill>
                  <a:srgbClr val="008080"/>
                </a:solidFill>
                <a:latin typeface="Consolas"/>
                <a:ea typeface="Consolas"/>
                <a:cs typeface="Consolas"/>
                <a:sym typeface="Consolas"/>
              </a:rPr>
              <a:t>60.856</a:t>
            </a:r>
            <a:r>
              <a:rPr lang="en-GB" sz="600" dirty="0">
                <a:solidFill>
                  <a:srgbClr val="333333"/>
                </a:solidFill>
                <a:latin typeface="Consolas"/>
                <a:ea typeface="Consolas"/>
                <a:cs typeface="Consolas"/>
                <a:sym typeface="Consolas"/>
              </a:rPr>
              <a:t>, </a:t>
            </a:r>
            <a:r>
              <a:rPr lang="en-GB" sz="600" dirty="0">
                <a:solidFill>
                  <a:srgbClr val="008080"/>
                </a:solidFill>
                <a:latin typeface="Consolas"/>
                <a:ea typeface="Consolas"/>
                <a:cs typeface="Consolas"/>
                <a:sym typeface="Consolas"/>
              </a:rPr>
              <a:t>2.614</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a:t>
            </a:r>
            <a:r>
              <a:rPr lang="en-GB" sz="600" dirty="0" err="1">
                <a:solidFill>
                  <a:srgbClr val="DD1144"/>
                </a:solidFill>
                <a:latin typeface="Consolas"/>
                <a:ea typeface="Consolas"/>
                <a:cs typeface="Consolas"/>
                <a:sym typeface="Consolas"/>
              </a:rPr>
              <a:t>Monocytes_Percent</a:t>
            </a:r>
            <a:r>
              <a:rPr lang="en-GB" sz="600" dirty="0">
                <a:solidFill>
                  <a:srgbClr val="DD1144"/>
                </a:solidFill>
                <a:latin typeface="Consolas"/>
                <a:ea typeface="Consolas"/>
                <a:cs typeface="Consolas"/>
                <a:sym typeface="Consolas"/>
              </a:rPr>
              <a:t>"</a:t>
            </a:r>
            <a:r>
              <a:rPr lang="en-GB" sz="600" dirty="0">
                <a:solidFill>
                  <a:srgbClr val="333333"/>
                </a:solidFill>
                <a:latin typeface="Consolas"/>
                <a:ea typeface="Consolas"/>
                <a:cs typeface="Consolas"/>
                <a:sym typeface="Consolas"/>
              </a:rPr>
              <a:t>: gaussian(</a:t>
            </a:r>
            <a:r>
              <a:rPr lang="en-GB" sz="600" dirty="0">
                <a:solidFill>
                  <a:srgbClr val="008080"/>
                </a:solidFill>
                <a:latin typeface="Consolas"/>
                <a:ea typeface="Consolas"/>
                <a:cs typeface="Consolas"/>
                <a:sym typeface="Consolas"/>
              </a:rPr>
              <a:t>6.034</a:t>
            </a:r>
            <a:r>
              <a:rPr lang="en-GB" sz="600" dirty="0">
                <a:solidFill>
                  <a:srgbClr val="333333"/>
                </a:solidFill>
                <a:latin typeface="Consolas"/>
                <a:ea typeface="Consolas"/>
                <a:cs typeface="Consolas"/>
                <a:sym typeface="Consolas"/>
              </a:rPr>
              <a:t>, </a:t>
            </a:r>
            <a:r>
              <a:rPr lang="en-GB" sz="600" dirty="0">
                <a:solidFill>
                  <a:srgbClr val="008080"/>
                </a:solidFill>
                <a:latin typeface="Consolas"/>
                <a:ea typeface="Consolas"/>
                <a:cs typeface="Consolas"/>
                <a:sym typeface="Consolas"/>
              </a:rPr>
              <a:t>1.565</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a:t>
            </a:r>
            <a:r>
              <a:rPr lang="en-GB" sz="600" dirty="0" err="1">
                <a:solidFill>
                  <a:srgbClr val="DD1144"/>
                </a:solidFill>
                <a:latin typeface="Consolas"/>
                <a:ea typeface="Consolas"/>
                <a:cs typeface="Consolas"/>
                <a:sym typeface="Consolas"/>
              </a:rPr>
              <a:t>Lymphocytes_Percent</a:t>
            </a:r>
            <a:r>
              <a:rPr lang="en-GB" sz="600" dirty="0">
                <a:solidFill>
                  <a:srgbClr val="DD1144"/>
                </a:solidFill>
                <a:latin typeface="Consolas"/>
                <a:ea typeface="Consolas"/>
                <a:cs typeface="Consolas"/>
                <a:sym typeface="Consolas"/>
              </a:rPr>
              <a:t>"</a:t>
            </a:r>
            <a:r>
              <a:rPr lang="en-GB" sz="600" dirty="0">
                <a:solidFill>
                  <a:srgbClr val="333333"/>
                </a:solidFill>
                <a:latin typeface="Consolas"/>
                <a:ea typeface="Consolas"/>
                <a:cs typeface="Consolas"/>
                <a:sym typeface="Consolas"/>
              </a:rPr>
              <a:t>: gaussian(</a:t>
            </a:r>
            <a:r>
              <a:rPr lang="en-GB" sz="600" dirty="0">
                <a:solidFill>
                  <a:srgbClr val="008080"/>
                </a:solidFill>
                <a:latin typeface="Consolas"/>
                <a:ea typeface="Consolas"/>
                <a:cs typeface="Consolas"/>
                <a:sym typeface="Consolas"/>
              </a:rPr>
              <a:t>29.386</a:t>
            </a:r>
            <a:r>
              <a:rPr lang="en-GB" sz="600" dirty="0">
                <a:solidFill>
                  <a:srgbClr val="333333"/>
                </a:solidFill>
                <a:latin typeface="Consolas"/>
                <a:ea typeface="Consolas"/>
                <a:cs typeface="Consolas"/>
                <a:sym typeface="Consolas"/>
              </a:rPr>
              <a:t>, </a:t>
            </a:r>
            <a:r>
              <a:rPr lang="en-GB" sz="600" dirty="0">
                <a:solidFill>
                  <a:srgbClr val="008080"/>
                </a:solidFill>
                <a:latin typeface="Consolas"/>
                <a:ea typeface="Consolas"/>
                <a:cs typeface="Consolas"/>
                <a:sym typeface="Consolas"/>
              </a:rPr>
              <a:t>2.433</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a:t>
            </a:r>
            <a:r>
              <a:rPr lang="en-GB" sz="600" dirty="0" err="1">
                <a:solidFill>
                  <a:srgbClr val="DD1144"/>
                </a:solidFill>
                <a:latin typeface="Consolas"/>
                <a:ea typeface="Consolas"/>
                <a:cs typeface="Consolas"/>
                <a:sym typeface="Consolas"/>
              </a:rPr>
              <a:t>Uric_Acid</a:t>
            </a:r>
            <a:r>
              <a:rPr lang="en-GB" sz="600" dirty="0">
                <a:solidFill>
                  <a:srgbClr val="DD1144"/>
                </a:solidFill>
                <a:latin typeface="Consolas"/>
                <a:ea typeface="Consolas"/>
                <a:cs typeface="Consolas"/>
                <a:sym typeface="Consolas"/>
              </a:rPr>
              <a:t>"</a:t>
            </a:r>
            <a:r>
              <a:rPr lang="en-GB" sz="600" dirty="0">
                <a:solidFill>
                  <a:srgbClr val="333333"/>
                </a:solidFill>
                <a:latin typeface="Consolas"/>
                <a:ea typeface="Consolas"/>
                <a:cs typeface="Consolas"/>
                <a:sym typeface="Consolas"/>
              </a:rPr>
              <a:t>: gaussian(</a:t>
            </a:r>
            <a:r>
              <a:rPr lang="en-GB" sz="600" dirty="0">
                <a:solidFill>
                  <a:srgbClr val="008080"/>
                </a:solidFill>
                <a:latin typeface="Consolas"/>
                <a:ea typeface="Consolas"/>
                <a:cs typeface="Consolas"/>
                <a:sym typeface="Consolas"/>
              </a:rPr>
              <a:t>298.763</a:t>
            </a:r>
            <a:r>
              <a:rPr lang="en-GB" sz="600" dirty="0">
                <a:solidFill>
                  <a:srgbClr val="333333"/>
                </a:solidFill>
                <a:latin typeface="Consolas"/>
                <a:ea typeface="Consolas"/>
                <a:cs typeface="Consolas"/>
                <a:sym typeface="Consolas"/>
              </a:rPr>
              <a:t>, </a:t>
            </a:r>
            <a:r>
              <a:rPr lang="en-GB" sz="600" dirty="0">
                <a:solidFill>
                  <a:srgbClr val="008080"/>
                </a:solidFill>
                <a:latin typeface="Consolas"/>
                <a:ea typeface="Consolas"/>
                <a:cs typeface="Consolas"/>
                <a:sym typeface="Consolas"/>
              </a:rPr>
              <a:t>67.129</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a:t>
            </a:r>
            <a:r>
              <a:rPr lang="en-GB" sz="600" dirty="0" err="1">
                <a:solidFill>
                  <a:srgbClr val="DD1144"/>
                </a:solidFill>
                <a:latin typeface="Consolas"/>
                <a:ea typeface="Consolas"/>
                <a:cs typeface="Consolas"/>
                <a:sym typeface="Consolas"/>
              </a:rPr>
              <a:t>Adrenocorticotropic_Hormone</a:t>
            </a:r>
            <a:r>
              <a:rPr lang="en-GB" sz="600" dirty="0">
                <a:solidFill>
                  <a:srgbClr val="DD1144"/>
                </a:solidFill>
                <a:latin typeface="Consolas"/>
                <a:ea typeface="Consolas"/>
                <a:cs typeface="Consolas"/>
                <a:sym typeface="Consolas"/>
              </a:rPr>
              <a:t>"</a:t>
            </a:r>
            <a:r>
              <a:rPr lang="en-GB" sz="600" dirty="0">
                <a:solidFill>
                  <a:srgbClr val="333333"/>
                </a:solidFill>
                <a:latin typeface="Consolas"/>
                <a:ea typeface="Consolas"/>
                <a:cs typeface="Consolas"/>
                <a:sym typeface="Consolas"/>
              </a:rPr>
              <a:t>: gaussian(</a:t>
            </a:r>
            <a:r>
              <a:rPr lang="en-GB" sz="600" dirty="0">
                <a:solidFill>
                  <a:srgbClr val="008080"/>
                </a:solidFill>
                <a:latin typeface="Consolas"/>
                <a:ea typeface="Consolas"/>
                <a:cs typeface="Consolas"/>
                <a:sym typeface="Consolas"/>
              </a:rPr>
              <a:t>3.621</a:t>
            </a:r>
            <a:r>
              <a:rPr lang="en-GB" sz="600" dirty="0">
                <a:solidFill>
                  <a:srgbClr val="333333"/>
                </a:solidFill>
                <a:latin typeface="Consolas"/>
                <a:ea typeface="Consolas"/>
                <a:cs typeface="Consolas"/>
                <a:sym typeface="Consolas"/>
              </a:rPr>
              <a:t>, </a:t>
            </a:r>
            <a:r>
              <a:rPr lang="en-GB" sz="600" dirty="0">
                <a:solidFill>
                  <a:srgbClr val="008080"/>
                </a:solidFill>
                <a:latin typeface="Consolas"/>
                <a:ea typeface="Consolas"/>
                <a:cs typeface="Consolas"/>
                <a:sym typeface="Consolas"/>
              </a:rPr>
              <a:t>1.732</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"Leukocytes"</a:t>
            </a:r>
            <a:r>
              <a:rPr lang="en-GB" sz="600" dirty="0">
                <a:solidFill>
                  <a:srgbClr val="333333"/>
                </a:solidFill>
                <a:latin typeface="Consolas"/>
                <a:ea typeface="Consolas"/>
                <a:cs typeface="Consolas"/>
                <a:sym typeface="Consolas"/>
              </a:rPr>
              <a:t>: gaussian(</a:t>
            </a:r>
            <a:r>
              <a:rPr lang="en-GB" sz="600" dirty="0">
                <a:solidFill>
                  <a:srgbClr val="008080"/>
                </a:solidFill>
                <a:latin typeface="Consolas"/>
                <a:ea typeface="Consolas"/>
                <a:cs typeface="Consolas"/>
                <a:sym typeface="Consolas"/>
              </a:rPr>
              <a:t>6.353</a:t>
            </a:r>
            <a:r>
              <a:rPr lang="en-GB" sz="600" dirty="0">
                <a:solidFill>
                  <a:srgbClr val="333333"/>
                </a:solidFill>
                <a:latin typeface="Consolas"/>
                <a:ea typeface="Consolas"/>
                <a:cs typeface="Consolas"/>
                <a:sym typeface="Consolas"/>
              </a:rPr>
              <a:t>, </a:t>
            </a:r>
            <a:r>
              <a:rPr lang="en-GB" sz="600" dirty="0">
                <a:solidFill>
                  <a:srgbClr val="008080"/>
                </a:solidFill>
                <a:latin typeface="Consolas"/>
                <a:ea typeface="Consolas"/>
                <a:cs typeface="Consolas"/>
                <a:sym typeface="Consolas"/>
              </a:rPr>
              <a:t>1.728</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a:t>
            </a:r>
            <a:r>
              <a:rPr lang="en-GB" sz="600" dirty="0" err="1">
                <a:solidFill>
                  <a:srgbClr val="DD1144"/>
                </a:solidFill>
                <a:latin typeface="Consolas"/>
                <a:ea typeface="Consolas"/>
                <a:cs typeface="Consolas"/>
                <a:sym typeface="Consolas"/>
              </a:rPr>
              <a:t>Blood_Urea_Nitrogen</a:t>
            </a:r>
            <a:r>
              <a:rPr lang="en-GB" sz="600" dirty="0">
                <a:solidFill>
                  <a:srgbClr val="DD1144"/>
                </a:solidFill>
                <a:latin typeface="Consolas"/>
                <a:ea typeface="Consolas"/>
                <a:cs typeface="Consolas"/>
                <a:sym typeface="Consolas"/>
              </a:rPr>
              <a:t>"</a:t>
            </a:r>
            <a:r>
              <a:rPr lang="en-GB" sz="600" dirty="0">
                <a:solidFill>
                  <a:srgbClr val="333333"/>
                </a:solidFill>
                <a:latin typeface="Consolas"/>
                <a:ea typeface="Consolas"/>
                <a:cs typeface="Consolas"/>
                <a:sym typeface="Consolas"/>
              </a:rPr>
              <a:t>: gaussian(</a:t>
            </a:r>
            <a:r>
              <a:rPr lang="en-GB" sz="600" dirty="0">
                <a:solidFill>
                  <a:srgbClr val="008080"/>
                </a:solidFill>
                <a:latin typeface="Consolas"/>
                <a:ea typeface="Consolas"/>
                <a:cs typeface="Consolas"/>
                <a:sym typeface="Consolas"/>
              </a:rPr>
              <a:t>6.326</a:t>
            </a:r>
            <a:r>
              <a:rPr lang="en-GB" sz="600" dirty="0">
                <a:solidFill>
                  <a:srgbClr val="333333"/>
                </a:solidFill>
                <a:latin typeface="Consolas"/>
                <a:ea typeface="Consolas"/>
                <a:cs typeface="Consolas"/>
                <a:sym typeface="Consolas"/>
              </a:rPr>
              <a:t>, </a:t>
            </a:r>
            <a:r>
              <a:rPr lang="en-GB" sz="600" dirty="0">
                <a:solidFill>
                  <a:srgbClr val="008080"/>
                </a:solidFill>
                <a:latin typeface="Consolas"/>
                <a:ea typeface="Consolas"/>
                <a:cs typeface="Consolas"/>
                <a:sym typeface="Consolas"/>
              </a:rPr>
              <a:t>1.735</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a:t>
            </a:r>
            <a:r>
              <a:rPr lang="en-GB" sz="600" dirty="0" err="1">
                <a:solidFill>
                  <a:srgbClr val="DD1144"/>
                </a:solidFill>
                <a:latin typeface="Consolas"/>
                <a:ea typeface="Consolas"/>
                <a:cs typeface="Consolas"/>
                <a:sym typeface="Consolas"/>
              </a:rPr>
              <a:t>Alanine_Aminotransferase</a:t>
            </a:r>
            <a:r>
              <a:rPr lang="en-GB" sz="600" dirty="0">
                <a:solidFill>
                  <a:srgbClr val="DD1144"/>
                </a:solidFill>
                <a:latin typeface="Consolas"/>
                <a:ea typeface="Consolas"/>
                <a:cs typeface="Consolas"/>
                <a:sym typeface="Consolas"/>
              </a:rPr>
              <a:t>"</a:t>
            </a:r>
            <a:r>
              <a:rPr lang="en-GB" sz="600" dirty="0">
                <a:solidFill>
                  <a:srgbClr val="333333"/>
                </a:solidFill>
                <a:latin typeface="Consolas"/>
                <a:ea typeface="Consolas"/>
                <a:cs typeface="Consolas"/>
                <a:sym typeface="Consolas"/>
              </a:rPr>
              <a:t>: gaussian(</a:t>
            </a:r>
            <a:r>
              <a:rPr lang="en-GB" sz="600" dirty="0">
                <a:solidFill>
                  <a:srgbClr val="008080"/>
                </a:solidFill>
                <a:latin typeface="Consolas"/>
                <a:ea typeface="Consolas"/>
                <a:cs typeface="Consolas"/>
                <a:sym typeface="Consolas"/>
              </a:rPr>
              <a:t>19.251</a:t>
            </a:r>
            <a:r>
              <a:rPr lang="en-GB" sz="600" dirty="0">
                <a:solidFill>
                  <a:srgbClr val="333333"/>
                </a:solidFill>
                <a:latin typeface="Consolas"/>
                <a:ea typeface="Consolas"/>
                <a:cs typeface="Consolas"/>
                <a:sym typeface="Consolas"/>
              </a:rPr>
              <a:t>, </a:t>
            </a:r>
            <a:r>
              <a:rPr lang="en-GB" sz="600" dirty="0">
                <a:solidFill>
                  <a:srgbClr val="008080"/>
                </a:solidFill>
                <a:latin typeface="Consolas"/>
                <a:ea typeface="Consolas"/>
                <a:cs typeface="Consolas"/>
                <a:sym typeface="Consolas"/>
              </a:rPr>
              <a:t>8.319</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"Creatinine"</a:t>
            </a:r>
            <a:r>
              <a:rPr lang="en-GB" sz="600" dirty="0">
                <a:solidFill>
                  <a:srgbClr val="333333"/>
                </a:solidFill>
                <a:latin typeface="Consolas"/>
                <a:ea typeface="Consolas"/>
                <a:cs typeface="Consolas"/>
                <a:sym typeface="Consolas"/>
              </a:rPr>
              <a:t>: gaussian(</a:t>
            </a:r>
            <a:r>
              <a:rPr lang="en-GB" sz="600" dirty="0">
                <a:solidFill>
                  <a:srgbClr val="008080"/>
                </a:solidFill>
                <a:latin typeface="Consolas"/>
                <a:ea typeface="Consolas"/>
                <a:cs typeface="Consolas"/>
                <a:sym typeface="Consolas"/>
              </a:rPr>
              <a:t>71.251</a:t>
            </a:r>
            <a:r>
              <a:rPr lang="en-GB" sz="600" dirty="0">
                <a:solidFill>
                  <a:srgbClr val="333333"/>
                </a:solidFill>
                <a:latin typeface="Consolas"/>
                <a:ea typeface="Consolas"/>
                <a:cs typeface="Consolas"/>
                <a:sym typeface="Consolas"/>
              </a:rPr>
              <a:t>, </a:t>
            </a:r>
            <a:r>
              <a:rPr lang="en-GB" sz="600" dirty="0">
                <a:solidFill>
                  <a:srgbClr val="008080"/>
                </a:solidFill>
                <a:latin typeface="Consolas"/>
                <a:ea typeface="Consolas"/>
                <a:cs typeface="Consolas"/>
                <a:sym typeface="Consolas"/>
              </a:rPr>
              <a:t>14.721</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a:t>
            </a:r>
            <a:r>
              <a:rPr lang="en-GB" sz="600" dirty="0" err="1">
                <a:solidFill>
                  <a:srgbClr val="DD1144"/>
                </a:solidFill>
                <a:latin typeface="Consolas"/>
                <a:ea typeface="Consolas"/>
                <a:cs typeface="Consolas"/>
                <a:sym typeface="Consolas"/>
              </a:rPr>
              <a:t>Dehydroepiandrosterone_Sulfate</a:t>
            </a:r>
            <a:r>
              <a:rPr lang="en-GB" sz="600" dirty="0">
                <a:solidFill>
                  <a:srgbClr val="DD1144"/>
                </a:solidFill>
                <a:latin typeface="Consolas"/>
                <a:ea typeface="Consolas"/>
                <a:cs typeface="Consolas"/>
                <a:sym typeface="Consolas"/>
              </a:rPr>
              <a:t>"</a:t>
            </a:r>
            <a:r>
              <a:rPr lang="en-GB" sz="600" dirty="0">
                <a:solidFill>
                  <a:srgbClr val="333333"/>
                </a:solidFill>
                <a:latin typeface="Consolas"/>
                <a:ea typeface="Consolas"/>
                <a:cs typeface="Consolas"/>
                <a:sym typeface="Consolas"/>
              </a:rPr>
              <a:t>: gaussian(</a:t>
            </a:r>
            <a:r>
              <a:rPr lang="en-GB" sz="600" dirty="0">
                <a:solidFill>
                  <a:srgbClr val="008080"/>
                </a:solidFill>
                <a:latin typeface="Consolas"/>
                <a:ea typeface="Consolas"/>
                <a:cs typeface="Consolas"/>
                <a:sym typeface="Consolas"/>
              </a:rPr>
              <a:t>2628.475</a:t>
            </a:r>
            <a:r>
              <a:rPr lang="en-GB" sz="600" dirty="0">
                <a:solidFill>
                  <a:srgbClr val="333333"/>
                </a:solidFill>
                <a:latin typeface="Consolas"/>
                <a:ea typeface="Consolas"/>
                <a:cs typeface="Consolas"/>
                <a:sym typeface="Consolas"/>
              </a:rPr>
              <a:t>, </a:t>
            </a:r>
            <a:r>
              <a:rPr lang="en-GB" sz="600" dirty="0">
                <a:solidFill>
                  <a:srgbClr val="008080"/>
                </a:solidFill>
                <a:latin typeface="Consolas"/>
                <a:ea typeface="Consolas"/>
                <a:cs typeface="Consolas"/>
                <a:sym typeface="Consolas"/>
              </a:rPr>
              <a:t>1148.788</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"Potassium"</a:t>
            </a:r>
            <a:r>
              <a:rPr lang="en-GB" sz="600" dirty="0">
                <a:solidFill>
                  <a:srgbClr val="333333"/>
                </a:solidFill>
                <a:latin typeface="Consolas"/>
                <a:ea typeface="Consolas"/>
                <a:cs typeface="Consolas"/>
                <a:sym typeface="Consolas"/>
              </a:rPr>
              <a:t>: gaussian(</a:t>
            </a:r>
            <a:r>
              <a:rPr lang="en-GB" sz="600" dirty="0">
                <a:solidFill>
                  <a:srgbClr val="008080"/>
                </a:solidFill>
                <a:latin typeface="Consolas"/>
                <a:ea typeface="Consolas"/>
                <a:cs typeface="Consolas"/>
                <a:sym typeface="Consolas"/>
              </a:rPr>
              <a:t>4.156</a:t>
            </a:r>
            <a:r>
              <a:rPr lang="en-GB" sz="600" dirty="0">
                <a:solidFill>
                  <a:srgbClr val="333333"/>
                </a:solidFill>
                <a:latin typeface="Consolas"/>
                <a:ea typeface="Consolas"/>
                <a:cs typeface="Consolas"/>
                <a:sym typeface="Consolas"/>
              </a:rPr>
              <a:t>, </a:t>
            </a:r>
            <a:r>
              <a:rPr lang="en-GB" sz="600" dirty="0">
                <a:solidFill>
                  <a:srgbClr val="008080"/>
                </a:solidFill>
                <a:latin typeface="Consolas"/>
                <a:ea typeface="Consolas"/>
                <a:cs typeface="Consolas"/>
                <a:sym typeface="Consolas"/>
              </a:rPr>
              <a:t>0.401</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 </a:t>
            </a:r>
            <a:r>
              <a:rPr lang="en-GB" sz="600" b="1" dirty="0">
                <a:solidFill>
                  <a:srgbClr val="333333"/>
                </a:solidFill>
                <a:latin typeface="Consolas"/>
                <a:ea typeface="Consolas"/>
                <a:cs typeface="Consolas"/>
                <a:sym typeface="Consolas"/>
              </a:rPr>
              <a:t>else</a:t>
            </a:r>
            <a:r>
              <a:rPr lang="en-GB" sz="600" dirty="0">
                <a:solidFill>
                  <a:srgbClr val="333333"/>
                </a:solidFill>
                <a:latin typeface="Consolas"/>
                <a:ea typeface="Consolas"/>
                <a:cs typeface="Consolas"/>
                <a:sym typeface="Consolas"/>
              </a:rPr>
              <a:t> </a:t>
            </a:r>
            <a:r>
              <a:rPr lang="en-GB" sz="600" b="1" dirty="0">
                <a:solidFill>
                  <a:srgbClr val="333333"/>
                </a:solidFill>
                <a:latin typeface="Consolas"/>
                <a:ea typeface="Consolas"/>
                <a:cs typeface="Consolas"/>
                <a:sym typeface="Consolas"/>
              </a:rPr>
              <a:t>if</a:t>
            </a:r>
            <a:r>
              <a:rPr lang="en-GB" sz="600" dirty="0">
                <a:solidFill>
                  <a:srgbClr val="333333"/>
                </a:solidFill>
                <a:latin typeface="Consolas"/>
                <a:ea typeface="Consolas"/>
                <a:cs typeface="Consolas"/>
                <a:sym typeface="Consolas"/>
              </a:rPr>
              <a:t> (</a:t>
            </a:r>
            <a:r>
              <a:rPr lang="en-GB" sz="600" dirty="0" err="1">
                <a:solidFill>
                  <a:srgbClr val="333333"/>
                </a:solidFill>
                <a:latin typeface="Consolas"/>
                <a:ea typeface="Consolas"/>
                <a:cs typeface="Consolas"/>
                <a:sym typeface="Consolas"/>
              </a:rPr>
              <a:t>cluster_id</a:t>
            </a:r>
            <a:r>
              <a:rPr lang="en-GB" sz="600" dirty="0">
                <a:solidFill>
                  <a:srgbClr val="333333"/>
                </a:solidFill>
                <a:latin typeface="Consolas"/>
                <a:ea typeface="Consolas"/>
                <a:cs typeface="Consolas"/>
                <a:sym typeface="Consolas"/>
              </a:rPr>
              <a:t> == </a:t>
            </a:r>
            <a:r>
              <a:rPr lang="en-GB" sz="600" dirty="0">
                <a:solidFill>
                  <a:srgbClr val="008080"/>
                </a:solidFill>
                <a:latin typeface="Consolas"/>
                <a:ea typeface="Consolas"/>
                <a:cs typeface="Consolas"/>
                <a:sym typeface="Consolas"/>
              </a:rPr>
              <a:t>2</a:t>
            </a:r>
            <a:r>
              <a:rPr lang="en-GB" sz="600" dirty="0">
                <a:solidFill>
                  <a:srgbClr val="333333"/>
                </a:solidFill>
                <a:latin typeface="Consolas"/>
                <a:ea typeface="Consolas"/>
                <a:cs typeface="Consolas"/>
                <a:sym typeface="Consolas"/>
              </a:rPr>
              <a:t>) { ...}}</a:t>
            </a:r>
            <a:br>
              <a:rPr lang="en-GB" sz="600" dirty="0">
                <a:solidFill>
                  <a:srgbClr val="333333"/>
                </a:solidFill>
                <a:latin typeface="Consolas"/>
                <a:ea typeface="Consolas"/>
                <a:cs typeface="Consolas"/>
                <a:sym typeface="Consolas"/>
              </a:rPr>
            </a:br>
            <a:r>
              <a:rPr lang="en-GB" sz="600" b="1" dirty="0">
                <a:solidFill>
                  <a:srgbClr val="333333"/>
                </a:solidFill>
                <a:latin typeface="Consolas"/>
                <a:ea typeface="Consolas"/>
                <a:cs typeface="Consolas"/>
                <a:sym typeface="Consolas"/>
              </a:rPr>
              <a:t>function</a:t>
            </a:r>
            <a:r>
              <a:rPr lang="en-GB" sz="600" dirty="0">
                <a:solidFill>
                  <a:srgbClr val="333333"/>
                </a:solidFill>
                <a:latin typeface="Consolas"/>
                <a:ea typeface="Consolas"/>
                <a:cs typeface="Consolas"/>
                <a:sym typeface="Consolas"/>
              </a:rPr>
              <a:t> </a:t>
            </a:r>
            <a:r>
              <a:rPr lang="en-GB" sz="600" b="1" dirty="0">
                <a:solidFill>
                  <a:srgbClr val="990000"/>
                </a:solidFill>
                <a:latin typeface="Consolas"/>
                <a:ea typeface="Consolas"/>
                <a:cs typeface="Consolas"/>
                <a:sym typeface="Consolas"/>
              </a:rPr>
              <a:t>view_2_model</a:t>
            </a:r>
            <a:r>
              <a:rPr lang="en-GB" sz="600" dirty="0">
                <a:solidFill>
                  <a:srgbClr val="333333"/>
                </a:solidFill>
                <a:latin typeface="Consolas"/>
                <a:ea typeface="Consolas"/>
                <a:cs typeface="Consolas"/>
                <a:sym typeface="Consolas"/>
              </a:rPr>
              <a:t> () {</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b="1" dirty="0">
                <a:solidFill>
                  <a:srgbClr val="333333"/>
                </a:solidFill>
                <a:latin typeface="Consolas"/>
                <a:ea typeface="Consolas"/>
                <a:cs typeface="Consolas"/>
                <a:sym typeface="Consolas"/>
              </a:rPr>
              <a:t>var</a:t>
            </a:r>
            <a:r>
              <a:rPr lang="en-GB" sz="600" dirty="0">
                <a:solidFill>
                  <a:srgbClr val="333333"/>
                </a:solidFill>
                <a:latin typeface="Consolas"/>
                <a:ea typeface="Consolas"/>
                <a:cs typeface="Consolas"/>
                <a:sym typeface="Consolas"/>
              </a:rPr>
              <a:t> </a:t>
            </a:r>
            <a:r>
              <a:rPr lang="en-GB" sz="600" dirty="0" err="1">
                <a:solidFill>
                  <a:srgbClr val="333333"/>
                </a:solidFill>
                <a:latin typeface="Consolas"/>
                <a:ea typeface="Consolas"/>
                <a:cs typeface="Consolas"/>
                <a:sym typeface="Consolas"/>
              </a:rPr>
              <a:t>cluster_id</a:t>
            </a:r>
            <a:r>
              <a:rPr lang="en-GB" sz="600" dirty="0">
                <a:solidFill>
                  <a:srgbClr val="333333"/>
                </a:solidFill>
                <a:latin typeface="Consolas"/>
                <a:ea typeface="Consolas"/>
                <a:cs typeface="Consolas"/>
                <a:sym typeface="Consolas"/>
              </a:rPr>
              <a:t> = categorical([</a:t>
            </a:r>
            <a:r>
              <a:rPr lang="en-GB" sz="600" dirty="0">
                <a:solidFill>
                  <a:srgbClr val="008080"/>
                </a:solidFill>
                <a:latin typeface="Consolas"/>
                <a:ea typeface="Consolas"/>
                <a:cs typeface="Consolas"/>
                <a:sym typeface="Consolas"/>
              </a:rPr>
              <a:t>0.093</a:t>
            </a:r>
            <a:r>
              <a:rPr lang="en-GB" sz="600" dirty="0">
                <a:solidFill>
                  <a:srgbClr val="333333"/>
                </a:solidFill>
                <a:latin typeface="Consolas"/>
                <a:ea typeface="Consolas"/>
                <a:cs typeface="Consolas"/>
                <a:sym typeface="Consolas"/>
              </a:rPr>
              <a:t>, </a:t>
            </a:r>
            <a:r>
              <a:rPr lang="en-GB" sz="600" dirty="0">
                <a:solidFill>
                  <a:srgbClr val="008080"/>
                </a:solidFill>
                <a:latin typeface="Consolas"/>
                <a:ea typeface="Consolas"/>
                <a:cs typeface="Consolas"/>
                <a:sym typeface="Consolas"/>
              </a:rPr>
              <a:t>0.167</a:t>
            </a:r>
            <a:r>
              <a:rPr lang="en-GB" sz="600" dirty="0">
                <a:solidFill>
                  <a:srgbClr val="333333"/>
                </a:solidFill>
                <a:latin typeface="Consolas"/>
                <a:ea typeface="Consolas"/>
                <a:cs typeface="Consolas"/>
                <a:sym typeface="Consolas"/>
              </a:rPr>
              <a:t>, </a:t>
            </a:r>
            <a:r>
              <a:rPr lang="en-GB" sz="600" dirty="0">
                <a:solidFill>
                  <a:srgbClr val="008080"/>
                </a:solidFill>
                <a:latin typeface="Consolas"/>
                <a:ea typeface="Consolas"/>
                <a:cs typeface="Consolas"/>
                <a:sym typeface="Consolas"/>
              </a:rPr>
              <a:t>0.081</a:t>
            </a:r>
            <a:r>
              <a:rPr lang="en-GB" sz="600" dirty="0">
                <a:solidFill>
                  <a:srgbClr val="333333"/>
                </a:solidFill>
                <a:latin typeface="Consolas"/>
                <a:ea typeface="Consolas"/>
                <a:cs typeface="Consolas"/>
                <a:sym typeface="Consolas"/>
              </a:rPr>
              <a:t>, ...]) + </a:t>
            </a:r>
            <a:r>
              <a:rPr lang="en-GB" sz="600" dirty="0">
                <a:solidFill>
                  <a:srgbClr val="008080"/>
                </a:solidFill>
                <a:latin typeface="Consolas"/>
                <a:ea typeface="Consolas"/>
                <a:cs typeface="Consolas"/>
                <a:sym typeface="Consolas"/>
              </a:rPr>
              <a:t>1</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b="1" dirty="0">
                <a:solidFill>
                  <a:srgbClr val="333333"/>
                </a:solidFill>
                <a:latin typeface="Consolas"/>
                <a:ea typeface="Consolas"/>
                <a:cs typeface="Consolas"/>
                <a:sym typeface="Consolas"/>
              </a:rPr>
              <a:t>var</a:t>
            </a:r>
            <a:r>
              <a:rPr lang="en-GB" sz="600" dirty="0">
                <a:solidFill>
                  <a:srgbClr val="333333"/>
                </a:solidFill>
                <a:latin typeface="Consolas"/>
                <a:ea typeface="Consolas"/>
                <a:cs typeface="Consolas"/>
                <a:sym typeface="Consolas"/>
              </a:rPr>
              <a:t> </a:t>
            </a:r>
            <a:r>
              <a:rPr lang="en-GB" sz="600" dirty="0" err="1">
                <a:solidFill>
                  <a:srgbClr val="333333"/>
                </a:solidFill>
                <a:latin typeface="Consolas"/>
                <a:ea typeface="Consolas"/>
                <a:cs typeface="Consolas"/>
                <a:sym typeface="Consolas"/>
              </a:rPr>
              <a:t>ret_val</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b="1" dirty="0">
                <a:solidFill>
                  <a:srgbClr val="333333"/>
                </a:solidFill>
                <a:latin typeface="Consolas"/>
                <a:ea typeface="Consolas"/>
                <a:cs typeface="Consolas"/>
                <a:sym typeface="Consolas"/>
              </a:rPr>
              <a:t>if</a:t>
            </a:r>
            <a:r>
              <a:rPr lang="en-GB" sz="600" dirty="0">
                <a:solidFill>
                  <a:srgbClr val="333333"/>
                </a:solidFill>
                <a:latin typeface="Consolas"/>
                <a:ea typeface="Consolas"/>
                <a:cs typeface="Consolas"/>
                <a:sym typeface="Consolas"/>
              </a:rPr>
              <a:t> (</a:t>
            </a:r>
            <a:r>
              <a:rPr lang="en-GB" sz="600" dirty="0" err="1">
                <a:solidFill>
                  <a:srgbClr val="333333"/>
                </a:solidFill>
                <a:latin typeface="Consolas"/>
                <a:ea typeface="Consolas"/>
                <a:cs typeface="Consolas"/>
                <a:sym typeface="Consolas"/>
              </a:rPr>
              <a:t>cluster_id</a:t>
            </a:r>
            <a:r>
              <a:rPr lang="en-GB" sz="600" dirty="0">
                <a:solidFill>
                  <a:srgbClr val="333333"/>
                </a:solidFill>
                <a:latin typeface="Consolas"/>
                <a:ea typeface="Consolas"/>
                <a:cs typeface="Consolas"/>
                <a:sym typeface="Consolas"/>
              </a:rPr>
              <a:t> == </a:t>
            </a:r>
            <a:r>
              <a:rPr lang="en-GB" sz="600" dirty="0">
                <a:solidFill>
                  <a:srgbClr val="008080"/>
                </a:solidFill>
                <a:latin typeface="Consolas"/>
                <a:ea typeface="Consolas"/>
                <a:cs typeface="Consolas"/>
                <a:sym typeface="Consolas"/>
              </a:rPr>
              <a:t>1</a:t>
            </a:r>
            <a:r>
              <a:rPr lang="en-GB" sz="600" dirty="0">
                <a:solidFill>
                  <a:srgbClr val="333333"/>
                </a:solidFill>
                <a:latin typeface="Consolas"/>
                <a:ea typeface="Consolas"/>
                <a:cs typeface="Consolas"/>
                <a:sym typeface="Consolas"/>
              </a:rPr>
              <a:t>) {</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dirty="0" err="1">
                <a:solidFill>
                  <a:srgbClr val="333333"/>
                </a:solidFill>
                <a:latin typeface="Consolas"/>
                <a:ea typeface="Consolas"/>
                <a:cs typeface="Consolas"/>
                <a:sym typeface="Consolas"/>
              </a:rPr>
              <a:t>ret_val</a:t>
            </a:r>
            <a:r>
              <a:rPr lang="en-GB" sz="600" dirty="0">
                <a:solidFill>
                  <a:srgbClr val="333333"/>
                </a:solidFill>
                <a:latin typeface="Consolas"/>
                <a:ea typeface="Consolas"/>
                <a:cs typeface="Consolas"/>
                <a:sym typeface="Consolas"/>
              </a:rPr>
              <a:t> = {</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"Platelet"</a:t>
            </a:r>
            <a:r>
              <a:rPr lang="en-GB" sz="600" dirty="0">
                <a:solidFill>
                  <a:srgbClr val="333333"/>
                </a:solidFill>
                <a:latin typeface="Consolas"/>
                <a:ea typeface="Consolas"/>
                <a:cs typeface="Consolas"/>
                <a:sym typeface="Consolas"/>
              </a:rPr>
              <a:t>: gaussian(</a:t>
            </a:r>
            <a:r>
              <a:rPr lang="en-GB" sz="600" dirty="0">
                <a:solidFill>
                  <a:srgbClr val="008080"/>
                </a:solidFill>
                <a:latin typeface="Consolas"/>
                <a:ea typeface="Consolas"/>
                <a:cs typeface="Consolas"/>
                <a:sym typeface="Consolas"/>
              </a:rPr>
              <a:t>263.897</a:t>
            </a:r>
            <a:r>
              <a:rPr lang="en-GB" sz="600" dirty="0">
                <a:solidFill>
                  <a:srgbClr val="333333"/>
                </a:solidFill>
                <a:latin typeface="Consolas"/>
                <a:ea typeface="Consolas"/>
                <a:cs typeface="Consolas"/>
                <a:sym typeface="Consolas"/>
              </a:rPr>
              <a:t>, </a:t>
            </a:r>
            <a:r>
              <a:rPr lang="en-GB" sz="600" dirty="0">
                <a:solidFill>
                  <a:srgbClr val="008080"/>
                </a:solidFill>
                <a:latin typeface="Consolas"/>
                <a:ea typeface="Consolas"/>
                <a:cs typeface="Consolas"/>
                <a:sym typeface="Consolas"/>
              </a:rPr>
              <a:t>73.265</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a:t>
            </a:r>
            <a:r>
              <a:rPr lang="en-GB" sz="600" dirty="0" err="1">
                <a:solidFill>
                  <a:srgbClr val="DD1144"/>
                </a:solidFill>
                <a:latin typeface="Consolas"/>
                <a:ea typeface="Consolas"/>
                <a:cs typeface="Consolas"/>
                <a:sym typeface="Consolas"/>
              </a:rPr>
              <a:t>HDL_Cholesterol</a:t>
            </a:r>
            <a:r>
              <a:rPr lang="en-GB" sz="600" dirty="0">
                <a:solidFill>
                  <a:srgbClr val="DD1144"/>
                </a:solidFill>
                <a:latin typeface="Consolas"/>
                <a:ea typeface="Consolas"/>
                <a:cs typeface="Consolas"/>
                <a:sym typeface="Consolas"/>
              </a:rPr>
              <a:t>"</a:t>
            </a:r>
            <a:r>
              <a:rPr lang="en-GB" sz="600" dirty="0">
                <a:solidFill>
                  <a:srgbClr val="333333"/>
                </a:solidFill>
                <a:latin typeface="Consolas"/>
                <a:ea typeface="Consolas"/>
                <a:cs typeface="Consolas"/>
                <a:sym typeface="Consolas"/>
              </a:rPr>
              <a:t>: gaussian(</a:t>
            </a:r>
            <a:r>
              <a:rPr lang="en-GB" sz="600" dirty="0">
                <a:solidFill>
                  <a:srgbClr val="008080"/>
                </a:solidFill>
                <a:latin typeface="Consolas"/>
                <a:ea typeface="Consolas"/>
                <a:cs typeface="Consolas"/>
                <a:sym typeface="Consolas"/>
              </a:rPr>
              <a:t>1.157</a:t>
            </a:r>
            <a:r>
              <a:rPr lang="en-GB" sz="600" dirty="0">
                <a:solidFill>
                  <a:srgbClr val="333333"/>
                </a:solidFill>
                <a:latin typeface="Consolas"/>
                <a:ea typeface="Consolas"/>
                <a:cs typeface="Consolas"/>
                <a:sym typeface="Consolas"/>
              </a:rPr>
              <a:t>, </a:t>
            </a:r>
            <a:r>
              <a:rPr lang="en-GB" sz="600" dirty="0">
                <a:solidFill>
                  <a:srgbClr val="008080"/>
                </a:solidFill>
                <a:latin typeface="Consolas"/>
                <a:ea typeface="Consolas"/>
                <a:cs typeface="Consolas"/>
                <a:sym typeface="Consolas"/>
              </a:rPr>
              <a:t>0.356</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a:t>
            </a:r>
            <a:r>
              <a:rPr lang="en-GB" sz="600" dirty="0" err="1">
                <a:solidFill>
                  <a:srgbClr val="DD1144"/>
                </a:solidFill>
                <a:latin typeface="Consolas"/>
                <a:ea typeface="Consolas"/>
                <a:cs typeface="Consolas"/>
                <a:sym typeface="Consolas"/>
              </a:rPr>
              <a:t>Hemoglobin</a:t>
            </a:r>
            <a:r>
              <a:rPr lang="en-GB" sz="600" dirty="0">
                <a:solidFill>
                  <a:srgbClr val="DD1144"/>
                </a:solidFill>
                <a:latin typeface="Consolas"/>
                <a:ea typeface="Consolas"/>
                <a:cs typeface="Consolas"/>
                <a:sym typeface="Consolas"/>
              </a:rPr>
              <a:t>"</a:t>
            </a:r>
            <a:r>
              <a:rPr lang="en-GB" sz="600" dirty="0">
                <a:solidFill>
                  <a:srgbClr val="333333"/>
                </a:solidFill>
                <a:latin typeface="Consolas"/>
                <a:ea typeface="Consolas"/>
                <a:cs typeface="Consolas"/>
                <a:sym typeface="Consolas"/>
              </a:rPr>
              <a:t>: gaussian(</a:t>
            </a:r>
            <a:r>
              <a:rPr lang="en-GB" sz="600" dirty="0">
                <a:solidFill>
                  <a:srgbClr val="008080"/>
                </a:solidFill>
                <a:latin typeface="Consolas"/>
                <a:ea typeface="Consolas"/>
                <a:cs typeface="Consolas"/>
                <a:sym typeface="Consolas"/>
              </a:rPr>
              <a:t>135.008</a:t>
            </a:r>
            <a:r>
              <a:rPr lang="en-GB" sz="600" dirty="0">
                <a:solidFill>
                  <a:srgbClr val="333333"/>
                </a:solidFill>
                <a:latin typeface="Consolas"/>
                <a:ea typeface="Consolas"/>
                <a:cs typeface="Consolas"/>
                <a:sym typeface="Consolas"/>
              </a:rPr>
              <a:t>, </a:t>
            </a:r>
            <a:r>
              <a:rPr lang="en-GB" sz="600" dirty="0">
                <a:solidFill>
                  <a:srgbClr val="008080"/>
                </a:solidFill>
                <a:latin typeface="Consolas"/>
                <a:ea typeface="Consolas"/>
                <a:cs typeface="Consolas"/>
                <a:sym typeface="Consolas"/>
              </a:rPr>
              <a:t>6.818</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a:t>
            </a:r>
            <a:r>
              <a:rPr lang="en-GB" sz="600" dirty="0" err="1">
                <a:solidFill>
                  <a:srgbClr val="DD1144"/>
                </a:solidFill>
                <a:latin typeface="Consolas"/>
                <a:ea typeface="Consolas"/>
                <a:cs typeface="Consolas"/>
                <a:sym typeface="Consolas"/>
              </a:rPr>
              <a:t>Eastern_Cooperative_Oncology_Group</a:t>
            </a:r>
            <a:r>
              <a:rPr lang="en-GB" sz="600" dirty="0">
                <a:solidFill>
                  <a:srgbClr val="DD1144"/>
                </a:solidFill>
                <a:latin typeface="Consolas"/>
                <a:ea typeface="Consolas"/>
                <a:cs typeface="Consolas"/>
                <a:sym typeface="Consolas"/>
              </a:rPr>
              <a:t>"</a:t>
            </a:r>
            <a:r>
              <a:rPr lang="en-GB" sz="600" dirty="0">
                <a:solidFill>
                  <a:srgbClr val="333333"/>
                </a:solidFill>
                <a:latin typeface="Consolas"/>
                <a:ea typeface="Consolas"/>
                <a:cs typeface="Consolas"/>
                <a:sym typeface="Consolas"/>
              </a:rPr>
              <a:t>: </a:t>
            </a:r>
            <a:r>
              <a:rPr lang="en-GB" sz="600" dirty="0" err="1">
                <a:solidFill>
                  <a:srgbClr val="333333"/>
                </a:solidFill>
                <a:latin typeface="Consolas"/>
                <a:ea typeface="Consolas"/>
                <a:cs typeface="Consolas"/>
                <a:sym typeface="Consolas"/>
              </a:rPr>
              <a:t>ECOG_categories</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a:t>
            </a:r>
            <a:r>
              <a:rPr lang="en-GB" sz="600" dirty="0" err="1">
                <a:solidFill>
                  <a:srgbClr val="DD1144"/>
                </a:solidFill>
                <a:latin typeface="Consolas"/>
                <a:ea typeface="Consolas"/>
                <a:cs typeface="Consolas"/>
                <a:sym typeface="Consolas"/>
              </a:rPr>
              <a:t>Hematocrit</a:t>
            </a:r>
            <a:r>
              <a:rPr lang="en-GB" sz="600" dirty="0">
                <a:solidFill>
                  <a:srgbClr val="DD1144"/>
                </a:solidFill>
                <a:latin typeface="Consolas"/>
                <a:ea typeface="Consolas"/>
                <a:cs typeface="Consolas"/>
                <a:sym typeface="Consolas"/>
              </a:rPr>
              <a:t>"</a:t>
            </a:r>
            <a:r>
              <a:rPr lang="en-GB" sz="600" dirty="0">
                <a:solidFill>
                  <a:srgbClr val="333333"/>
                </a:solidFill>
                <a:latin typeface="Consolas"/>
                <a:ea typeface="Consolas"/>
                <a:cs typeface="Consolas"/>
                <a:sym typeface="Consolas"/>
              </a:rPr>
              <a:t>: gaussian(</a:t>
            </a:r>
            <a:r>
              <a:rPr lang="en-GB" sz="600" dirty="0">
                <a:solidFill>
                  <a:srgbClr val="008080"/>
                </a:solidFill>
                <a:latin typeface="Consolas"/>
                <a:ea typeface="Consolas"/>
                <a:cs typeface="Consolas"/>
                <a:sym typeface="Consolas"/>
              </a:rPr>
              <a:t>0.438</a:t>
            </a:r>
            <a:r>
              <a:rPr lang="en-GB" sz="600" dirty="0">
                <a:solidFill>
                  <a:srgbClr val="333333"/>
                </a:solidFill>
                <a:latin typeface="Consolas"/>
                <a:ea typeface="Consolas"/>
                <a:cs typeface="Consolas"/>
                <a:sym typeface="Consolas"/>
              </a:rPr>
              <a:t>, </a:t>
            </a:r>
            <a:r>
              <a:rPr lang="en-GB" sz="600" dirty="0">
                <a:solidFill>
                  <a:srgbClr val="008080"/>
                </a:solidFill>
                <a:latin typeface="Consolas"/>
                <a:ea typeface="Consolas"/>
                <a:cs typeface="Consolas"/>
                <a:sym typeface="Consolas"/>
              </a:rPr>
              <a:t>0.022</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"Testosterone"</a:t>
            </a:r>
            <a:r>
              <a:rPr lang="en-GB" sz="600" dirty="0">
                <a:solidFill>
                  <a:srgbClr val="333333"/>
                </a:solidFill>
                <a:latin typeface="Consolas"/>
                <a:ea typeface="Consolas"/>
                <a:cs typeface="Consolas"/>
                <a:sym typeface="Consolas"/>
              </a:rPr>
              <a:t>: gaussian(</a:t>
            </a:r>
            <a:r>
              <a:rPr lang="en-GB" sz="600" dirty="0">
                <a:solidFill>
                  <a:srgbClr val="008080"/>
                </a:solidFill>
                <a:latin typeface="Consolas"/>
                <a:ea typeface="Consolas"/>
                <a:cs typeface="Consolas"/>
                <a:sym typeface="Consolas"/>
              </a:rPr>
              <a:t>0.103</a:t>
            </a:r>
            <a:r>
              <a:rPr lang="en-GB" sz="600" dirty="0">
                <a:solidFill>
                  <a:srgbClr val="333333"/>
                </a:solidFill>
                <a:latin typeface="Consolas"/>
                <a:ea typeface="Consolas"/>
                <a:cs typeface="Consolas"/>
                <a:sym typeface="Consolas"/>
              </a:rPr>
              <a:t>, </a:t>
            </a:r>
            <a:r>
              <a:rPr lang="en-GB" sz="600" dirty="0">
                <a:solidFill>
                  <a:srgbClr val="008080"/>
                </a:solidFill>
                <a:latin typeface="Consolas"/>
                <a:ea typeface="Consolas"/>
                <a:cs typeface="Consolas"/>
                <a:sym typeface="Consolas"/>
              </a:rPr>
              <a:t>0.098</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a:t>
            </a:r>
            <a:r>
              <a:rPr lang="en-GB" sz="600" dirty="0" err="1">
                <a:solidFill>
                  <a:srgbClr val="DD1144"/>
                </a:solidFill>
                <a:latin typeface="Consolas"/>
                <a:ea typeface="Consolas"/>
                <a:cs typeface="Consolas"/>
                <a:sym typeface="Consolas"/>
              </a:rPr>
              <a:t>Blood_Cortisol</a:t>
            </a:r>
            <a:r>
              <a:rPr lang="en-GB" sz="600" dirty="0">
                <a:solidFill>
                  <a:srgbClr val="DD1144"/>
                </a:solidFill>
                <a:latin typeface="Consolas"/>
                <a:ea typeface="Consolas"/>
                <a:cs typeface="Consolas"/>
                <a:sym typeface="Consolas"/>
              </a:rPr>
              <a:t>"</a:t>
            </a:r>
            <a:r>
              <a:rPr lang="en-GB" sz="600" dirty="0">
                <a:solidFill>
                  <a:srgbClr val="333333"/>
                </a:solidFill>
                <a:latin typeface="Consolas"/>
                <a:ea typeface="Consolas"/>
                <a:cs typeface="Consolas"/>
                <a:sym typeface="Consolas"/>
              </a:rPr>
              <a:t>: gaussian(</a:t>
            </a:r>
            <a:r>
              <a:rPr lang="en-GB" sz="600" dirty="0">
                <a:solidFill>
                  <a:srgbClr val="008080"/>
                </a:solidFill>
                <a:latin typeface="Consolas"/>
                <a:ea typeface="Consolas"/>
                <a:cs typeface="Consolas"/>
                <a:sym typeface="Consolas"/>
              </a:rPr>
              <a:t>154.928</a:t>
            </a:r>
            <a:r>
              <a:rPr lang="en-GB" sz="600" dirty="0">
                <a:solidFill>
                  <a:srgbClr val="333333"/>
                </a:solidFill>
                <a:latin typeface="Consolas"/>
                <a:ea typeface="Consolas"/>
                <a:cs typeface="Consolas"/>
                <a:sym typeface="Consolas"/>
              </a:rPr>
              <a:t>, </a:t>
            </a:r>
            <a:r>
              <a:rPr lang="en-GB" sz="600" dirty="0">
                <a:solidFill>
                  <a:srgbClr val="008080"/>
                </a:solidFill>
                <a:latin typeface="Consolas"/>
                <a:ea typeface="Consolas"/>
                <a:cs typeface="Consolas"/>
                <a:sym typeface="Consolas"/>
              </a:rPr>
              <a:t>91.209</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a:t>
            </a:r>
            <a:r>
              <a:rPr lang="en-GB" sz="600" dirty="0" err="1">
                <a:solidFill>
                  <a:srgbClr val="DD1144"/>
                </a:solidFill>
                <a:latin typeface="Consolas"/>
                <a:ea typeface="Consolas"/>
                <a:cs typeface="Consolas"/>
                <a:sym typeface="Consolas"/>
              </a:rPr>
              <a:t>Calculated_LDL_Cholesterol</a:t>
            </a:r>
            <a:r>
              <a:rPr lang="en-GB" sz="600" dirty="0">
                <a:solidFill>
                  <a:srgbClr val="DD1144"/>
                </a:solidFill>
                <a:latin typeface="Consolas"/>
                <a:ea typeface="Consolas"/>
                <a:cs typeface="Consolas"/>
                <a:sym typeface="Consolas"/>
              </a:rPr>
              <a:t>"</a:t>
            </a:r>
            <a:r>
              <a:rPr lang="en-GB" sz="600" dirty="0">
                <a:solidFill>
                  <a:srgbClr val="333333"/>
                </a:solidFill>
                <a:latin typeface="Consolas"/>
                <a:ea typeface="Consolas"/>
                <a:cs typeface="Consolas"/>
                <a:sym typeface="Consolas"/>
              </a:rPr>
              <a:t>: gaussian(</a:t>
            </a:r>
            <a:r>
              <a:rPr lang="en-GB" sz="600" dirty="0">
                <a:solidFill>
                  <a:srgbClr val="008080"/>
                </a:solidFill>
                <a:latin typeface="Consolas"/>
                <a:ea typeface="Consolas"/>
                <a:cs typeface="Consolas"/>
                <a:sym typeface="Consolas"/>
              </a:rPr>
              <a:t>4.331</a:t>
            </a:r>
            <a:r>
              <a:rPr lang="en-GB" sz="600" dirty="0">
                <a:solidFill>
                  <a:srgbClr val="333333"/>
                </a:solidFill>
                <a:latin typeface="Consolas"/>
                <a:ea typeface="Consolas"/>
                <a:cs typeface="Consolas"/>
                <a:sym typeface="Consolas"/>
              </a:rPr>
              <a:t>, </a:t>
            </a:r>
            <a:r>
              <a:rPr lang="en-GB" sz="600" dirty="0">
                <a:solidFill>
                  <a:srgbClr val="008080"/>
                </a:solidFill>
                <a:latin typeface="Consolas"/>
                <a:ea typeface="Consolas"/>
                <a:cs typeface="Consolas"/>
                <a:sym typeface="Consolas"/>
              </a:rPr>
              <a:t>1.939</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"Sodium"</a:t>
            </a:r>
            <a:r>
              <a:rPr lang="en-GB" sz="600" dirty="0">
                <a:solidFill>
                  <a:srgbClr val="333333"/>
                </a:solidFill>
                <a:latin typeface="Consolas"/>
                <a:ea typeface="Consolas"/>
                <a:cs typeface="Consolas"/>
                <a:sym typeface="Consolas"/>
              </a:rPr>
              <a:t>: gaussian(</a:t>
            </a:r>
            <a:r>
              <a:rPr lang="en-GB" sz="600" dirty="0">
                <a:solidFill>
                  <a:srgbClr val="008080"/>
                </a:solidFill>
                <a:latin typeface="Consolas"/>
                <a:ea typeface="Consolas"/>
                <a:cs typeface="Consolas"/>
                <a:sym typeface="Consolas"/>
              </a:rPr>
              <a:t>141.625</a:t>
            </a:r>
            <a:r>
              <a:rPr lang="en-GB" sz="600" dirty="0">
                <a:solidFill>
                  <a:srgbClr val="333333"/>
                </a:solidFill>
                <a:latin typeface="Consolas"/>
                <a:ea typeface="Consolas"/>
                <a:cs typeface="Consolas"/>
                <a:sym typeface="Consolas"/>
              </a:rPr>
              <a:t>, </a:t>
            </a:r>
            <a:r>
              <a:rPr lang="en-GB" sz="600" dirty="0">
                <a:solidFill>
                  <a:srgbClr val="008080"/>
                </a:solidFill>
                <a:latin typeface="Consolas"/>
                <a:ea typeface="Consolas"/>
                <a:cs typeface="Consolas"/>
                <a:sym typeface="Consolas"/>
              </a:rPr>
              <a:t>2.177</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"Bilirubin"</a:t>
            </a:r>
            <a:r>
              <a:rPr lang="en-GB" sz="600" dirty="0">
                <a:solidFill>
                  <a:srgbClr val="333333"/>
                </a:solidFill>
                <a:latin typeface="Consolas"/>
                <a:ea typeface="Consolas"/>
                <a:cs typeface="Consolas"/>
                <a:sym typeface="Consolas"/>
              </a:rPr>
              <a:t>: gaussian(</a:t>
            </a:r>
            <a:r>
              <a:rPr lang="en-GB" sz="600" dirty="0">
                <a:solidFill>
                  <a:srgbClr val="008080"/>
                </a:solidFill>
                <a:latin typeface="Consolas"/>
                <a:ea typeface="Consolas"/>
                <a:cs typeface="Consolas"/>
                <a:sym typeface="Consolas"/>
              </a:rPr>
              <a:t>7.024</a:t>
            </a:r>
            <a:r>
              <a:rPr lang="en-GB" sz="600" dirty="0">
                <a:solidFill>
                  <a:srgbClr val="333333"/>
                </a:solidFill>
                <a:latin typeface="Consolas"/>
                <a:ea typeface="Consolas"/>
                <a:cs typeface="Consolas"/>
                <a:sym typeface="Consolas"/>
              </a:rPr>
              <a:t>, </a:t>
            </a:r>
            <a:r>
              <a:rPr lang="en-GB" sz="600" dirty="0">
                <a:solidFill>
                  <a:srgbClr val="008080"/>
                </a:solidFill>
                <a:latin typeface="Consolas"/>
                <a:ea typeface="Consolas"/>
                <a:cs typeface="Consolas"/>
                <a:sym typeface="Consolas"/>
              </a:rPr>
              <a:t>2.775</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"Corticosterone"</a:t>
            </a:r>
            <a:r>
              <a:rPr lang="en-GB" sz="600" dirty="0">
                <a:solidFill>
                  <a:srgbClr val="333333"/>
                </a:solidFill>
                <a:latin typeface="Consolas"/>
                <a:ea typeface="Consolas"/>
                <a:cs typeface="Consolas"/>
                <a:sym typeface="Consolas"/>
              </a:rPr>
              <a:t>: gaussian(</a:t>
            </a:r>
            <a:r>
              <a:rPr lang="en-GB" sz="600" dirty="0">
                <a:solidFill>
                  <a:srgbClr val="008080"/>
                </a:solidFill>
                <a:latin typeface="Consolas"/>
                <a:ea typeface="Consolas"/>
                <a:cs typeface="Consolas"/>
                <a:sym typeface="Consolas"/>
              </a:rPr>
              <a:t>1.491</a:t>
            </a:r>
            <a:r>
              <a:rPr lang="en-GB" sz="600" dirty="0">
                <a:solidFill>
                  <a:srgbClr val="333333"/>
                </a:solidFill>
                <a:latin typeface="Consolas"/>
                <a:ea typeface="Consolas"/>
                <a:cs typeface="Consolas"/>
                <a:sym typeface="Consolas"/>
              </a:rPr>
              <a:t>, </a:t>
            </a:r>
            <a:r>
              <a:rPr lang="en-GB" sz="600" dirty="0">
                <a:solidFill>
                  <a:srgbClr val="008080"/>
                </a:solidFill>
                <a:latin typeface="Consolas"/>
                <a:ea typeface="Consolas"/>
                <a:cs typeface="Consolas"/>
                <a:sym typeface="Consolas"/>
              </a:rPr>
              <a:t>2.368</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dirty="0">
                <a:solidFill>
                  <a:srgbClr val="DD1144"/>
                </a:solidFill>
                <a:latin typeface="Consolas"/>
                <a:ea typeface="Consolas"/>
                <a:cs typeface="Consolas"/>
                <a:sym typeface="Consolas"/>
              </a:rPr>
              <a:t>"</a:t>
            </a:r>
            <a:r>
              <a:rPr lang="en-GB" sz="600" dirty="0" err="1">
                <a:solidFill>
                  <a:srgbClr val="DD1144"/>
                </a:solidFill>
                <a:latin typeface="Consolas"/>
                <a:ea typeface="Consolas"/>
                <a:cs typeface="Consolas"/>
                <a:sym typeface="Consolas"/>
              </a:rPr>
              <a:t>Basophils_Percent</a:t>
            </a:r>
            <a:r>
              <a:rPr lang="en-GB" sz="600" dirty="0">
                <a:solidFill>
                  <a:srgbClr val="DD1144"/>
                </a:solidFill>
                <a:latin typeface="Consolas"/>
                <a:ea typeface="Consolas"/>
                <a:cs typeface="Consolas"/>
                <a:sym typeface="Consolas"/>
              </a:rPr>
              <a:t>"</a:t>
            </a:r>
            <a:r>
              <a:rPr lang="en-GB" sz="600" dirty="0">
                <a:solidFill>
                  <a:srgbClr val="333333"/>
                </a:solidFill>
                <a:latin typeface="Consolas"/>
                <a:ea typeface="Consolas"/>
                <a:cs typeface="Consolas"/>
                <a:sym typeface="Consolas"/>
              </a:rPr>
              <a:t>: gaussian(</a:t>
            </a:r>
            <a:r>
              <a:rPr lang="en-GB" sz="600" dirty="0">
                <a:solidFill>
                  <a:srgbClr val="008080"/>
                </a:solidFill>
                <a:latin typeface="Consolas"/>
                <a:ea typeface="Consolas"/>
                <a:cs typeface="Consolas"/>
                <a:sym typeface="Consolas"/>
              </a:rPr>
              <a:t>0.630</a:t>
            </a:r>
            <a:r>
              <a:rPr lang="en-GB" sz="600" dirty="0">
                <a:solidFill>
                  <a:srgbClr val="333333"/>
                </a:solidFill>
                <a:latin typeface="Consolas"/>
                <a:ea typeface="Consolas"/>
                <a:cs typeface="Consolas"/>
                <a:sym typeface="Consolas"/>
              </a:rPr>
              <a:t>, </a:t>
            </a:r>
            <a:r>
              <a:rPr lang="en-GB" sz="600" dirty="0">
                <a:solidFill>
                  <a:srgbClr val="008080"/>
                </a:solidFill>
                <a:latin typeface="Consolas"/>
                <a:ea typeface="Consolas"/>
                <a:cs typeface="Consolas"/>
                <a:sym typeface="Consolas"/>
              </a:rPr>
              <a:t>0.380</a:t>
            </a:r>
            <a:r>
              <a:rPr lang="en-GB" sz="600" dirty="0">
                <a:solidFill>
                  <a:srgbClr val="333333"/>
                </a:solidFill>
                <a:latin typeface="Consolas"/>
                <a:ea typeface="Consolas"/>
                <a:cs typeface="Consolas"/>
                <a:sym typeface="Consolas"/>
              </a:rPr>
              <a:t>)};}</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 </a:t>
            </a:r>
            <a:r>
              <a:rPr lang="en-GB" sz="600" b="1" dirty="0">
                <a:solidFill>
                  <a:srgbClr val="333333"/>
                </a:solidFill>
                <a:latin typeface="Consolas"/>
                <a:ea typeface="Consolas"/>
                <a:cs typeface="Consolas"/>
                <a:sym typeface="Consolas"/>
              </a:rPr>
              <a:t>else</a:t>
            </a:r>
            <a:r>
              <a:rPr lang="en-GB" sz="600" dirty="0">
                <a:solidFill>
                  <a:srgbClr val="333333"/>
                </a:solidFill>
                <a:latin typeface="Consolas"/>
                <a:ea typeface="Consolas"/>
                <a:cs typeface="Consolas"/>
                <a:sym typeface="Consolas"/>
              </a:rPr>
              <a:t> </a:t>
            </a:r>
            <a:r>
              <a:rPr lang="en-GB" sz="600" b="1" dirty="0">
                <a:solidFill>
                  <a:srgbClr val="333333"/>
                </a:solidFill>
                <a:latin typeface="Consolas"/>
                <a:ea typeface="Consolas"/>
                <a:cs typeface="Consolas"/>
                <a:sym typeface="Consolas"/>
              </a:rPr>
              <a:t>if</a:t>
            </a:r>
            <a:r>
              <a:rPr lang="en-GB" sz="600" dirty="0">
                <a:solidFill>
                  <a:srgbClr val="333333"/>
                </a:solidFill>
                <a:latin typeface="Consolas"/>
                <a:ea typeface="Consolas"/>
                <a:cs typeface="Consolas"/>
                <a:sym typeface="Consolas"/>
              </a:rPr>
              <a:t> (</a:t>
            </a:r>
            <a:r>
              <a:rPr lang="en-GB" sz="600" dirty="0" err="1">
                <a:solidFill>
                  <a:srgbClr val="333333"/>
                </a:solidFill>
                <a:latin typeface="Consolas"/>
                <a:ea typeface="Consolas"/>
                <a:cs typeface="Consolas"/>
                <a:sym typeface="Consolas"/>
              </a:rPr>
              <a:t>cluster_id</a:t>
            </a:r>
            <a:r>
              <a:rPr lang="en-GB" sz="600" dirty="0">
                <a:solidFill>
                  <a:srgbClr val="333333"/>
                </a:solidFill>
                <a:latin typeface="Consolas"/>
                <a:ea typeface="Consolas"/>
                <a:cs typeface="Consolas"/>
                <a:sym typeface="Consolas"/>
              </a:rPr>
              <a:t> == </a:t>
            </a:r>
            <a:r>
              <a:rPr lang="en-GB" sz="600" dirty="0">
                <a:solidFill>
                  <a:srgbClr val="008080"/>
                </a:solidFill>
                <a:latin typeface="Consolas"/>
                <a:ea typeface="Consolas"/>
                <a:cs typeface="Consolas"/>
                <a:sym typeface="Consolas"/>
              </a:rPr>
              <a:t>2</a:t>
            </a:r>
            <a:r>
              <a:rPr lang="en-GB" sz="600" dirty="0">
                <a:solidFill>
                  <a:srgbClr val="333333"/>
                </a:solidFill>
                <a:latin typeface="Consolas"/>
                <a:ea typeface="Consolas"/>
                <a:cs typeface="Consolas"/>
                <a:sym typeface="Consolas"/>
              </a:rPr>
              <a:t>) {...}}</a:t>
            </a:r>
            <a:br>
              <a:rPr lang="en-GB" sz="600" dirty="0">
                <a:solidFill>
                  <a:srgbClr val="333333"/>
                </a:solidFill>
                <a:latin typeface="Consolas"/>
                <a:ea typeface="Consolas"/>
                <a:cs typeface="Consolas"/>
                <a:sym typeface="Consolas"/>
              </a:rPr>
            </a:br>
            <a:r>
              <a:rPr lang="en-GB" sz="600" b="1" dirty="0">
                <a:solidFill>
                  <a:srgbClr val="333333"/>
                </a:solidFill>
                <a:latin typeface="Consolas"/>
                <a:ea typeface="Consolas"/>
                <a:cs typeface="Consolas"/>
                <a:sym typeface="Consolas"/>
              </a:rPr>
              <a:t>function</a:t>
            </a:r>
            <a:r>
              <a:rPr lang="en-GB" sz="600" dirty="0">
                <a:solidFill>
                  <a:srgbClr val="333333"/>
                </a:solidFill>
                <a:latin typeface="Consolas"/>
                <a:ea typeface="Consolas"/>
                <a:cs typeface="Consolas"/>
                <a:sym typeface="Consolas"/>
              </a:rPr>
              <a:t> </a:t>
            </a:r>
            <a:r>
              <a:rPr lang="en-GB" sz="600" b="1" dirty="0">
                <a:solidFill>
                  <a:srgbClr val="990000"/>
                </a:solidFill>
                <a:latin typeface="Consolas"/>
                <a:ea typeface="Consolas"/>
                <a:cs typeface="Consolas"/>
                <a:sym typeface="Consolas"/>
              </a:rPr>
              <a:t>view_3_model</a:t>
            </a:r>
            <a:r>
              <a:rPr lang="en-GB" sz="600" dirty="0">
                <a:solidFill>
                  <a:srgbClr val="333333"/>
                </a:solidFill>
                <a:latin typeface="Consolas"/>
                <a:ea typeface="Consolas"/>
                <a:cs typeface="Consolas"/>
                <a:sym typeface="Consolas"/>
              </a:rPr>
              <a:t> () {...}</a:t>
            </a:r>
            <a:br>
              <a:rPr lang="en-GB" sz="600" dirty="0">
                <a:solidFill>
                  <a:srgbClr val="333333"/>
                </a:solidFill>
                <a:latin typeface="Consolas"/>
                <a:ea typeface="Consolas"/>
                <a:cs typeface="Consolas"/>
                <a:sym typeface="Consolas"/>
              </a:rPr>
            </a:br>
            <a:r>
              <a:rPr lang="en-GB" sz="600" b="1" dirty="0">
                <a:solidFill>
                  <a:srgbClr val="333333"/>
                </a:solidFill>
                <a:latin typeface="Consolas"/>
                <a:ea typeface="Consolas"/>
                <a:cs typeface="Consolas"/>
                <a:sym typeface="Consolas"/>
              </a:rPr>
              <a:t>function</a:t>
            </a:r>
            <a:r>
              <a:rPr lang="en-GB" sz="600" dirty="0">
                <a:solidFill>
                  <a:srgbClr val="333333"/>
                </a:solidFill>
                <a:latin typeface="Consolas"/>
                <a:ea typeface="Consolas"/>
                <a:cs typeface="Consolas"/>
                <a:sym typeface="Consolas"/>
              </a:rPr>
              <a:t> </a:t>
            </a:r>
            <a:r>
              <a:rPr lang="en-GB" sz="600" b="1" dirty="0">
                <a:solidFill>
                  <a:srgbClr val="990000"/>
                </a:solidFill>
                <a:latin typeface="Consolas"/>
                <a:ea typeface="Consolas"/>
                <a:cs typeface="Consolas"/>
                <a:sym typeface="Consolas"/>
              </a:rPr>
              <a:t>model_1</a:t>
            </a:r>
            <a:r>
              <a:rPr lang="en-GB" sz="600" dirty="0">
                <a:solidFill>
                  <a:srgbClr val="333333"/>
                </a:solidFill>
                <a:latin typeface="Consolas"/>
                <a:ea typeface="Consolas"/>
                <a:cs typeface="Consolas"/>
                <a:sym typeface="Consolas"/>
              </a:rPr>
              <a:t>() {</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b="1" dirty="0">
                <a:solidFill>
                  <a:srgbClr val="333333"/>
                </a:solidFill>
                <a:latin typeface="Consolas"/>
                <a:ea typeface="Consolas"/>
                <a:cs typeface="Consolas"/>
                <a:sym typeface="Consolas"/>
              </a:rPr>
              <a:t>var</a:t>
            </a:r>
            <a:r>
              <a:rPr lang="en-GB" sz="600" dirty="0">
                <a:solidFill>
                  <a:srgbClr val="333333"/>
                </a:solidFill>
                <a:latin typeface="Consolas"/>
                <a:ea typeface="Consolas"/>
                <a:cs typeface="Consolas"/>
                <a:sym typeface="Consolas"/>
              </a:rPr>
              <a:t> view_1 = view_1_model(); </a:t>
            </a:r>
            <a:r>
              <a:rPr lang="en-GB" sz="600" b="1" dirty="0">
                <a:solidFill>
                  <a:srgbClr val="333333"/>
                </a:solidFill>
                <a:latin typeface="Consolas"/>
                <a:ea typeface="Consolas"/>
                <a:cs typeface="Consolas"/>
                <a:sym typeface="Consolas"/>
              </a:rPr>
              <a:t>var</a:t>
            </a:r>
            <a:r>
              <a:rPr lang="en-GB" sz="600" dirty="0">
                <a:solidFill>
                  <a:srgbClr val="333333"/>
                </a:solidFill>
                <a:latin typeface="Consolas"/>
                <a:ea typeface="Consolas"/>
                <a:cs typeface="Consolas"/>
                <a:sym typeface="Consolas"/>
              </a:rPr>
              <a:t> view_2 = view_2_model();</a:t>
            </a:r>
            <a:br>
              <a:rPr lang="en-GB" sz="600" dirty="0">
                <a:solidFill>
                  <a:srgbClr val="333333"/>
                </a:solidFill>
                <a:latin typeface="Consolas"/>
                <a:ea typeface="Consolas"/>
                <a:cs typeface="Consolas"/>
                <a:sym typeface="Consolas"/>
              </a:rPr>
            </a:br>
            <a:r>
              <a:rPr lang="en-GB" sz="600" dirty="0">
                <a:solidFill>
                  <a:srgbClr val="333333"/>
                </a:solidFill>
                <a:latin typeface="Consolas"/>
                <a:ea typeface="Consolas"/>
                <a:cs typeface="Consolas"/>
                <a:sym typeface="Consolas"/>
              </a:rPr>
              <a:t>  </a:t>
            </a:r>
            <a:r>
              <a:rPr lang="en-GB" sz="600" b="1" dirty="0">
                <a:solidFill>
                  <a:srgbClr val="333333"/>
                </a:solidFill>
                <a:latin typeface="Consolas"/>
                <a:ea typeface="Consolas"/>
                <a:cs typeface="Consolas"/>
                <a:sym typeface="Consolas"/>
              </a:rPr>
              <a:t>var</a:t>
            </a:r>
            <a:r>
              <a:rPr lang="en-GB" sz="600" dirty="0">
                <a:solidFill>
                  <a:srgbClr val="333333"/>
                </a:solidFill>
                <a:latin typeface="Consolas"/>
                <a:ea typeface="Consolas"/>
                <a:cs typeface="Consolas"/>
                <a:sym typeface="Consolas"/>
              </a:rPr>
              <a:t> view_3 = view_3_model(); </a:t>
            </a:r>
            <a:r>
              <a:rPr lang="en-GB" sz="600" b="1" dirty="0">
                <a:solidFill>
                  <a:srgbClr val="333333"/>
                </a:solidFill>
                <a:latin typeface="Consolas"/>
                <a:ea typeface="Consolas"/>
                <a:cs typeface="Consolas"/>
                <a:sym typeface="Consolas"/>
              </a:rPr>
              <a:t>var</a:t>
            </a:r>
            <a:r>
              <a:rPr lang="en-GB" sz="600" dirty="0">
                <a:solidFill>
                  <a:srgbClr val="333333"/>
                </a:solidFill>
                <a:latin typeface="Consolas"/>
                <a:ea typeface="Consolas"/>
                <a:cs typeface="Consolas"/>
                <a:sym typeface="Consolas"/>
              </a:rPr>
              <a:t> view_4 = view_4_model();</a:t>
            </a:r>
            <a:br>
              <a:rPr lang="en-GB" sz="600" dirty="0">
                <a:solidFill>
                  <a:srgbClr val="333333"/>
                </a:solidFill>
                <a:latin typeface="Consolas"/>
                <a:ea typeface="Consolas"/>
                <a:cs typeface="Consolas"/>
                <a:sym typeface="Consolas"/>
              </a:rPr>
            </a:br>
            <a:r>
              <a:rPr lang="en-GB" sz="600" b="1" dirty="0">
                <a:solidFill>
                  <a:srgbClr val="333333"/>
                </a:solidFill>
                <a:latin typeface="Consolas"/>
                <a:ea typeface="Consolas"/>
                <a:cs typeface="Consolas"/>
                <a:sym typeface="Consolas"/>
              </a:rPr>
              <a:t>return</a:t>
            </a:r>
            <a:r>
              <a:rPr lang="en-GB" sz="600" dirty="0">
                <a:solidFill>
                  <a:srgbClr val="333333"/>
                </a:solidFill>
                <a:latin typeface="Consolas"/>
                <a:ea typeface="Consolas"/>
                <a:cs typeface="Consolas"/>
                <a:sym typeface="Consolas"/>
              </a:rPr>
              <a:t> {...view_1, ...view_2, ...view_3, ...view_4};}</a:t>
            </a:r>
            <a:endParaRPr sz="600" dirty="0"/>
          </a:p>
        </p:txBody>
      </p:sp>
      <p:sp>
        <p:nvSpPr>
          <p:cNvPr id="308" name="Google Shape;308;p25"/>
          <p:cNvSpPr txBox="1"/>
          <p:nvPr/>
        </p:nvSpPr>
        <p:spPr>
          <a:xfrm>
            <a:off x="28967" y="1120734"/>
            <a:ext cx="1342800" cy="5539938"/>
          </a:xfrm>
          <a:prstGeom prst="rect">
            <a:avLst/>
          </a:prstGeom>
          <a:noFill/>
          <a:ln>
            <a:noFill/>
          </a:ln>
        </p:spPr>
        <p:txBody>
          <a:bodyPr spcFirstLastPara="1" wrap="square" lIns="121900" tIns="121900" rIns="121900" bIns="121900" anchor="t" anchorCtr="0">
            <a:spAutoFit/>
          </a:bodyPr>
          <a:lstStyle/>
          <a:p>
            <a:r>
              <a:rPr lang="en-GB" sz="1600"/>
              <a:t>Site 1</a:t>
            </a:r>
            <a:endParaRPr sz="1600"/>
          </a:p>
          <a:p>
            <a:endParaRPr sz="1600"/>
          </a:p>
          <a:p>
            <a:r>
              <a:rPr lang="en-GB" sz="1600"/>
              <a:t>Site 2</a:t>
            </a:r>
            <a:endParaRPr sz="1600"/>
          </a:p>
          <a:p>
            <a:endParaRPr sz="1600"/>
          </a:p>
          <a:p>
            <a:r>
              <a:rPr lang="en-GB" sz="1600"/>
              <a:t>…</a:t>
            </a:r>
            <a:endParaRPr sz="1600"/>
          </a:p>
          <a:p>
            <a:endParaRPr sz="1600"/>
          </a:p>
          <a:p>
            <a:r>
              <a:rPr lang="en-GB" sz="1600"/>
              <a:t>Site N</a:t>
            </a:r>
            <a:endParaRPr sz="1600"/>
          </a:p>
          <a:p>
            <a:endParaRPr sz="1600"/>
          </a:p>
          <a:p>
            <a:endParaRPr sz="1600"/>
          </a:p>
          <a:p>
            <a:endParaRPr sz="1600"/>
          </a:p>
          <a:p>
            <a:endParaRPr sz="1600"/>
          </a:p>
          <a:p>
            <a:endParaRPr sz="1600"/>
          </a:p>
          <a:p>
            <a:endParaRPr sz="1600"/>
          </a:p>
          <a:p>
            <a:r>
              <a:rPr lang="en-GB" sz="1600"/>
              <a:t>Vendor 1</a:t>
            </a:r>
            <a:endParaRPr sz="1600"/>
          </a:p>
          <a:p>
            <a:endParaRPr sz="1600"/>
          </a:p>
          <a:p>
            <a:r>
              <a:rPr lang="en-GB" sz="1600"/>
              <a:t>Vendor 2</a:t>
            </a:r>
            <a:endParaRPr sz="1600"/>
          </a:p>
          <a:p>
            <a:endParaRPr sz="1600"/>
          </a:p>
          <a:p>
            <a:r>
              <a:rPr lang="en-GB" sz="1600"/>
              <a:t>….</a:t>
            </a:r>
            <a:endParaRPr sz="1600"/>
          </a:p>
          <a:p>
            <a:endParaRPr sz="1600"/>
          </a:p>
          <a:p>
            <a:r>
              <a:rPr lang="en-GB" sz="1600"/>
              <a:t>Vendor N</a:t>
            </a:r>
            <a:endParaRPr sz="1600"/>
          </a:p>
          <a:p>
            <a:endParaRPr sz="2400"/>
          </a:p>
        </p:txBody>
      </p:sp>
      <p:grpSp>
        <p:nvGrpSpPr>
          <p:cNvPr id="309" name="Google Shape;309;p25"/>
          <p:cNvGrpSpPr/>
          <p:nvPr/>
        </p:nvGrpSpPr>
        <p:grpSpPr>
          <a:xfrm>
            <a:off x="1122401" y="1401734"/>
            <a:ext cx="998433" cy="2057233"/>
            <a:chOff x="537000" y="1051300"/>
            <a:chExt cx="748825" cy="1542925"/>
          </a:xfrm>
        </p:grpSpPr>
        <p:cxnSp>
          <p:nvCxnSpPr>
            <p:cNvPr id="310" name="Google Shape;310;p25"/>
            <p:cNvCxnSpPr/>
            <p:nvPr/>
          </p:nvCxnSpPr>
          <p:spPr>
            <a:xfrm>
              <a:off x="612625" y="1051300"/>
              <a:ext cx="673200" cy="1210200"/>
            </a:xfrm>
            <a:prstGeom prst="straightConnector1">
              <a:avLst/>
            </a:prstGeom>
            <a:noFill/>
            <a:ln w="9525" cap="flat" cmpd="sng">
              <a:solidFill>
                <a:schemeClr val="dk2"/>
              </a:solidFill>
              <a:prstDash val="solid"/>
              <a:round/>
              <a:headEnd type="none" w="med" len="med"/>
              <a:tailEnd type="none" w="med" len="med"/>
            </a:ln>
          </p:spPr>
        </p:cxnSp>
        <p:cxnSp>
          <p:nvCxnSpPr>
            <p:cNvPr id="311" name="Google Shape;311;p25"/>
            <p:cNvCxnSpPr/>
            <p:nvPr/>
          </p:nvCxnSpPr>
          <p:spPr>
            <a:xfrm>
              <a:off x="537000" y="1565600"/>
              <a:ext cx="680700" cy="847200"/>
            </a:xfrm>
            <a:prstGeom prst="straightConnector1">
              <a:avLst/>
            </a:prstGeom>
            <a:noFill/>
            <a:ln w="9525" cap="flat" cmpd="sng">
              <a:solidFill>
                <a:schemeClr val="dk2"/>
              </a:solidFill>
              <a:prstDash val="solid"/>
              <a:round/>
              <a:headEnd type="none" w="med" len="med"/>
              <a:tailEnd type="none" w="med" len="med"/>
            </a:ln>
          </p:spPr>
        </p:cxnSp>
        <p:cxnSp>
          <p:nvCxnSpPr>
            <p:cNvPr id="312" name="Google Shape;312;p25"/>
            <p:cNvCxnSpPr/>
            <p:nvPr/>
          </p:nvCxnSpPr>
          <p:spPr>
            <a:xfrm>
              <a:off x="673125" y="2238725"/>
              <a:ext cx="476400" cy="355500"/>
            </a:xfrm>
            <a:prstGeom prst="straightConnector1">
              <a:avLst/>
            </a:prstGeom>
            <a:noFill/>
            <a:ln w="9525" cap="flat" cmpd="sng">
              <a:solidFill>
                <a:schemeClr val="dk2"/>
              </a:solidFill>
              <a:prstDash val="solid"/>
              <a:round/>
              <a:headEnd type="none" w="med" len="med"/>
              <a:tailEnd type="none" w="med" len="med"/>
            </a:ln>
          </p:spPr>
        </p:cxnSp>
      </p:grpSp>
      <p:grpSp>
        <p:nvGrpSpPr>
          <p:cNvPr id="313" name="Google Shape;313;p25"/>
          <p:cNvGrpSpPr/>
          <p:nvPr/>
        </p:nvGrpSpPr>
        <p:grpSpPr>
          <a:xfrm rot="10800000" flipH="1">
            <a:off x="1122401" y="3840134"/>
            <a:ext cx="998433" cy="2057233"/>
            <a:chOff x="1603800" y="898900"/>
            <a:chExt cx="748825" cy="1542925"/>
          </a:xfrm>
        </p:grpSpPr>
        <p:cxnSp>
          <p:nvCxnSpPr>
            <p:cNvPr id="314" name="Google Shape;314;p25"/>
            <p:cNvCxnSpPr/>
            <p:nvPr/>
          </p:nvCxnSpPr>
          <p:spPr>
            <a:xfrm>
              <a:off x="1679425" y="898900"/>
              <a:ext cx="673200" cy="1210200"/>
            </a:xfrm>
            <a:prstGeom prst="straightConnector1">
              <a:avLst/>
            </a:prstGeom>
            <a:noFill/>
            <a:ln w="9525" cap="flat" cmpd="sng">
              <a:solidFill>
                <a:schemeClr val="dk2"/>
              </a:solidFill>
              <a:prstDash val="solid"/>
              <a:round/>
              <a:headEnd type="none" w="med" len="med"/>
              <a:tailEnd type="none" w="med" len="med"/>
            </a:ln>
          </p:spPr>
        </p:cxnSp>
        <p:cxnSp>
          <p:nvCxnSpPr>
            <p:cNvPr id="315" name="Google Shape;315;p25"/>
            <p:cNvCxnSpPr/>
            <p:nvPr/>
          </p:nvCxnSpPr>
          <p:spPr>
            <a:xfrm>
              <a:off x="1603800" y="1413200"/>
              <a:ext cx="680700" cy="847200"/>
            </a:xfrm>
            <a:prstGeom prst="straightConnector1">
              <a:avLst/>
            </a:prstGeom>
            <a:noFill/>
            <a:ln w="9525" cap="flat" cmpd="sng">
              <a:solidFill>
                <a:schemeClr val="dk2"/>
              </a:solidFill>
              <a:prstDash val="solid"/>
              <a:round/>
              <a:headEnd type="none" w="med" len="med"/>
              <a:tailEnd type="none" w="med" len="med"/>
            </a:ln>
          </p:spPr>
        </p:cxnSp>
        <p:cxnSp>
          <p:nvCxnSpPr>
            <p:cNvPr id="316" name="Google Shape;316;p25"/>
            <p:cNvCxnSpPr/>
            <p:nvPr/>
          </p:nvCxnSpPr>
          <p:spPr>
            <a:xfrm>
              <a:off x="1739925" y="2086325"/>
              <a:ext cx="476400" cy="355500"/>
            </a:xfrm>
            <a:prstGeom prst="straightConnector1">
              <a:avLst/>
            </a:prstGeom>
            <a:noFill/>
            <a:ln w="9525" cap="flat" cmpd="sng">
              <a:solidFill>
                <a:schemeClr val="dk2"/>
              </a:solidFill>
              <a:prstDash val="solid"/>
              <a:round/>
              <a:headEnd type="none" w="med" len="med"/>
              <a:tailEnd type="none" w="med" len="med"/>
            </a:ln>
          </p:spPr>
        </p:cxnSp>
      </p:grpSp>
      <p:pic>
        <p:nvPicPr>
          <p:cNvPr id="317" name="Google Shape;317;p25"/>
          <p:cNvPicPr preferRelativeResize="0"/>
          <p:nvPr/>
        </p:nvPicPr>
        <p:blipFill>
          <a:blip r:embed="rId3">
            <a:alphaModFix/>
          </a:blip>
          <a:stretch>
            <a:fillRect/>
          </a:stretch>
        </p:blipFill>
        <p:spPr>
          <a:xfrm rot="-5400000">
            <a:off x="2036595" y="3099301"/>
            <a:ext cx="827567" cy="827567"/>
          </a:xfrm>
          <a:prstGeom prst="rect">
            <a:avLst/>
          </a:prstGeom>
          <a:noFill/>
          <a:ln>
            <a:noFill/>
          </a:ln>
        </p:spPr>
      </p:pic>
      <p:sp>
        <p:nvSpPr>
          <p:cNvPr id="318" name="Google Shape;318;p25"/>
          <p:cNvSpPr txBox="1"/>
          <p:nvPr/>
        </p:nvSpPr>
        <p:spPr>
          <a:xfrm>
            <a:off x="1000500" y="2398200"/>
            <a:ext cx="3432400" cy="738623"/>
          </a:xfrm>
          <a:prstGeom prst="rect">
            <a:avLst/>
          </a:prstGeom>
          <a:noFill/>
          <a:ln>
            <a:noFill/>
          </a:ln>
        </p:spPr>
        <p:txBody>
          <a:bodyPr spcFirstLastPara="1" wrap="square" lIns="121900" tIns="121900" rIns="121900" bIns="121900" anchor="t" anchorCtr="0">
            <a:spAutoFit/>
          </a:bodyPr>
          <a:lstStyle/>
          <a:p>
            <a:pPr algn="ctr"/>
            <a:r>
              <a:rPr lang="en-GB" sz="1600"/>
              <a:t>Near real-time</a:t>
            </a:r>
            <a:endParaRPr sz="1600"/>
          </a:p>
          <a:p>
            <a:pPr algn="ctr"/>
            <a:r>
              <a:rPr lang="en-GB" sz="1600"/>
              <a:t>data stream</a:t>
            </a:r>
            <a:endParaRPr sz="1600"/>
          </a:p>
        </p:txBody>
      </p:sp>
      <p:sp>
        <p:nvSpPr>
          <p:cNvPr id="319" name="Google Shape;319;p25"/>
          <p:cNvSpPr txBox="1"/>
          <p:nvPr/>
        </p:nvSpPr>
        <p:spPr>
          <a:xfrm>
            <a:off x="2862184" y="3039697"/>
            <a:ext cx="1510400" cy="902800"/>
          </a:xfrm>
          <a:prstGeom prst="rect">
            <a:avLst/>
          </a:prstGeom>
          <a:no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r>
              <a:rPr lang="en-GB" sz="2400"/>
              <a:t>SMRT</a:t>
            </a:r>
            <a:endParaRPr sz="2400"/>
          </a:p>
        </p:txBody>
      </p:sp>
      <p:sp>
        <p:nvSpPr>
          <p:cNvPr id="320" name="Google Shape;320;p25"/>
          <p:cNvSpPr txBox="1">
            <a:spLocks noGrp="1"/>
          </p:cNvSpPr>
          <p:nvPr>
            <p:ph type="title"/>
          </p:nvPr>
        </p:nvSpPr>
        <p:spPr>
          <a:xfrm>
            <a:off x="216130" y="-26300"/>
            <a:ext cx="11514069" cy="763600"/>
          </a:xfrm>
          <a:prstGeom prst="rect">
            <a:avLst/>
          </a:prstGeom>
        </p:spPr>
        <p:txBody>
          <a:bodyPr spcFirstLastPara="1" vert="horz" wrap="square" lIns="121900" tIns="121900" rIns="121900" bIns="121900" rtlCol="0" anchor="t" anchorCtr="0">
            <a:normAutofit fontScale="90000"/>
          </a:bodyPr>
          <a:lstStyle/>
          <a:p>
            <a:r>
              <a:rPr lang="en-GB" b="1" dirty="0"/>
              <a:t>How SMRT works --- </a:t>
            </a:r>
            <a:r>
              <a:rPr lang="en-GB" sz="2992" b="1" dirty="0" err="1"/>
              <a:t>modeling</a:t>
            </a:r>
            <a:r>
              <a:rPr lang="en-GB" sz="2992" b="1" dirty="0"/>
              <a:t> trials via probabilistic programs</a:t>
            </a:r>
            <a:endParaRPr sz="2992" b="1" dirty="0"/>
          </a:p>
        </p:txBody>
      </p:sp>
      <p:sp>
        <p:nvSpPr>
          <p:cNvPr id="321" name="Google Shape;321;p25"/>
          <p:cNvSpPr txBox="1"/>
          <p:nvPr/>
        </p:nvSpPr>
        <p:spPr>
          <a:xfrm>
            <a:off x="5224533" y="6037201"/>
            <a:ext cx="7577200" cy="984845"/>
          </a:xfrm>
          <a:prstGeom prst="rect">
            <a:avLst/>
          </a:prstGeom>
          <a:noFill/>
          <a:ln>
            <a:noFill/>
          </a:ln>
        </p:spPr>
        <p:txBody>
          <a:bodyPr spcFirstLastPara="1" wrap="square" lIns="121900" tIns="121900" rIns="121900" bIns="121900" anchor="t" anchorCtr="0">
            <a:spAutoFit/>
          </a:bodyPr>
          <a:lstStyle/>
          <a:p>
            <a:pPr algn="ctr"/>
            <a:r>
              <a:rPr lang="en-GB" sz="2400" b="1"/>
              <a:t>SMRT automatically learns </a:t>
            </a:r>
            <a:br>
              <a:rPr lang="en-GB" sz="2400" b="1"/>
            </a:br>
            <a:r>
              <a:rPr lang="en-GB" sz="2400" b="1"/>
              <a:t>human-editable probabilistic programs</a:t>
            </a:r>
            <a:endParaRPr sz="2400" b="1"/>
          </a:p>
        </p:txBody>
      </p:sp>
      <p:pic>
        <p:nvPicPr>
          <p:cNvPr id="322" name="Google Shape;322;p25"/>
          <p:cNvPicPr preferRelativeResize="0"/>
          <p:nvPr/>
        </p:nvPicPr>
        <p:blipFill>
          <a:blip r:embed="rId4">
            <a:alphaModFix/>
          </a:blip>
          <a:stretch>
            <a:fillRect/>
          </a:stretch>
        </p:blipFill>
        <p:spPr>
          <a:xfrm>
            <a:off x="7364401" y="978567"/>
            <a:ext cx="4827601" cy="4953576"/>
          </a:xfrm>
          <a:prstGeom prst="rect">
            <a:avLst/>
          </a:prstGeom>
          <a:noFill/>
          <a:ln>
            <a:noFill/>
          </a:ln>
        </p:spPr>
      </p:pic>
      <p:sp>
        <p:nvSpPr>
          <p:cNvPr id="323" name="Google Shape;323;p25"/>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fld id="{00000000-1234-1234-1234-123412341234}" type="slidenum">
              <a:rPr lang="en-GB"/>
              <a:pPr/>
              <a:t>9</a:t>
            </a:fld>
            <a:endParaRPr/>
          </a:p>
        </p:txBody>
      </p:sp>
      <p:sp>
        <p:nvSpPr>
          <p:cNvPr id="2" name="Rectangle 1">
            <a:extLst>
              <a:ext uri="{FF2B5EF4-FFF2-40B4-BE49-F238E27FC236}">
                <a16:creationId xmlns:a16="http://schemas.microsoft.com/office/drawing/2014/main" id="{E0D49205-FA69-1712-E142-8504D51A28E6}"/>
              </a:ext>
            </a:extLst>
          </p:cNvPr>
          <p:cNvSpPr/>
          <p:nvPr/>
        </p:nvSpPr>
        <p:spPr>
          <a:xfrm>
            <a:off x="10007194" y="168250"/>
            <a:ext cx="2070201" cy="13167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9014F61B-223C-6688-C5F3-9D1B8CF6AEBA}"/>
              </a:ext>
            </a:extLst>
          </p:cNvPr>
          <p:cNvCxnSpPr>
            <a:cxnSpLocks/>
          </p:cNvCxnSpPr>
          <p:nvPr/>
        </p:nvCxnSpPr>
        <p:spPr>
          <a:xfrm flipV="1">
            <a:off x="289724" y="85367"/>
            <a:ext cx="0" cy="818703"/>
          </a:xfrm>
          <a:prstGeom prst="line">
            <a:avLst/>
          </a:prstGeom>
          <a:ln w="76200">
            <a:solidFill>
              <a:srgbClr val="F30000"/>
            </a:solidFill>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SHAPENAME" val="5. Sourc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91s2wmrLno._6pCV7LnEi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91s2wmrLno._6pCV7LnEi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91s2wmrLno._6pCV7LnEi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xml><?xml version="1.0" encoding="utf-8"?>
<p:tagLst xmlns:a="http://schemas.openxmlformats.org/drawingml/2006/main" xmlns:r="http://schemas.openxmlformats.org/officeDocument/2006/relationships" xmlns:p="http://schemas.openxmlformats.org/presentationml/2006/main">
  <p:tag name="SHAPENAME" val="3. Subtitle"/>
</p:tagLst>
</file>

<file path=ppt/tags/tag9.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akeda Slide Master">
  <a:themeElements>
    <a:clrScheme name="Takeda 2021">
      <a:dk1>
        <a:srgbClr val="34373F"/>
      </a:dk1>
      <a:lt1>
        <a:srgbClr val="FFFFFF"/>
      </a:lt1>
      <a:dk2>
        <a:srgbClr val="34373F"/>
      </a:dk2>
      <a:lt2>
        <a:srgbClr val="FFFFFF"/>
      </a:lt2>
      <a:accent1>
        <a:srgbClr val="E1242A"/>
      </a:accent1>
      <a:accent2>
        <a:srgbClr val="891515"/>
      </a:accent2>
      <a:accent3>
        <a:srgbClr val="34373F"/>
      </a:accent3>
      <a:accent4>
        <a:srgbClr val="A1A4AC"/>
      </a:accent4>
      <a:accent5>
        <a:srgbClr val="EDF2F4"/>
      </a:accent5>
      <a:accent6>
        <a:srgbClr val="FFFFFF"/>
      </a:accent6>
      <a:hlink>
        <a:srgbClr val="34373F"/>
      </a:hlink>
      <a:folHlink>
        <a:srgbClr val="34373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8575">
          <a:noFill/>
        </a:ln>
      </a:spPr>
      <a:bodyPr wrap="none" rtlCol="0" anchor="ctr"/>
      <a:lstStyle>
        <a:defPPr algn="ctr">
          <a:defRPr kumimoji="1" dirty="0"/>
        </a:defPPr>
      </a:lstStyle>
      <a:style>
        <a:lnRef idx="1">
          <a:schemeClr val="accent1"/>
        </a:lnRef>
        <a:fillRef idx="0">
          <a:schemeClr val="accent1"/>
        </a:fillRef>
        <a:effectRef idx="0">
          <a:schemeClr val="accent1"/>
        </a:effectRef>
        <a:fontRef idx="minor">
          <a:schemeClr val="tx1"/>
        </a:fontRef>
      </a:style>
    </a:spDef>
  </a:objectDefaults>
  <a:extraClrSchemeLst/>
  <a:extLst>
    <a:ext uri="{05A4C25C-085E-4340-85A3-A5531E510DB2}">
      <thm15:themeFamily xmlns:thm15="http://schemas.microsoft.com/office/thememl/2012/main" name="Presentation1" id="{CC671639-4675-498F-8406-CC38EFAC0128}" vid="{D2ECA16B-CEDF-4EB1-A5E5-09346E461B18}"/>
    </a:ext>
  </a:extLst>
</a:theme>
</file>

<file path=ppt/theme/theme3.xml><?xml version="1.0" encoding="utf-8"?>
<a:theme xmlns:a="http://schemas.openxmlformats.org/drawingml/2006/main" name="1_Takeda Slide Master">
  <a:themeElements>
    <a:clrScheme name="Takeda 2021">
      <a:dk1>
        <a:srgbClr val="34373F"/>
      </a:dk1>
      <a:lt1>
        <a:srgbClr val="FFFFFF"/>
      </a:lt1>
      <a:dk2>
        <a:srgbClr val="34373F"/>
      </a:dk2>
      <a:lt2>
        <a:srgbClr val="FFFFFF"/>
      </a:lt2>
      <a:accent1>
        <a:srgbClr val="E1242A"/>
      </a:accent1>
      <a:accent2>
        <a:srgbClr val="891515"/>
      </a:accent2>
      <a:accent3>
        <a:srgbClr val="34373F"/>
      </a:accent3>
      <a:accent4>
        <a:srgbClr val="A1A4AC"/>
      </a:accent4>
      <a:accent5>
        <a:srgbClr val="EDF2F4"/>
      </a:accent5>
      <a:accent6>
        <a:srgbClr val="FFFFFF"/>
      </a:accent6>
      <a:hlink>
        <a:srgbClr val="34373F"/>
      </a:hlink>
      <a:folHlink>
        <a:srgbClr val="34373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8575">
          <a:noFill/>
        </a:ln>
      </a:spPr>
      <a:bodyPr wrap="none" rtlCol="0" anchor="ctr"/>
      <a:lstStyle>
        <a:defPPr algn="ctr">
          <a:defRPr kumimoji="1" dirty="0"/>
        </a:defPPr>
      </a:lstStyle>
      <a:style>
        <a:lnRef idx="1">
          <a:schemeClr val="accent1"/>
        </a:lnRef>
        <a:fillRef idx="0">
          <a:schemeClr val="accent1"/>
        </a:fillRef>
        <a:effectRef idx="0">
          <a:schemeClr val="accent1"/>
        </a:effectRef>
        <a:fontRef idx="minor">
          <a:schemeClr val="tx1"/>
        </a:fontRef>
      </a:style>
    </a:spDef>
  </a:objectDefaults>
  <a:extraClrSchemeLst/>
</a:theme>
</file>

<file path=ppt/theme/theme4.xml><?xml version="1.0" encoding="utf-8"?>
<a:theme xmlns:a="http://schemas.openxmlformats.org/drawingml/2006/main" name="2_Takeda Slide Master">
  <a:themeElements>
    <a:clrScheme name="Takeda 2021">
      <a:dk1>
        <a:srgbClr val="34373F"/>
      </a:dk1>
      <a:lt1>
        <a:srgbClr val="FFFFFF"/>
      </a:lt1>
      <a:dk2>
        <a:srgbClr val="34373F"/>
      </a:dk2>
      <a:lt2>
        <a:srgbClr val="FFFFFF"/>
      </a:lt2>
      <a:accent1>
        <a:srgbClr val="E1242A"/>
      </a:accent1>
      <a:accent2>
        <a:srgbClr val="891515"/>
      </a:accent2>
      <a:accent3>
        <a:srgbClr val="34373F"/>
      </a:accent3>
      <a:accent4>
        <a:srgbClr val="A1A4AC"/>
      </a:accent4>
      <a:accent5>
        <a:srgbClr val="EDF2F4"/>
      </a:accent5>
      <a:accent6>
        <a:srgbClr val="FFFFFF"/>
      </a:accent6>
      <a:hlink>
        <a:srgbClr val="34373F"/>
      </a:hlink>
      <a:folHlink>
        <a:srgbClr val="34373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8575">
          <a:noFill/>
        </a:ln>
      </a:spPr>
      <a:bodyPr wrap="none" rtlCol="0" anchor="ctr"/>
      <a:lstStyle>
        <a:defPPr algn="ctr">
          <a:defRPr kumimoji="1" dirty="0"/>
        </a:defPPr>
      </a:lstStyle>
      <a:style>
        <a:lnRef idx="1">
          <a:schemeClr val="accent1"/>
        </a:lnRef>
        <a:fillRef idx="0">
          <a:schemeClr val="accent1"/>
        </a:fillRef>
        <a:effectRef idx="0">
          <a:schemeClr val="accent1"/>
        </a:effectRef>
        <a:fontRef idx="minor">
          <a:schemeClr val="tx1"/>
        </a:fontRef>
      </a:style>
    </a:spDef>
  </a:objectDefaults>
  <a:extraClrSchemeLst/>
  <a:extLst>
    <a:ext uri="{05A4C25C-085E-4340-85A3-A5531E510DB2}">
      <thm15:themeFamily xmlns:thm15="http://schemas.microsoft.com/office/thememl/2012/main" name="Presentation1" id="{CC671639-4675-498F-8406-CC38EFAC0128}" vid="{D2ECA16B-CEDF-4EB1-A5E5-09346E461B18}"/>
    </a:ext>
  </a:extLst>
</a:theme>
</file>

<file path=ppt/theme/theme5.xml><?xml version="1.0" encoding="utf-8"?>
<a:theme xmlns:a="http://schemas.openxmlformats.org/drawingml/2006/main" name="3_Takeda Slide Master">
  <a:themeElements>
    <a:clrScheme name="Takeda 2021">
      <a:dk1>
        <a:srgbClr val="34373F"/>
      </a:dk1>
      <a:lt1>
        <a:srgbClr val="FFFFFF"/>
      </a:lt1>
      <a:dk2>
        <a:srgbClr val="34373F"/>
      </a:dk2>
      <a:lt2>
        <a:srgbClr val="FFFFFF"/>
      </a:lt2>
      <a:accent1>
        <a:srgbClr val="E1242A"/>
      </a:accent1>
      <a:accent2>
        <a:srgbClr val="891515"/>
      </a:accent2>
      <a:accent3>
        <a:srgbClr val="34373F"/>
      </a:accent3>
      <a:accent4>
        <a:srgbClr val="A1A4AC"/>
      </a:accent4>
      <a:accent5>
        <a:srgbClr val="EDF2F4"/>
      </a:accent5>
      <a:accent6>
        <a:srgbClr val="FFFFFF"/>
      </a:accent6>
      <a:hlink>
        <a:srgbClr val="34373F"/>
      </a:hlink>
      <a:folHlink>
        <a:srgbClr val="34373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8575">
          <a:noFill/>
        </a:ln>
      </a:spPr>
      <a:bodyPr wrap="none" rtlCol="0" anchor="ctr"/>
      <a:lstStyle>
        <a:defPPr algn="ctr">
          <a:defRPr kumimoji="1" dirty="0"/>
        </a:defPPr>
      </a:lstStyle>
      <a:style>
        <a:lnRef idx="1">
          <a:schemeClr val="accent1"/>
        </a:lnRef>
        <a:fillRef idx="0">
          <a:schemeClr val="accent1"/>
        </a:fillRef>
        <a:effectRef idx="0">
          <a:schemeClr val="accent1"/>
        </a:effectRef>
        <a:fontRef idx="minor">
          <a:schemeClr val="tx1"/>
        </a:fontRef>
      </a:style>
    </a:spDef>
  </a:objectDefaults>
  <a:extraClrSchemeLst/>
  <a:extLst>
    <a:ext uri="{05A4C25C-085E-4340-85A3-A5531E510DB2}">
      <thm15:themeFamily xmlns:thm15="http://schemas.microsoft.com/office/thememl/2012/main" name="Presentation1" id="{CC671639-4675-498F-8406-CC38EFAC0128}" vid="{D2ECA16B-CEDF-4EB1-A5E5-09346E461B1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ed9e8e7-484a-4f89-8528-7950a25855ac">
      <UserInfo>
        <DisplayName>Peña, Yaritza</DisplayName>
        <AccountId>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67CA626E2A3C44B48E393C2E33BEBF" ma:contentTypeVersion="6" ma:contentTypeDescription="Create a new document." ma:contentTypeScope="" ma:versionID="370f2c6b4ad3a0983343343576f06f22">
  <xsd:schema xmlns:xsd="http://www.w3.org/2001/XMLSchema" xmlns:xs="http://www.w3.org/2001/XMLSchema" xmlns:p="http://schemas.microsoft.com/office/2006/metadata/properties" xmlns:ns2="ced9e8e7-484a-4f89-8528-7950a25855ac" xmlns:ns3="0c29c9e0-08fc-45b8-8420-c14c5b054839" targetNamespace="http://schemas.microsoft.com/office/2006/metadata/properties" ma:root="true" ma:fieldsID="70233a5d5f56509e8f832ef6b8629743" ns2:_="" ns3:_="">
    <xsd:import namespace="ced9e8e7-484a-4f89-8528-7950a25855ac"/>
    <xsd:import namespace="0c29c9e0-08fc-45b8-8420-c14c5b05483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d9e8e7-484a-4f89-8528-7950a25855a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c29c9e0-08fc-45b8-8420-c14c5b05483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FD67AF-E4F0-4D6B-B262-E54BC1BBB881}">
  <ds:schemaRefs>
    <ds:schemaRef ds:uri="http://schemas.microsoft.com/sharepoint/v3/contenttype/forms"/>
  </ds:schemaRefs>
</ds:datastoreItem>
</file>

<file path=customXml/itemProps2.xml><?xml version="1.0" encoding="utf-8"?>
<ds:datastoreItem xmlns:ds="http://schemas.openxmlformats.org/officeDocument/2006/customXml" ds:itemID="{DD0A1FD6-26E0-4112-B36A-CFBDEB2E017C}">
  <ds:schemaRefs>
    <ds:schemaRef ds:uri="http://www.w3.org/XML/1998/namespace"/>
    <ds:schemaRef ds:uri="http://schemas.openxmlformats.org/package/2006/metadata/core-properties"/>
    <ds:schemaRef ds:uri="http://schemas.microsoft.com/office/2006/documentManagement/types"/>
    <ds:schemaRef ds:uri="ced9e8e7-484a-4f89-8528-7950a25855ac"/>
    <ds:schemaRef ds:uri="http://purl.org/dc/elements/1.1/"/>
    <ds:schemaRef ds:uri="http://purl.org/dc/terms/"/>
    <ds:schemaRef ds:uri="0c29c9e0-08fc-45b8-8420-c14c5b054839"/>
    <ds:schemaRef ds:uri="http://purl.org/dc/dcmityp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F1BF437A-6286-4932-8329-58C730915424}">
  <ds:schemaRefs>
    <ds:schemaRef ds:uri="0c29c9e0-08fc-45b8-8420-c14c5b054839"/>
    <ds:schemaRef ds:uri="ced9e8e7-484a-4f89-8528-7950a25855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7904</TotalTime>
  <Words>4995</Words>
  <Application>Microsoft Office PowerPoint</Application>
  <PresentationFormat>Widescreen</PresentationFormat>
  <Paragraphs>470</Paragraphs>
  <Slides>22</Slides>
  <Notes>22</Notes>
  <HiddenSlides>0</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1</vt:i4>
      </vt:variant>
      <vt:variant>
        <vt:lpstr>Slide Titles</vt:lpstr>
      </vt:variant>
      <vt:variant>
        <vt:i4>22</vt:i4>
      </vt:variant>
    </vt:vector>
  </HeadingPairs>
  <TitlesOfParts>
    <vt:vector size="40" baseType="lpstr">
      <vt:lpstr>Arial</vt:lpstr>
      <vt:lpstr>Arial Narrow</vt:lpstr>
      <vt:lpstr>Calibri</vt:lpstr>
      <vt:lpstr>Calibri Light</vt:lpstr>
      <vt:lpstr>Chronicle Display Black</vt:lpstr>
      <vt:lpstr>Consolas</vt:lpstr>
      <vt:lpstr>Courier New</vt:lpstr>
      <vt:lpstr>Nexa Black</vt:lpstr>
      <vt:lpstr>Raleway</vt:lpstr>
      <vt:lpstr>Raleway ExtraBold</vt:lpstr>
      <vt:lpstr>Raleway Medium</vt:lpstr>
      <vt:lpstr>Times New Roman</vt:lpstr>
      <vt:lpstr>Office Theme</vt:lpstr>
      <vt:lpstr>Takeda Slide Master</vt:lpstr>
      <vt:lpstr>1_Takeda Slide Master</vt:lpstr>
      <vt:lpstr>2_Takeda Slide Master</vt:lpstr>
      <vt:lpstr>3_Takeda Slide Master</vt:lpstr>
      <vt:lpstr>think-cell Slide</vt:lpstr>
      <vt:lpstr>Artificial Intelligence in Rare Disease Research:  Accelerating Relief for the Unrecognized</vt:lpstr>
      <vt:lpstr>What is not so rare about rare?</vt:lpstr>
      <vt:lpstr>MIT-Takeda Program</vt:lpstr>
      <vt:lpstr>PowerPoint Presentation</vt:lpstr>
      <vt:lpstr>MIT-Takeda Project SMRT: System for Automated Bayesian Data Modeling for Clinical Trial Oversight (D900)</vt:lpstr>
      <vt:lpstr>How SMRT works </vt:lpstr>
      <vt:lpstr>Data Flow</vt:lpstr>
      <vt:lpstr>How SMRT works --- TAK-700 trial data</vt:lpstr>
      <vt:lpstr>How SMRT works --- modeling trials via probabilistic programs</vt:lpstr>
      <vt:lpstr>How SMRT works --- screening each data point</vt:lpstr>
      <vt:lpstr>Problematic data analysis using just one dimension of data</vt:lpstr>
      <vt:lpstr>Problematic data analysis using many dimensions for context </vt:lpstr>
      <vt:lpstr>SMRT can be more accurate than baseline statistical methods</vt:lpstr>
      <vt:lpstr>PowerPoint Presentation</vt:lpstr>
      <vt:lpstr>Key Advantages of Probabilistic Programming in Rare Disease Research</vt:lpstr>
      <vt:lpstr>Diagnosis of EoE</vt:lpstr>
      <vt:lpstr>PowerPoint Presentation</vt:lpstr>
      <vt:lpstr>Differentiating Eosinophilic Esophagitis from GERD</vt:lpstr>
      <vt:lpstr>Differentiating Eosinophilic Esophagitis from GERD</vt:lpstr>
      <vt:lpstr>Disease Severity and Patient Treatments</vt:lpstr>
      <vt:lpstr>PowerPoint Presentation</vt:lpstr>
      <vt:lpstr>Key Challenges facing AI/ML tools for Rare Disease Diagnosis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Takeda-MIT JSC Kick off</dc:title>
  <dc:creator>Shkolny, Dana</dc:creator>
  <cp:lastModifiedBy>Smith, Tim 1</cp:lastModifiedBy>
  <cp:revision>5</cp:revision>
  <cp:lastPrinted>2020-03-05T21:43:36Z</cp:lastPrinted>
  <dcterms:created xsi:type="dcterms:W3CDTF">2020-02-17T20:59:38Z</dcterms:created>
  <dcterms:modified xsi:type="dcterms:W3CDTF">2025-10-08T21:23:25Z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0x0101005167CA626E2A3C44B48E393C2E33BEBF</vt:lpwstr>
  </property>
</Properties>
</file>