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15"/>
  </p:notesMasterIdLst>
  <p:handoutMasterIdLst>
    <p:handoutMasterId r:id="rId16"/>
  </p:handoutMasterIdLst>
  <p:sldIdLst>
    <p:sldId id="2146848425" r:id="rId5"/>
    <p:sldId id="2146848450" r:id="rId6"/>
    <p:sldId id="767" r:id="rId7"/>
    <p:sldId id="2146848452" r:id="rId8"/>
    <p:sldId id="2146848447" r:id="rId9"/>
    <p:sldId id="2146848448" r:id="rId10"/>
    <p:sldId id="2146848446" r:id="rId11"/>
    <p:sldId id="2146848445" r:id="rId12"/>
    <p:sldId id="2146848444" r:id="rId13"/>
    <p:sldId id="2146848453"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01C67A-F99B-3529-7345-50E6AD16DBE1}" name="Sandra Duncan" initials="SD" userId="S::sandra@sduncancreative.com::711bfe24-7bec-466f-bd24-ff368514cd08" providerId="AD"/>
  <p188:author id="{0AB3F87E-B981-B0F7-184D-912E9371BB41}" name="Christie Ryan (Siegel+Gale New York)" initials="" userId="S::cryan@siegelgale.com::501c6174-5527-42ed-9e3c-0a02ba1eb1fd" providerId="AD"/>
  <p188:author id="{7C0B8EBD-F166-99B3-1CB5-02C85BA90A58}" name="Pat Attenasio (Siegel+Gale New York)" initials="PY" userId="S::patrick.attenasio@siegelgale.com::2dd10bef-df15-42a3-8ccd-0b394541789f" providerId="AD"/>
  <p188:author id="{5D2DA7F6-7709-3D8F-2493-D621199480B1}" name="Steffanie Haase (Siegel+Gale New York)" initials="SH" userId="S::SHaase@siegelgale.com::f3aaaa3f-80ce-4209-8827-229dac7c19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A589F-F89D-45E7-84A4-D3F6D816D4DD}" v="86" dt="2025-10-08T19:04:42.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54258" autoAdjust="0"/>
  </p:normalViewPr>
  <p:slideViewPr>
    <p:cSldViewPr snapToGrid="0">
      <p:cViewPr varScale="1">
        <p:scale>
          <a:sx n="32" d="100"/>
          <a:sy n="32" d="100"/>
        </p:scale>
        <p:origin x="1788" y="2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Daniel" userId="90a7cb2e-6e0a-4c60-a369-8d72d67fdbc8" providerId="ADAL" clId="{7175E32C-F7F6-4C37-B92C-1FB76B2D18B0}"/>
    <pc:docChg chg="undo custSel addSld delSld modSld sldOrd delSection modSection modNotesMaster modHandout">
      <pc:chgData name="Li, Daniel" userId="90a7cb2e-6e0a-4c60-a369-8d72d67fdbc8" providerId="ADAL" clId="{7175E32C-F7F6-4C37-B92C-1FB76B2D18B0}" dt="2025-10-08T19:05:49.264" v="364" actId="20577"/>
      <pc:docMkLst>
        <pc:docMk/>
      </pc:docMkLst>
      <pc:sldChg chg="modSp del mod">
        <pc:chgData name="Li, Daniel" userId="90a7cb2e-6e0a-4c60-a369-8d72d67fdbc8" providerId="ADAL" clId="{7175E32C-F7F6-4C37-B92C-1FB76B2D18B0}" dt="2025-10-07T00:04:25.361" v="43" actId="47"/>
        <pc:sldMkLst>
          <pc:docMk/>
          <pc:sldMk cId="0" sldId="264"/>
        </pc:sldMkLst>
        <pc:spChg chg="mod">
          <ac:chgData name="Li, Daniel" userId="90a7cb2e-6e0a-4c60-a369-8d72d67fdbc8" providerId="ADAL" clId="{7175E32C-F7F6-4C37-B92C-1FB76B2D18B0}" dt="2025-10-07T00:03:26.478" v="21"/>
          <ac:spMkLst>
            <pc:docMk/>
            <pc:sldMk cId="0" sldId="264"/>
            <ac:spMk id="3" creationId="{00000000-0000-0000-0000-000000000000}"/>
          </ac:spMkLst>
        </pc:spChg>
      </pc:sldChg>
      <pc:sldChg chg="addSp delSp modSp add mod modNotesTx">
        <pc:chgData name="Li, Daniel" userId="90a7cb2e-6e0a-4c60-a369-8d72d67fdbc8" providerId="ADAL" clId="{7175E32C-F7F6-4C37-B92C-1FB76B2D18B0}" dt="2025-10-08T19:05:49.264" v="364" actId="20577"/>
        <pc:sldMkLst>
          <pc:docMk/>
          <pc:sldMk cId="713936378" sldId="767"/>
        </pc:sldMkLst>
        <pc:spChg chg="mod">
          <ac:chgData name="Li, Daniel" userId="90a7cb2e-6e0a-4c60-a369-8d72d67fdbc8" providerId="ADAL" clId="{7175E32C-F7F6-4C37-B92C-1FB76B2D18B0}" dt="2025-10-07T00:20:04.979" v="167" actId="14100"/>
          <ac:spMkLst>
            <pc:docMk/>
            <pc:sldMk cId="713936378" sldId="767"/>
            <ac:spMk id="2" creationId="{D41E89A2-087B-D95A-091F-60A4C2F71CE7}"/>
          </ac:spMkLst>
        </pc:spChg>
        <pc:spChg chg="mod">
          <ac:chgData name="Li, Daniel" userId="90a7cb2e-6e0a-4c60-a369-8d72d67fdbc8" providerId="ADAL" clId="{7175E32C-F7F6-4C37-B92C-1FB76B2D18B0}" dt="2025-10-07T00:18:10.787" v="147" actId="1076"/>
          <ac:spMkLst>
            <pc:docMk/>
            <pc:sldMk cId="713936378" sldId="767"/>
            <ac:spMk id="3" creationId="{E5361B7E-4D0D-53DF-86DE-7EADC933F8C1}"/>
          </ac:spMkLst>
        </pc:spChg>
        <pc:spChg chg="mod">
          <ac:chgData name="Li, Daniel" userId="90a7cb2e-6e0a-4c60-a369-8d72d67fdbc8" providerId="ADAL" clId="{7175E32C-F7F6-4C37-B92C-1FB76B2D18B0}" dt="2025-10-07T00:18:15.206" v="148"/>
          <ac:spMkLst>
            <pc:docMk/>
            <pc:sldMk cId="713936378" sldId="767"/>
            <ac:spMk id="13" creationId="{FFEC0D69-6FE1-FD3B-EFD5-BF53793CE9B9}"/>
          </ac:spMkLst>
        </pc:spChg>
        <pc:spChg chg="mod">
          <ac:chgData name="Li, Daniel" userId="90a7cb2e-6e0a-4c60-a369-8d72d67fdbc8" providerId="ADAL" clId="{7175E32C-F7F6-4C37-B92C-1FB76B2D18B0}" dt="2025-10-07T00:18:15.206" v="148"/>
          <ac:spMkLst>
            <pc:docMk/>
            <pc:sldMk cId="713936378" sldId="767"/>
            <ac:spMk id="15" creationId="{55B773F0-C281-7138-5A84-90A7DD71925F}"/>
          </ac:spMkLst>
        </pc:spChg>
        <pc:spChg chg="mod">
          <ac:chgData name="Li, Daniel" userId="90a7cb2e-6e0a-4c60-a369-8d72d67fdbc8" providerId="ADAL" clId="{7175E32C-F7F6-4C37-B92C-1FB76B2D18B0}" dt="2025-10-07T00:18:15.206" v="148"/>
          <ac:spMkLst>
            <pc:docMk/>
            <pc:sldMk cId="713936378" sldId="767"/>
            <ac:spMk id="17" creationId="{AD8528A0-099D-7830-6275-B8485E0694BE}"/>
          </ac:spMkLst>
        </pc:spChg>
        <pc:spChg chg="mod">
          <ac:chgData name="Li, Daniel" userId="90a7cb2e-6e0a-4c60-a369-8d72d67fdbc8" providerId="ADAL" clId="{7175E32C-F7F6-4C37-B92C-1FB76B2D18B0}" dt="2025-10-07T00:18:15.206" v="148"/>
          <ac:spMkLst>
            <pc:docMk/>
            <pc:sldMk cId="713936378" sldId="767"/>
            <ac:spMk id="18" creationId="{246391AE-0D90-5C09-4C7D-62C60697CD01}"/>
          </ac:spMkLst>
        </pc:spChg>
        <pc:spChg chg="mod">
          <ac:chgData name="Li, Daniel" userId="90a7cb2e-6e0a-4c60-a369-8d72d67fdbc8" providerId="ADAL" clId="{7175E32C-F7F6-4C37-B92C-1FB76B2D18B0}" dt="2025-10-07T00:17:31.039" v="143" actId="1076"/>
          <ac:spMkLst>
            <pc:docMk/>
            <pc:sldMk cId="713936378" sldId="767"/>
            <ac:spMk id="25" creationId="{77E585CD-5DC6-B6AA-526A-D3BB5D4BF0BF}"/>
          </ac:spMkLst>
        </pc:spChg>
        <pc:spChg chg="del">
          <ac:chgData name="Li, Daniel" userId="90a7cb2e-6e0a-4c60-a369-8d72d67fdbc8" providerId="ADAL" clId="{7175E32C-F7F6-4C37-B92C-1FB76B2D18B0}" dt="2025-10-07T00:17:50.282" v="144" actId="478"/>
          <ac:spMkLst>
            <pc:docMk/>
            <pc:sldMk cId="713936378" sldId="767"/>
            <ac:spMk id="26" creationId="{530104BA-36F9-9FBA-5433-4272BA7D1294}"/>
          </ac:spMkLst>
        </pc:spChg>
        <pc:grpChg chg="add mod">
          <ac:chgData name="Li, Daniel" userId="90a7cb2e-6e0a-4c60-a369-8d72d67fdbc8" providerId="ADAL" clId="{7175E32C-F7F6-4C37-B92C-1FB76B2D18B0}" dt="2025-10-07T00:18:15.206" v="148"/>
          <ac:grpSpMkLst>
            <pc:docMk/>
            <pc:sldMk cId="713936378" sldId="767"/>
            <ac:grpSpMk id="5" creationId="{A51B1899-E9C1-278E-ACF2-B7F2F3651F6D}"/>
          </ac:grpSpMkLst>
        </pc:grpChg>
        <pc:grpChg chg="del mod">
          <ac:chgData name="Li, Daniel" userId="90a7cb2e-6e0a-4c60-a369-8d72d67fdbc8" providerId="ADAL" clId="{7175E32C-F7F6-4C37-B92C-1FB76B2D18B0}" dt="2025-10-07T00:17:52.105" v="145" actId="478"/>
          <ac:grpSpMkLst>
            <pc:docMk/>
            <pc:sldMk cId="713936378" sldId="767"/>
            <ac:grpSpMk id="9" creationId="{1843AB98-B538-9F68-D817-F86B511BB66D}"/>
          </ac:grpSpMkLst>
        </pc:grpChg>
        <pc:picChg chg="mod">
          <ac:chgData name="Li, Daniel" userId="90a7cb2e-6e0a-4c60-a369-8d72d67fdbc8" providerId="ADAL" clId="{7175E32C-F7F6-4C37-B92C-1FB76B2D18B0}" dt="2025-10-07T00:18:07.987" v="146" actId="14100"/>
          <ac:picMkLst>
            <pc:docMk/>
            <pc:sldMk cId="713936378" sldId="767"/>
            <ac:picMk id="6" creationId="{85975168-ED39-ADDD-6CB6-E476C121B732}"/>
          </ac:picMkLst>
        </pc:picChg>
        <pc:picChg chg="mod">
          <ac:chgData name="Li, Daniel" userId="90a7cb2e-6e0a-4c60-a369-8d72d67fdbc8" providerId="ADAL" clId="{7175E32C-F7F6-4C37-B92C-1FB76B2D18B0}" dt="2025-10-07T00:18:58.042" v="154" actId="1076"/>
          <ac:picMkLst>
            <pc:docMk/>
            <pc:sldMk cId="713936378" sldId="767"/>
            <ac:picMk id="8" creationId="{C1BA0754-9F25-5EB0-E237-B8BC8EFB47C4}"/>
          </ac:picMkLst>
        </pc:picChg>
        <pc:picChg chg="mod">
          <ac:chgData name="Li, Daniel" userId="90a7cb2e-6e0a-4c60-a369-8d72d67fdbc8" providerId="ADAL" clId="{7175E32C-F7F6-4C37-B92C-1FB76B2D18B0}" dt="2025-10-07T00:18:56.380" v="153" actId="1076"/>
          <ac:picMkLst>
            <pc:docMk/>
            <pc:sldMk cId="713936378" sldId="767"/>
            <ac:picMk id="10" creationId="{C0FF0C6A-A1B7-4E01-C799-B15D47F3A13E}"/>
          </ac:picMkLst>
        </pc:picChg>
        <pc:picChg chg="mod">
          <ac:chgData name="Li, Daniel" userId="90a7cb2e-6e0a-4c60-a369-8d72d67fdbc8" providerId="ADAL" clId="{7175E32C-F7F6-4C37-B92C-1FB76B2D18B0}" dt="2025-10-07T00:18:15.206" v="148"/>
          <ac:picMkLst>
            <pc:docMk/>
            <pc:sldMk cId="713936378" sldId="767"/>
            <ac:picMk id="11" creationId="{4E5F5A64-F04F-19E3-48D4-9349D9485781}"/>
          </ac:picMkLst>
        </pc:picChg>
        <pc:picChg chg="mod">
          <ac:chgData name="Li, Daniel" userId="90a7cb2e-6e0a-4c60-a369-8d72d67fdbc8" providerId="ADAL" clId="{7175E32C-F7F6-4C37-B92C-1FB76B2D18B0}" dt="2025-10-07T00:18:15.206" v="148"/>
          <ac:picMkLst>
            <pc:docMk/>
            <pc:sldMk cId="713936378" sldId="767"/>
            <ac:picMk id="12" creationId="{AAB0FBF7-02F8-2A2D-170E-36559D089D7F}"/>
          </ac:picMkLst>
        </pc:picChg>
        <pc:picChg chg="mod">
          <ac:chgData name="Li, Daniel" userId="90a7cb2e-6e0a-4c60-a369-8d72d67fdbc8" providerId="ADAL" clId="{7175E32C-F7F6-4C37-B92C-1FB76B2D18B0}" dt="2025-10-07T00:18:15.206" v="148"/>
          <ac:picMkLst>
            <pc:docMk/>
            <pc:sldMk cId="713936378" sldId="767"/>
            <ac:picMk id="16" creationId="{B99B454A-8147-726A-B96D-50F691C5A5C2}"/>
          </ac:picMkLst>
        </pc:picChg>
        <pc:picChg chg="add mod">
          <ac:chgData name="Li, Daniel" userId="90a7cb2e-6e0a-4c60-a369-8d72d67fdbc8" providerId="ADAL" clId="{7175E32C-F7F6-4C37-B92C-1FB76B2D18B0}" dt="2025-10-07T00:18:54.728" v="152" actId="1076"/>
          <ac:picMkLst>
            <pc:docMk/>
            <pc:sldMk cId="713936378" sldId="767"/>
            <ac:picMk id="22" creationId="{CA4E3942-CCAF-B9DC-1A02-9E1381C34A70}"/>
          </ac:picMkLst>
        </pc:picChg>
      </pc:sldChg>
      <pc:sldChg chg="delSp modSp add del mod modShow">
        <pc:chgData name="Li, Daniel" userId="90a7cb2e-6e0a-4c60-a369-8d72d67fdbc8" providerId="ADAL" clId="{7175E32C-F7F6-4C37-B92C-1FB76B2D18B0}" dt="2025-10-07T00:47:30.544" v="311" actId="47"/>
        <pc:sldMkLst>
          <pc:docMk/>
          <pc:sldMk cId="1610199272" sldId="789"/>
        </pc:sldMkLst>
        <pc:spChg chg="mod">
          <ac:chgData name="Li, Daniel" userId="90a7cb2e-6e0a-4c60-a369-8d72d67fdbc8" providerId="ADAL" clId="{7175E32C-F7F6-4C37-B92C-1FB76B2D18B0}" dt="2025-10-07T00:19:56.176" v="165" actId="108"/>
          <ac:spMkLst>
            <pc:docMk/>
            <pc:sldMk cId="1610199272" sldId="789"/>
            <ac:spMk id="2" creationId="{66FAB740-17CD-ADBC-0126-E3A57909A975}"/>
          </ac:spMkLst>
        </pc:spChg>
        <pc:spChg chg="mod">
          <ac:chgData name="Li, Daniel" userId="90a7cb2e-6e0a-4c60-a369-8d72d67fdbc8" providerId="ADAL" clId="{7175E32C-F7F6-4C37-B92C-1FB76B2D18B0}" dt="2025-10-07T00:19:50.293" v="164" actId="1076"/>
          <ac:spMkLst>
            <pc:docMk/>
            <pc:sldMk cId="1610199272" sldId="789"/>
            <ac:spMk id="3" creationId="{09BBCF3C-7FF1-81F3-AE16-C1A3C1188249}"/>
          </ac:spMkLst>
        </pc:spChg>
        <pc:spChg chg="mod">
          <ac:chgData name="Li, Daniel" userId="90a7cb2e-6e0a-4c60-a369-8d72d67fdbc8" providerId="ADAL" clId="{7175E32C-F7F6-4C37-B92C-1FB76B2D18B0}" dt="2025-10-07T00:19:45.378" v="163" actId="207"/>
          <ac:spMkLst>
            <pc:docMk/>
            <pc:sldMk cId="1610199272" sldId="789"/>
            <ac:spMk id="6" creationId="{0836BC59-1091-BEA4-1475-47178E8665FE}"/>
          </ac:spMkLst>
        </pc:spChg>
        <pc:spChg chg="del">
          <ac:chgData name="Li, Daniel" userId="90a7cb2e-6e0a-4c60-a369-8d72d67fdbc8" providerId="ADAL" clId="{7175E32C-F7F6-4C37-B92C-1FB76B2D18B0}" dt="2025-10-07T00:21:27.032" v="170" actId="478"/>
          <ac:spMkLst>
            <pc:docMk/>
            <pc:sldMk cId="1610199272" sldId="789"/>
            <ac:spMk id="14" creationId="{67C778BA-48A4-FEE8-A51B-61473814109F}"/>
          </ac:spMkLst>
        </pc:spChg>
        <pc:spChg chg="mod">
          <ac:chgData name="Li, Daniel" userId="90a7cb2e-6e0a-4c60-a369-8d72d67fdbc8" providerId="ADAL" clId="{7175E32C-F7F6-4C37-B92C-1FB76B2D18B0}" dt="2025-10-07T00:21:03.491" v="169" actId="404"/>
          <ac:spMkLst>
            <pc:docMk/>
            <pc:sldMk cId="1610199272" sldId="789"/>
            <ac:spMk id="15" creationId="{778280D9-5603-2444-D5E1-246885718489}"/>
          </ac:spMkLst>
        </pc:spChg>
      </pc:sldChg>
      <pc:sldChg chg="del">
        <pc:chgData name="Li, Daniel" userId="90a7cb2e-6e0a-4c60-a369-8d72d67fdbc8" providerId="ADAL" clId="{7175E32C-F7F6-4C37-B92C-1FB76B2D18B0}" dt="2025-10-06T01:16:39.588" v="1" actId="47"/>
        <pc:sldMkLst>
          <pc:docMk/>
          <pc:sldMk cId="401664230" sldId="2146848436"/>
        </pc:sldMkLst>
      </pc:sldChg>
      <pc:sldChg chg="del">
        <pc:chgData name="Li, Daniel" userId="90a7cb2e-6e0a-4c60-a369-8d72d67fdbc8" providerId="ADAL" clId="{7175E32C-F7F6-4C37-B92C-1FB76B2D18B0}" dt="2025-10-06T01:16:38.774" v="0" actId="47"/>
        <pc:sldMkLst>
          <pc:docMk/>
          <pc:sldMk cId="761312178" sldId="2146848437"/>
        </pc:sldMkLst>
      </pc:sldChg>
      <pc:sldChg chg="del">
        <pc:chgData name="Li, Daniel" userId="90a7cb2e-6e0a-4c60-a369-8d72d67fdbc8" providerId="ADAL" clId="{7175E32C-F7F6-4C37-B92C-1FB76B2D18B0}" dt="2025-10-06T01:16:40.046" v="2" actId="47"/>
        <pc:sldMkLst>
          <pc:docMk/>
          <pc:sldMk cId="2915635662" sldId="2146848438"/>
        </pc:sldMkLst>
      </pc:sldChg>
      <pc:sldChg chg="del">
        <pc:chgData name="Li, Daniel" userId="90a7cb2e-6e0a-4c60-a369-8d72d67fdbc8" providerId="ADAL" clId="{7175E32C-F7F6-4C37-B92C-1FB76B2D18B0}" dt="2025-10-06T01:16:40.964" v="3" actId="47"/>
        <pc:sldMkLst>
          <pc:docMk/>
          <pc:sldMk cId="291051566" sldId="2146848440"/>
        </pc:sldMkLst>
      </pc:sldChg>
      <pc:sldChg chg="del">
        <pc:chgData name="Li, Daniel" userId="90a7cb2e-6e0a-4c60-a369-8d72d67fdbc8" providerId="ADAL" clId="{7175E32C-F7F6-4C37-B92C-1FB76B2D18B0}" dt="2025-10-06T01:16:43.608" v="4" actId="47"/>
        <pc:sldMkLst>
          <pc:docMk/>
          <pc:sldMk cId="2165712212" sldId="2146848442"/>
        </pc:sldMkLst>
      </pc:sldChg>
      <pc:sldChg chg="del">
        <pc:chgData name="Li, Daniel" userId="90a7cb2e-6e0a-4c60-a369-8d72d67fdbc8" providerId="ADAL" clId="{7175E32C-F7F6-4C37-B92C-1FB76B2D18B0}" dt="2025-10-07T00:08:34.583" v="74" actId="47"/>
        <pc:sldMkLst>
          <pc:docMk/>
          <pc:sldMk cId="3475858337" sldId="2146848443"/>
        </pc:sldMkLst>
      </pc:sldChg>
      <pc:sldChg chg="modSp mod ord">
        <pc:chgData name="Li, Daniel" userId="90a7cb2e-6e0a-4c60-a369-8d72d67fdbc8" providerId="ADAL" clId="{7175E32C-F7F6-4C37-B92C-1FB76B2D18B0}" dt="2025-10-07T00:15:40.339" v="132"/>
        <pc:sldMkLst>
          <pc:docMk/>
          <pc:sldMk cId="154910198" sldId="2146848444"/>
        </pc:sldMkLst>
        <pc:spChg chg="mod">
          <ac:chgData name="Li, Daniel" userId="90a7cb2e-6e0a-4c60-a369-8d72d67fdbc8" providerId="ADAL" clId="{7175E32C-F7F6-4C37-B92C-1FB76B2D18B0}" dt="2025-10-07T00:14:54.309" v="122" actId="108"/>
          <ac:spMkLst>
            <pc:docMk/>
            <pc:sldMk cId="154910198" sldId="2146848444"/>
            <ac:spMk id="2" creationId="{508D0A76-AE13-F222-3140-8FB0AAD5A615}"/>
          </ac:spMkLst>
        </pc:spChg>
        <pc:spChg chg="mod">
          <ac:chgData name="Li, Daniel" userId="90a7cb2e-6e0a-4c60-a369-8d72d67fdbc8" providerId="ADAL" clId="{7175E32C-F7F6-4C37-B92C-1FB76B2D18B0}" dt="2025-10-07T00:14:59.486" v="123" actId="1076"/>
          <ac:spMkLst>
            <pc:docMk/>
            <pc:sldMk cId="154910198" sldId="2146848444"/>
            <ac:spMk id="5" creationId="{7C96F5C1-4726-10EE-4638-DD766A30EA90}"/>
          </ac:spMkLst>
        </pc:spChg>
      </pc:sldChg>
      <pc:sldChg chg="modSp mod">
        <pc:chgData name="Li, Daniel" userId="90a7cb2e-6e0a-4c60-a369-8d72d67fdbc8" providerId="ADAL" clId="{7175E32C-F7F6-4C37-B92C-1FB76B2D18B0}" dt="2025-10-07T00:15:22.345" v="126" actId="1076"/>
        <pc:sldMkLst>
          <pc:docMk/>
          <pc:sldMk cId="1423740120" sldId="2146848445"/>
        </pc:sldMkLst>
        <pc:spChg chg="mod">
          <ac:chgData name="Li, Daniel" userId="90a7cb2e-6e0a-4c60-a369-8d72d67fdbc8" providerId="ADAL" clId="{7175E32C-F7F6-4C37-B92C-1FB76B2D18B0}" dt="2025-10-07T00:15:12.480" v="124" actId="108"/>
          <ac:spMkLst>
            <pc:docMk/>
            <pc:sldMk cId="1423740120" sldId="2146848445"/>
            <ac:spMk id="2" creationId="{CE5646F5-9710-0A70-A402-AFBF8DF3D07D}"/>
          </ac:spMkLst>
        </pc:spChg>
        <pc:spChg chg="mod">
          <ac:chgData name="Li, Daniel" userId="90a7cb2e-6e0a-4c60-a369-8d72d67fdbc8" providerId="ADAL" clId="{7175E32C-F7F6-4C37-B92C-1FB76B2D18B0}" dt="2025-10-07T00:15:22.345" v="126" actId="1076"/>
          <ac:spMkLst>
            <pc:docMk/>
            <pc:sldMk cId="1423740120" sldId="2146848445"/>
            <ac:spMk id="5" creationId="{8F6CB6F1-B6C5-3477-A19E-7CD2C18B9BBA}"/>
          </ac:spMkLst>
        </pc:spChg>
      </pc:sldChg>
      <pc:sldChg chg="modSp mod ord">
        <pc:chgData name="Li, Daniel" userId="90a7cb2e-6e0a-4c60-a369-8d72d67fdbc8" providerId="ADAL" clId="{7175E32C-F7F6-4C37-B92C-1FB76B2D18B0}" dt="2025-10-07T00:15:37.898" v="130"/>
        <pc:sldMkLst>
          <pc:docMk/>
          <pc:sldMk cId="1884428179" sldId="2146848446"/>
        </pc:sldMkLst>
        <pc:spChg chg="mod">
          <ac:chgData name="Li, Daniel" userId="90a7cb2e-6e0a-4c60-a369-8d72d67fdbc8" providerId="ADAL" clId="{7175E32C-F7F6-4C37-B92C-1FB76B2D18B0}" dt="2025-10-07T00:15:27.722" v="127" actId="108"/>
          <ac:spMkLst>
            <pc:docMk/>
            <pc:sldMk cId="1884428179" sldId="2146848446"/>
            <ac:spMk id="2" creationId="{D5E3770C-F9CA-A925-C98A-F1FF95F77F0A}"/>
          </ac:spMkLst>
        </pc:spChg>
        <pc:spChg chg="mod">
          <ac:chgData name="Li, Daniel" userId="90a7cb2e-6e0a-4c60-a369-8d72d67fdbc8" providerId="ADAL" clId="{7175E32C-F7F6-4C37-B92C-1FB76B2D18B0}" dt="2025-10-07T00:15:31.825" v="128" actId="1076"/>
          <ac:spMkLst>
            <pc:docMk/>
            <pc:sldMk cId="1884428179" sldId="2146848446"/>
            <ac:spMk id="5" creationId="{CEB568CA-167C-09DF-B9AE-0CDAE4AB31D6}"/>
          </ac:spMkLst>
        </pc:spChg>
      </pc:sldChg>
      <pc:sldChg chg="addSp modSp add mod modAnim modNotesTx">
        <pc:chgData name="Li, Daniel" userId="90a7cb2e-6e0a-4c60-a369-8d72d67fdbc8" providerId="ADAL" clId="{7175E32C-F7F6-4C37-B92C-1FB76B2D18B0}" dt="2025-10-08T19:01:08.182" v="340" actId="20577"/>
        <pc:sldMkLst>
          <pc:docMk/>
          <pc:sldMk cId="3600807555" sldId="2146848447"/>
        </pc:sldMkLst>
        <pc:spChg chg="mod">
          <ac:chgData name="Li, Daniel" userId="90a7cb2e-6e0a-4c60-a369-8d72d67fdbc8" providerId="ADAL" clId="{7175E32C-F7F6-4C37-B92C-1FB76B2D18B0}" dt="2025-10-07T00:14:33.326" v="117" actId="404"/>
          <ac:spMkLst>
            <pc:docMk/>
            <pc:sldMk cId="3600807555" sldId="2146848447"/>
            <ac:spMk id="2" creationId="{17443AC0-6875-9A2D-F251-DA965C2A119B}"/>
          </ac:spMkLst>
        </pc:spChg>
        <pc:spChg chg="mod">
          <ac:chgData name="Li, Daniel" userId="90a7cb2e-6e0a-4c60-a369-8d72d67fdbc8" providerId="ADAL" clId="{7175E32C-F7F6-4C37-B92C-1FB76B2D18B0}" dt="2025-10-07T00:03:55.414" v="28"/>
          <ac:spMkLst>
            <pc:docMk/>
            <pc:sldMk cId="3600807555" sldId="2146848447"/>
            <ac:spMk id="3" creationId="{2568F003-67C4-65C8-28CD-B94590C54E93}"/>
          </ac:spMkLst>
        </pc:spChg>
        <pc:spChg chg="add mod">
          <ac:chgData name="Li, Daniel" userId="90a7cb2e-6e0a-4c60-a369-8d72d67fdbc8" providerId="ADAL" clId="{7175E32C-F7F6-4C37-B92C-1FB76B2D18B0}" dt="2025-10-07T00:14:36.553" v="118" actId="1076"/>
          <ac:spMkLst>
            <pc:docMk/>
            <pc:sldMk cId="3600807555" sldId="2146848447"/>
            <ac:spMk id="4" creationId="{95F88134-7F9E-C5D6-9A2E-00DE60F03F82}"/>
          </ac:spMkLst>
        </pc:spChg>
      </pc:sldChg>
      <pc:sldChg chg="modSp add mod modNotesTx">
        <pc:chgData name="Li, Daniel" userId="90a7cb2e-6e0a-4c60-a369-8d72d67fdbc8" providerId="ADAL" clId="{7175E32C-F7F6-4C37-B92C-1FB76B2D18B0}" dt="2025-10-08T19:02:18.245" v="343" actId="20577"/>
        <pc:sldMkLst>
          <pc:docMk/>
          <pc:sldMk cId="1637131790" sldId="2146848448"/>
        </pc:sldMkLst>
        <pc:spChg chg="mod">
          <ac:chgData name="Li, Daniel" userId="90a7cb2e-6e0a-4c60-a369-8d72d67fdbc8" providerId="ADAL" clId="{7175E32C-F7F6-4C37-B92C-1FB76B2D18B0}" dt="2025-10-07T00:14:45.070" v="120" actId="1076"/>
          <ac:spMkLst>
            <pc:docMk/>
            <pc:sldMk cId="1637131790" sldId="2146848448"/>
            <ac:spMk id="2" creationId="{E902CCEF-397C-1E4C-AD61-3B266709D42F}"/>
          </ac:spMkLst>
        </pc:spChg>
        <pc:spChg chg="mod">
          <ac:chgData name="Li, Daniel" userId="90a7cb2e-6e0a-4c60-a369-8d72d67fdbc8" providerId="ADAL" clId="{7175E32C-F7F6-4C37-B92C-1FB76B2D18B0}" dt="2025-10-07T00:14:49.308" v="121" actId="1076"/>
          <ac:spMkLst>
            <pc:docMk/>
            <pc:sldMk cId="1637131790" sldId="2146848448"/>
            <ac:spMk id="5" creationId="{5E26A88D-12B7-052A-09F6-5EEC84DF9ADB}"/>
          </ac:spMkLst>
        </pc:spChg>
      </pc:sldChg>
      <pc:sldChg chg="modSp add del mod">
        <pc:chgData name="Li, Daniel" userId="90a7cb2e-6e0a-4c60-a369-8d72d67fdbc8" providerId="ADAL" clId="{7175E32C-F7F6-4C37-B92C-1FB76B2D18B0}" dt="2025-10-07T00:38:13.904" v="263" actId="47"/>
        <pc:sldMkLst>
          <pc:docMk/>
          <pc:sldMk cId="710467199" sldId="2146848449"/>
        </pc:sldMkLst>
        <pc:spChg chg="mod">
          <ac:chgData name="Li, Daniel" userId="90a7cb2e-6e0a-4c60-a369-8d72d67fdbc8" providerId="ADAL" clId="{7175E32C-F7F6-4C37-B92C-1FB76B2D18B0}" dt="2025-10-07T00:22:49.229" v="185" actId="20577"/>
          <ac:spMkLst>
            <pc:docMk/>
            <pc:sldMk cId="710467199" sldId="2146848449"/>
            <ac:spMk id="2" creationId="{2B710D89-CAA9-7348-7CFC-97ED64822B5B}"/>
          </ac:spMkLst>
        </pc:spChg>
        <pc:spChg chg="mod">
          <ac:chgData name="Li, Daniel" userId="90a7cb2e-6e0a-4c60-a369-8d72d67fdbc8" providerId="ADAL" clId="{7175E32C-F7F6-4C37-B92C-1FB76B2D18B0}" dt="2025-10-07T00:22:42.671" v="172" actId="20577"/>
          <ac:spMkLst>
            <pc:docMk/>
            <pc:sldMk cId="710467199" sldId="2146848449"/>
            <ac:spMk id="5" creationId="{347CBC48-E310-A6EB-7EED-FE5DE053DE32}"/>
          </ac:spMkLst>
        </pc:spChg>
      </pc:sldChg>
      <pc:sldChg chg="add del">
        <pc:chgData name="Li, Daniel" userId="90a7cb2e-6e0a-4c60-a369-8d72d67fdbc8" providerId="ADAL" clId="{7175E32C-F7F6-4C37-B92C-1FB76B2D18B0}" dt="2025-10-07T00:06:27.273" v="61"/>
        <pc:sldMkLst>
          <pc:docMk/>
          <pc:sldMk cId="1329140233" sldId="2146848449"/>
        </pc:sldMkLst>
      </pc:sldChg>
      <pc:sldChg chg="addSp delSp modSp new mod ord">
        <pc:chgData name="Li, Daniel" userId="90a7cb2e-6e0a-4c60-a369-8d72d67fdbc8" providerId="ADAL" clId="{7175E32C-F7F6-4C37-B92C-1FB76B2D18B0}" dt="2025-10-07T00:34:33.121" v="231" actId="113"/>
        <pc:sldMkLst>
          <pc:docMk/>
          <pc:sldMk cId="2580770853" sldId="2146848450"/>
        </pc:sldMkLst>
        <pc:spChg chg="mod">
          <ac:chgData name="Li, Daniel" userId="90a7cb2e-6e0a-4c60-a369-8d72d67fdbc8" providerId="ADAL" clId="{7175E32C-F7F6-4C37-B92C-1FB76B2D18B0}" dt="2025-10-07T00:29:39.049" v="193" actId="113"/>
          <ac:spMkLst>
            <pc:docMk/>
            <pc:sldMk cId="2580770853" sldId="2146848450"/>
            <ac:spMk id="2" creationId="{F30F8F65-90AC-D3D8-AB2D-67FB52DF86F5}"/>
          </ac:spMkLst>
        </pc:spChg>
        <pc:spChg chg="mod">
          <ac:chgData name="Li, Daniel" userId="90a7cb2e-6e0a-4c60-a369-8d72d67fdbc8" providerId="ADAL" clId="{7175E32C-F7F6-4C37-B92C-1FB76B2D18B0}" dt="2025-10-07T00:34:33.121" v="231" actId="113"/>
          <ac:spMkLst>
            <pc:docMk/>
            <pc:sldMk cId="2580770853" sldId="2146848450"/>
            <ac:spMk id="5" creationId="{31938DD3-DF4E-A75E-590A-CD8DDBCD98A3}"/>
          </ac:spMkLst>
        </pc:spChg>
        <pc:spChg chg="add mod">
          <ac:chgData name="Li, Daniel" userId="90a7cb2e-6e0a-4c60-a369-8d72d67fdbc8" providerId="ADAL" clId="{7175E32C-F7F6-4C37-B92C-1FB76B2D18B0}" dt="2025-10-07T00:33:18.338" v="227" actId="1076"/>
          <ac:spMkLst>
            <pc:docMk/>
            <pc:sldMk cId="2580770853" sldId="2146848450"/>
            <ac:spMk id="9" creationId="{79A1976E-7F60-C294-F966-A49BACB53DE4}"/>
          </ac:spMkLst>
        </pc:spChg>
        <pc:picChg chg="add mod">
          <ac:chgData name="Li, Daniel" userId="90a7cb2e-6e0a-4c60-a369-8d72d67fdbc8" providerId="ADAL" clId="{7175E32C-F7F6-4C37-B92C-1FB76B2D18B0}" dt="2025-10-07T00:32:52.542" v="220" actId="1076"/>
          <ac:picMkLst>
            <pc:docMk/>
            <pc:sldMk cId="2580770853" sldId="2146848450"/>
            <ac:picMk id="6" creationId="{4AAA529A-B36B-75AB-F641-CEA0448A6BD9}"/>
          </ac:picMkLst>
        </pc:picChg>
        <pc:picChg chg="add del mod">
          <ac:chgData name="Li, Daniel" userId="90a7cb2e-6e0a-4c60-a369-8d72d67fdbc8" providerId="ADAL" clId="{7175E32C-F7F6-4C37-B92C-1FB76B2D18B0}" dt="2025-10-07T00:30:54.713" v="209" actId="478"/>
          <ac:picMkLst>
            <pc:docMk/>
            <pc:sldMk cId="2580770853" sldId="2146848450"/>
            <ac:picMk id="7" creationId="{8520B2C8-18ED-AE19-AE09-FC3531DCFB20}"/>
          </ac:picMkLst>
        </pc:picChg>
        <pc:picChg chg="add del mod">
          <ac:chgData name="Li, Daniel" userId="90a7cb2e-6e0a-4c60-a369-8d72d67fdbc8" providerId="ADAL" clId="{7175E32C-F7F6-4C37-B92C-1FB76B2D18B0}" dt="2025-10-07T00:32:34.594" v="218" actId="478"/>
          <ac:picMkLst>
            <pc:docMk/>
            <pc:sldMk cId="2580770853" sldId="2146848450"/>
            <ac:picMk id="8" creationId="{1F525299-F820-B08A-FEC4-A10AFBB0D010}"/>
          </ac:picMkLst>
        </pc:picChg>
      </pc:sldChg>
      <pc:sldChg chg="addSp delSp modSp new del mod ord">
        <pc:chgData name="Li, Daniel" userId="90a7cb2e-6e0a-4c60-a369-8d72d67fdbc8" providerId="ADAL" clId="{7175E32C-F7F6-4C37-B92C-1FB76B2D18B0}" dt="2025-10-07T00:38:16.634" v="264" actId="47"/>
        <pc:sldMkLst>
          <pc:docMk/>
          <pc:sldMk cId="1450958172" sldId="2146848451"/>
        </pc:sldMkLst>
        <pc:spChg chg="del mod">
          <ac:chgData name="Li, Daniel" userId="90a7cb2e-6e0a-4c60-a369-8d72d67fdbc8" providerId="ADAL" clId="{7175E32C-F7F6-4C37-B92C-1FB76B2D18B0}" dt="2025-10-07T00:35:18.205" v="247" actId="478"/>
          <ac:spMkLst>
            <pc:docMk/>
            <pc:sldMk cId="1450958172" sldId="2146848451"/>
            <ac:spMk id="2" creationId="{0F75708C-76AB-FF9C-5B2F-89035EF53034}"/>
          </ac:spMkLst>
        </pc:spChg>
        <pc:spChg chg="add mod">
          <ac:chgData name="Li, Daniel" userId="90a7cb2e-6e0a-4c60-a369-8d72d67fdbc8" providerId="ADAL" clId="{7175E32C-F7F6-4C37-B92C-1FB76B2D18B0}" dt="2025-10-07T00:35:18.205" v="247" actId="478"/>
          <ac:spMkLst>
            <pc:docMk/>
            <pc:sldMk cId="1450958172" sldId="2146848451"/>
            <ac:spMk id="6" creationId="{DA62D08A-0E2F-ABD4-4CE7-7E41EC658FF8}"/>
          </ac:spMkLst>
        </pc:spChg>
      </pc:sldChg>
      <pc:sldChg chg="addSp delSp modSp new mod">
        <pc:chgData name="Li, Daniel" userId="90a7cb2e-6e0a-4c60-a369-8d72d67fdbc8" providerId="ADAL" clId="{7175E32C-F7F6-4C37-B92C-1FB76B2D18B0}" dt="2025-10-07T00:36:38.472" v="262" actId="1076"/>
        <pc:sldMkLst>
          <pc:docMk/>
          <pc:sldMk cId="2556090626" sldId="2146848452"/>
        </pc:sldMkLst>
        <pc:spChg chg="mod">
          <ac:chgData name="Li, Daniel" userId="90a7cb2e-6e0a-4c60-a369-8d72d67fdbc8" providerId="ADAL" clId="{7175E32C-F7F6-4C37-B92C-1FB76B2D18B0}" dt="2025-10-07T00:35:56.538" v="250" actId="108"/>
          <ac:spMkLst>
            <pc:docMk/>
            <pc:sldMk cId="2556090626" sldId="2146848452"/>
            <ac:spMk id="2" creationId="{84550C6A-4925-0D23-34A1-82955608D355}"/>
          </ac:spMkLst>
        </pc:spChg>
        <pc:spChg chg="del">
          <ac:chgData name="Li, Daniel" userId="90a7cb2e-6e0a-4c60-a369-8d72d67fdbc8" providerId="ADAL" clId="{7175E32C-F7F6-4C37-B92C-1FB76B2D18B0}" dt="2025-10-07T00:36:12.761" v="252"/>
          <ac:spMkLst>
            <pc:docMk/>
            <pc:sldMk cId="2556090626" sldId="2146848452"/>
            <ac:spMk id="5" creationId="{68535A2A-0714-897E-CF41-6FA141BC107E}"/>
          </ac:spMkLst>
        </pc:spChg>
        <pc:spChg chg="add mod">
          <ac:chgData name="Li, Daniel" userId="90a7cb2e-6e0a-4c60-a369-8d72d67fdbc8" providerId="ADAL" clId="{7175E32C-F7F6-4C37-B92C-1FB76B2D18B0}" dt="2025-10-07T00:36:36.707" v="261" actId="1076"/>
          <ac:spMkLst>
            <pc:docMk/>
            <pc:sldMk cId="2556090626" sldId="2146848452"/>
            <ac:spMk id="8" creationId="{487025D8-2B3C-416A-15E7-B4DB2FEE8013}"/>
          </ac:spMkLst>
        </pc:spChg>
        <pc:picChg chg="add mod">
          <ac:chgData name="Li, Daniel" userId="90a7cb2e-6e0a-4c60-a369-8d72d67fdbc8" providerId="ADAL" clId="{7175E32C-F7F6-4C37-B92C-1FB76B2D18B0}" dt="2025-10-07T00:36:38.472" v="262" actId="1076"/>
          <ac:picMkLst>
            <pc:docMk/>
            <pc:sldMk cId="2556090626" sldId="2146848452"/>
            <ac:picMk id="6" creationId="{54F91C09-2D76-01C9-76BC-A1F157C04BC0}"/>
          </ac:picMkLst>
        </pc:picChg>
        <pc:picChg chg="add mod">
          <ac:chgData name="Li, Daniel" userId="90a7cb2e-6e0a-4c60-a369-8d72d67fdbc8" providerId="ADAL" clId="{7175E32C-F7F6-4C37-B92C-1FB76B2D18B0}" dt="2025-10-07T00:36:22.921" v="256" actId="1076"/>
          <ac:picMkLst>
            <pc:docMk/>
            <pc:sldMk cId="2556090626" sldId="2146848452"/>
            <ac:picMk id="7" creationId="{0156DC62-6AB8-4ACC-D559-8FF628020408}"/>
          </ac:picMkLst>
        </pc:picChg>
      </pc:sldChg>
      <pc:sldChg chg="addSp delSp modSp new mod modClrScheme chgLayout modNotesTx">
        <pc:chgData name="Li, Daniel" userId="90a7cb2e-6e0a-4c60-a369-8d72d67fdbc8" providerId="ADAL" clId="{7175E32C-F7F6-4C37-B92C-1FB76B2D18B0}" dt="2025-10-08T19:05:08.575" v="361" actId="20577"/>
        <pc:sldMkLst>
          <pc:docMk/>
          <pc:sldMk cId="627407231" sldId="2146848453"/>
        </pc:sldMkLst>
        <pc:spChg chg="add del mod">
          <ac:chgData name="Li, Daniel" userId="90a7cb2e-6e0a-4c60-a369-8d72d67fdbc8" providerId="ADAL" clId="{7175E32C-F7F6-4C37-B92C-1FB76B2D18B0}" dt="2025-10-07T00:45:29.027" v="301" actId="26606"/>
          <ac:spMkLst>
            <pc:docMk/>
            <pc:sldMk cId="627407231" sldId="2146848453"/>
            <ac:spMk id="2" creationId="{1C367D1D-DA6F-68D4-C568-F30EB73313DD}"/>
          </ac:spMkLst>
        </pc:spChg>
        <pc:spChg chg="del">
          <ac:chgData name="Li, Daniel" userId="90a7cb2e-6e0a-4c60-a369-8d72d67fdbc8" providerId="ADAL" clId="{7175E32C-F7F6-4C37-B92C-1FB76B2D18B0}" dt="2025-10-07T00:40:45.845" v="277" actId="478"/>
          <ac:spMkLst>
            <pc:docMk/>
            <pc:sldMk cId="627407231" sldId="2146848453"/>
            <ac:spMk id="3" creationId="{B647FFE0-D14C-9312-D1B9-070D6C906B2E}"/>
          </ac:spMkLst>
        </pc:spChg>
        <pc:spChg chg="del">
          <ac:chgData name="Li, Daniel" userId="90a7cb2e-6e0a-4c60-a369-8d72d67fdbc8" providerId="ADAL" clId="{7175E32C-F7F6-4C37-B92C-1FB76B2D18B0}" dt="2025-10-07T00:40:34.017" v="268"/>
          <ac:spMkLst>
            <pc:docMk/>
            <pc:sldMk cId="627407231" sldId="2146848453"/>
            <ac:spMk id="4" creationId="{00EF723E-0BDA-B0BF-9171-FE82AE724117}"/>
          </ac:spMkLst>
        </pc:spChg>
        <pc:spChg chg="add del">
          <ac:chgData name="Li, Daniel" userId="90a7cb2e-6e0a-4c60-a369-8d72d67fdbc8" providerId="ADAL" clId="{7175E32C-F7F6-4C37-B92C-1FB76B2D18B0}" dt="2025-10-07T00:45:29.027" v="301" actId="26606"/>
          <ac:spMkLst>
            <pc:docMk/>
            <pc:sldMk cId="627407231" sldId="2146848453"/>
            <ac:spMk id="5" creationId="{6C5A07BB-FFEC-175E-73E9-1C221AE1137F}"/>
          </ac:spMkLst>
        </pc:spChg>
        <pc:spChg chg="mod ord">
          <ac:chgData name="Li, Daniel" userId="90a7cb2e-6e0a-4c60-a369-8d72d67fdbc8" providerId="ADAL" clId="{7175E32C-F7F6-4C37-B92C-1FB76B2D18B0}" dt="2025-10-07T00:45:29.027" v="301" actId="26606"/>
          <ac:spMkLst>
            <pc:docMk/>
            <pc:sldMk cId="627407231" sldId="2146848453"/>
            <ac:spMk id="6" creationId="{B3D4B5E5-1B9D-315F-8538-0E2CC7D020DE}"/>
          </ac:spMkLst>
        </pc:spChg>
        <pc:spChg chg="add mod ord">
          <ac:chgData name="Li, Daniel" userId="90a7cb2e-6e0a-4c60-a369-8d72d67fdbc8" providerId="ADAL" clId="{7175E32C-F7F6-4C37-B92C-1FB76B2D18B0}" dt="2025-10-07T01:15:16.825" v="337" actId="6549"/>
          <ac:spMkLst>
            <pc:docMk/>
            <pc:sldMk cId="627407231" sldId="2146848453"/>
            <ac:spMk id="7" creationId="{8983BD86-DC4F-CF7E-148D-55FDABEA59C3}"/>
          </ac:spMkLst>
        </pc:spChg>
        <pc:spChg chg="add del mod">
          <ac:chgData name="Li, Daniel" userId="90a7cb2e-6e0a-4c60-a369-8d72d67fdbc8" providerId="ADAL" clId="{7175E32C-F7F6-4C37-B92C-1FB76B2D18B0}" dt="2025-10-07T00:45:24.706" v="298" actId="26606"/>
          <ac:spMkLst>
            <pc:docMk/>
            <pc:sldMk cId="627407231" sldId="2146848453"/>
            <ac:spMk id="14" creationId="{943F3997-2ADE-E352-1B30-AFD76B3A154E}"/>
          </ac:spMkLst>
        </pc:spChg>
        <pc:spChg chg="add del mod">
          <ac:chgData name="Li, Daniel" userId="90a7cb2e-6e0a-4c60-a369-8d72d67fdbc8" providerId="ADAL" clId="{7175E32C-F7F6-4C37-B92C-1FB76B2D18B0}" dt="2025-10-07T00:45:24.706" v="298" actId="26606"/>
          <ac:spMkLst>
            <pc:docMk/>
            <pc:sldMk cId="627407231" sldId="2146848453"/>
            <ac:spMk id="16" creationId="{E1661A9B-9ADE-6BB3-409B-0E22BE358D9A}"/>
          </ac:spMkLst>
        </pc:spChg>
        <pc:spChg chg="add del mod">
          <ac:chgData name="Li, Daniel" userId="90a7cb2e-6e0a-4c60-a369-8d72d67fdbc8" providerId="ADAL" clId="{7175E32C-F7F6-4C37-B92C-1FB76B2D18B0}" dt="2025-10-07T00:45:29.021" v="300" actId="26606"/>
          <ac:spMkLst>
            <pc:docMk/>
            <pc:sldMk cId="627407231" sldId="2146848453"/>
            <ac:spMk id="18" creationId="{BDD07199-B622-648F-149D-AAA620374979}"/>
          </ac:spMkLst>
        </pc:spChg>
        <pc:spChg chg="add del mod">
          <ac:chgData name="Li, Daniel" userId="90a7cb2e-6e0a-4c60-a369-8d72d67fdbc8" providerId="ADAL" clId="{7175E32C-F7F6-4C37-B92C-1FB76B2D18B0}" dt="2025-10-07T00:45:29.021" v="300" actId="26606"/>
          <ac:spMkLst>
            <pc:docMk/>
            <pc:sldMk cId="627407231" sldId="2146848453"/>
            <ac:spMk id="19" creationId="{F08B3524-7107-4847-8F1F-5AA2F13419F5}"/>
          </ac:spMkLst>
        </pc:spChg>
        <pc:spChg chg="add del">
          <ac:chgData name="Li, Daniel" userId="90a7cb2e-6e0a-4c60-a369-8d72d67fdbc8" providerId="ADAL" clId="{7175E32C-F7F6-4C37-B92C-1FB76B2D18B0}" dt="2025-10-07T00:46:02.840" v="304" actId="478"/>
          <ac:spMkLst>
            <pc:docMk/>
            <pc:sldMk cId="627407231" sldId="2146848453"/>
            <ac:spMk id="21" creationId="{1B0A57A7-B6B0-D09B-DB9D-755A4E6434EF}"/>
          </ac:spMkLst>
        </pc:spChg>
        <pc:spChg chg="add">
          <ac:chgData name="Li, Daniel" userId="90a7cb2e-6e0a-4c60-a369-8d72d67fdbc8" providerId="ADAL" clId="{7175E32C-F7F6-4C37-B92C-1FB76B2D18B0}" dt="2025-10-07T00:45:29.027" v="301" actId="26606"/>
          <ac:spMkLst>
            <pc:docMk/>
            <pc:sldMk cId="627407231" sldId="2146848453"/>
            <ac:spMk id="22" creationId="{1429A1BC-D7D1-BBBB-CF72-037F6971B65F}"/>
          </ac:spMkLst>
        </pc:spChg>
        <pc:picChg chg="add mod">
          <ac:chgData name="Li, Daniel" userId="90a7cb2e-6e0a-4c60-a369-8d72d67fdbc8" providerId="ADAL" clId="{7175E32C-F7F6-4C37-B92C-1FB76B2D18B0}" dt="2025-10-07T00:45:40.243" v="303" actId="14100"/>
          <ac:picMkLst>
            <pc:docMk/>
            <pc:sldMk cId="627407231" sldId="2146848453"/>
            <ac:picMk id="9" creationId="{B19499F4-51EA-FB22-1AA3-1F54117E5F3C}"/>
          </ac:picMkLst>
        </pc:picChg>
        <pc:picChg chg="add del mod">
          <ac:chgData name="Li, Daniel" userId="90a7cb2e-6e0a-4c60-a369-8d72d67fdbc8" providerId="ADAL" clId="{7175E32C-F7F6-4C37-B92C-1FB76B2D18B0}" dt="2025-10-07T00:44:46.187" v="288" actId="478"/>
          <ac:picMkLst>
            <pc:docMk/>
            <pc:sldMk cId="627407231" sldId="2146848453"/>
            <ac:picMk id="1026" creationId="{5D5BF0D6-CF80-D26B-0B09-8736759380C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03FC3D-64EC-424B-71CD-267E83F27229}"/>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8EDDDB73-AF80-5593-5BE4-D87BF1E788A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BE9A6CD-EB12-164E-B470-342CB2145C16}" type="datetimeFigureOut">
              <a:rPr lang="en-US" smtClean="0"/>
              <a:t>10/8/2025</a:t>
            </a:fld>
            <a:endParaRPr lang="en-US"/>
          </a:p>
        </p:txBody>
      </p:sp>
      <p:sp>
        <p:nvSpPr>
          <p:cNvPr id="4" name="Footer Placeholder 3">
            <a:extLst>
              <a:ext uri="{FF2B5EF4-FFF2-40B4-BE49-F238E27FC236}">
                <a16:creationId xmlns:a16="http://schemas.microsoft.com/office/drawing/2014/main" id="{2B036093-0CF5-37BC-3275-C4BF68BF099D}"/>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D5F183-DD26-2AC2-8867-EA340F9D16F2}"/>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48B028D-5FC2-404F-91A6-4AAA836D040C}" type="slidenum">
              <a:rPr lang="en-US" smtClean="0"/>
              <a:t>‹#›</a:t>
            </a:fld>
            <a:endParaRPr lang="en-US"/>
          </a:p>
        </p:txBody>
      </p:sp>
    </p:spTree>
    <p:extLst>
      <p:ext uri="{BB962C8B-B14F-4D97-AF65-F5344CB8AC3E}">
        <p14:creationId xmlns:p14="http://schemas.microsoft.com/office/powerpoint/2010/main" val="2441275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024" userDrawn="1">
          <p15:clr>
            <a:srgbClr val="F26B43"/>
          </p15:clr>
        </p15:guide>
        <p15:guide id="2" pos="230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8FF4A8B-3750-0E4B-86DB-1A446764F146}" type="datetimeFigureOut">
              <a:rPr lang="en-US" smtClean="0"/>
              <a:t>10/8/2025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E8CAB15-3DF6-EB40-9FDA-18E91C088BE0}" type="slidenum">
              <a:rPr lang="en-US" smtClean="0"/>
              <a:t>‹#›</a:t>
            </a:fld>
            <a:endParaRPr lang="en-US"/>
          </a:p>
        </p:txBody>
      </p:sp>
    </p:spTree>
    <p:extLst>
      <p:ext uri="{BB962C8B-B14F-4D97-AF65-F5344CB8AC3E}">
        <p14:creationId xmlns:p14="http://schemas.microsoft.com/office/powerpoint/2010/main" val="205470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CAB15-3DF6-EB40-9FDA-18E91C088BE0}" type="slidenum">
              <a:rPr lang="en-US" smtClean="0"/>
              <a:t>1</a:t>
            </a:fld>
            <a:endParaRPr lang="en-US"/>
          </a:p>
        </p:txBody>
      </p:sp>
    </p:spTree>
    <p:extLst>
      <p:ext uri="{BB962C8B-B14F-4D97-AF65-F5344CB8AC3E}">
        <p14:creationId xmlns:p14="http://schemas.microsoft.com/office/powerpoint/2010/main" val="11250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Calibri" panose="020F0502020204030204" pitchFamily="34" charset="0"/>
              </a:rPr>
              <a:t>The global cell and gene therapy market size is calculated at USD 25 billion in 2025 and is forecasted to reach around USD 117 billion by 2034 (&gt;18% annual growth rate</a:t>
            </a:r>
            <a:r>
              <a:rPr lang="en-US" sz="1300">
                <a:latin typeface="Calibri" panose="020F0502020204030204" pitchFamily="34" charset="0"/>
                <a:ea typeface="Calibri" panose="020F0502020204030204" pitchFamily="34" charset="0"/>
                <a:cs typeface="Calibri" panose="020F0502020204030204" pitchFamily="34" charset="0"/>
              </a:rPr>
              <a:t>) . US </a:t>
            </a:r>
            <a:r>
              <a:rPr lang="en-US" sz="1300" dirty="0">
                <a:latin typeface="Calibri" panose="020F0502020204030204" pitchFamily="34" charset="0"/>
                <a:ea typeface="Calibri" panose="020F0502020204030204" pitchFamily="34" charset="0"/>
                <a:cs typeface="Calibri" panose="020F0502020204030204" pitchFamily="34" charset="0"/>
              </a:rPr>
              <a:t>is the biggest (~50%) and fastest-growing market, driven by an increased target patient population, regulatory body support, and higher access to healthcare due to relatively well-established healthcare infrastructure.</a:t>
            </a:r>
          </a:p>
          <a:p>
            <a:endParaRPr lang="en-US" dirty="0"/>
          </a:p>
        </p:txBody>
      </p:sp>
      <p:sp>
        <p:nvSpPr>
          <p:cNvPr id="4" name="Slide Number Placeholder 3"/>
          <p:cNvSpPr>
            <a:spLocks noGrp="1"/>
          </p:cNvSpPr>
          <p:nvPr>
            <p:ph type="sldNum" sz="quarter" idx="5"/>
          </p:nvPr>
        </p:nvSpPr>
        <p:spPr/>
        <p:txBody>
          <a:bodyPr/>
          <a:lstStyle/>
          <a:p>
            <a:fld id="{5268FE85-0685-4069-81CB-34BD1FEE3BE7}" type="slidenum">
              <a:rPr lang="en-US" smtClean="0"/>
              <a:t>3</a:t>
            </a:fld>
            <a:endParaRPr lang="en-US"/>
          </a:p>
        </p:txBody>
      </p:sp>
    </p:spTree>
    <p:extLst>
      <p:ext uri="{BB962C8B-B14F-4D97-AF65-F5344CB8AC3E}">
        <p14:creationId xmlns:p14="http://schemas.microsoft.com/office/powerpoint/2010/main" val="237061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More than 40 CGTs have been approved by the FDA, including various types of therapies in several indications including but not limited to oncology. </a:t>
            </a:r>
          </a:p>
          <a:p>
            <a:endParaRPr lang="en-US" dirty="0"/>
          </a:p>
        </p:txBody>
      </p:sp>
      <p:sp>
        <p:nvSpPr>
          <p:cNvPr id="4" name="Slide Number Placeholder 3"/>
          <p:cNvSpPr>
            <a:spLocks noGrp="1"/>
          </p:cNvSpPr>
          <p:nvPr>
            <p:ph type="sldNum" sz="quarter" idx="5"/>
          </p:nvPr>
        </p:nvSpPr>
        <p:spPr/>
        <p:txBody>
          <a:bodyPr/>
          <a:lstStyle/>
          <a:p>
            <a:fld id="{FE8CAB15-3DF6-EB40-9FDA-18E91C088BE0}" type="slidenum">
              <a:rPr lang="en-US" smtClean="0"/>
              <a:t>4</a:t>
            </a:fld>
            <a:endParaRPr lang="en-US"/>
          </a:p>
        </p:txBody>
      </p:sp>
    </p:spTree>
    <p:extLst>
      <p:ext uri="{BB962C8B-B14F-4D97-AF65-F5344CB8AC3E}">
        <p14:creationId xmlns:p14="http://schemas.microsoft.com/office/powerpoint/2010/main" val="228825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377EA-F528-F249-495E-22845B4A8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DB631-CC10-343E-7D1A-6E1C0B2CE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49553-6DAE-9635-9471-F113EFBF0B5D}"/>
              </a:ext>
            </a:extLst>
          </p:cNvPr>
          <p:cNvSpPr>
            <a:spLocks noGrp="1"/>
          </p:cNvSpPr>
          <p:nvPr>
            <p:ph type="body" idx="1"/>
          </p:nvPr>
        </p:nvSpPr>
        <p:spPr/>
        <p:txBody>
          <a:bodyPr/>
          <a:lstStyle/>
          <a:p>
            <a:pPr defTabSz="966612">
              <a:defRPr/>
            </a:pPr>
            <a:r>
              <a:rPr lang="en-US" dirty="0"/>
              <a:t>
This session brings together four key presentations that explore the challenges and innovations in gene and cell therapy development. The presentations include: 'Single Arm Confirmatory Trial Design for Gene Therapy Development' by Yang Song, 'Model-Informed Drug Development for Cell &amp; Gene Therapy' by Avery McIntosh, 'Modifier-Directed Therapeutics in Cystic Fibrosis: Targeting SLC26A9' by Lisa J. Strug, and 'ADA Assay as Companion Diagnostic (</a:t>
            </a:r>
            <a:r>
              <a:rPr lang="en-US" dirty="0" err="1"/>
              <a:t>CDx</a:t>
            </a:r>
            <a:r>
              <a:rPr lang="en-US" dirty="0"/>
              <a:t>)' by </a:t>
            </a:r>
            <a:r>
              <a:rPr lang="en-US" dirty="0" err="1"/>
              <a:t>Shuguang</a:t>
            </a:r>
            <a:r>
              <a:rPr lang="en-US" dirty="0"/>
              <a:t> Huang. A unifying theme across these talks is the credibility of evidence under constraint—whether due to limited sample sizes, ethical considerations, or the unique nature of one-shot therapeutic opportunities. Statisticians play a critical role in ensuring that assay decisions, model assumptions, and design choices are explicit, testable, and robust. This session aims to highlight how statistical rigor and thoughtful design can overcome the inherent limitations in rare disease and gene therapy research</a:t>
            </a:r>
          </a:p>
          <a:p>
            <a:endParaRPr lang="en-US" dirty="0"/>
          </a:p>
        </p:txBody>
      </p:sp>
      <p:sp>
        <p:nvSpPr>
          <p:cNvPr id="4" name="Slide Number Placeholder 3">
            <a:extLst>
              <a:ext uri="{FF2B5EF4-FFF2-40B4-BE49-F238E27FC236}">
                <a16:creationId xmlns:a16="http://schemas.microsoft.com/office/drawing/2014/main" id="{AFBA64FA-D2BC-0EE2-0D54-68B8123C793E}"/>
              </a:ext>
            </a:extLst>
          </p:cNvPr>
          <p:cNvSpPr>
            <a:spLocks noGrp="1"/>
          </p:cNvSpPr>
          <p:nvPr>
            <p:ph type="sldNum" sz="quarter" idx="5"/>
          </p:nvPr>
        </p:nvSpPr>
        <p:spPr/>
        <p:txBody>
          <a:bodyPr/>
          <a:lstStyle/>
          <a:p>
            <a:fld id="{FE8CAB15-3DF6-EB40-9FDA-18E91C088BE0}" type="slidenum">
              <a:rPr lang="en-US" smtClean="0"/>
              <a:t>5</a:t>
            </a:fld>
            <a:endParaRPr lang="en-US"/>
          </a:p>
        </p:txBody>
      </p:sp>
    </p:spTree>
    <p:extLst>
      <p:ext uri="{BB962C8B-B14F-4D97-AF65-F5344CB8AC3E}">
        <p14:creationId xmlns:p14="http://schemas.microsoft.com/office/powerpoint/2010/main" val="407293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1B18C-CC0E-1D40-7BFC-2ED1D5F79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58132-E148-050E-F818-B3897B3EF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62DE8-4457-2AD9-A399-126A335D7A00}"/>
              </a:ext>
            </a:extLst>
          </p:cNvPr>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
Single-arm confirmatory trials are often necessary in gene therapy development due to the rarity of patient populations, ethical concerns with placebo use, and practical limitations in blinding. These trials leverage robust natural history data for benchmarking and external controls. A key challenge is maintaining statistical rigor, particularly in preserving Type I error rates. Exact testing frameworks are employed to address operational realities, such as small sample sizes and open-label designs. Alpha spending independence is difficult to justify in these settings, necessitating careful planning and prescriptive implementation. The presentation emphasizes the importance of formal rigor in designs that are commonly used in practice, encouraging scrutiny of external controls, handling of missing data, and evaluation of durability endpoints. These principles are also applicable to cell therapy trials and provide a foundation for evidence generation in ultra-rare diseases.
Brings </a:t>
            </a:r>
            <a:r>
              <a:rPr lang="en-US" b="1" dirty="0"/>
              <a:t>formal rigor</a:t>
            </a:r>
            <a:r>
              <a:rPr lang="en-US" dirty="0"/>
              <a:t> to designs we already rely on in practice; invites scrutiny of external controls, missing data, and durability endpoints</a:t>
            </a:r>
          </a:p>
          <a:p>
            <a:endParaRPr lang="en-US" dirty="0"/>
          </a:p>
        </p:txBody>
      </p:sp>
      <p:sp>
        <p:nvSpPr>
          <p:cNvPr id="4" name="Slide Number Placeholder 3">
            <a:extLst>
              <a:ext uri="{FF2B5EF4-FFF2-40B4-BE49-F238E27FC236}">
                <a16:creationId xmlns:a16="http://schemas.microsoft.com/office/drawing/2014/main" id="{9AC141AB-C071-0D61-EE84-B2F86CEB5365}"/>
              </a:ext>
            </a:extLst>
          </p:cNvPr>
          <p:cNvSpPr>
            <a:spLocks noGrp="1"/>
          </p:cNvSpPr>
          <p:nvPr>
            <p:ph type="sldNum" sz="quarter" idx="5"/>
          </p:nvPr>
        </p:nvSpPr>
        <p:spPr/>
        <p:txBody>
          <a:bodyPr/>
          <a:lstStyle/>
          <a:p>
            <a:fld id="{FE8CAB15-3DF6-EB40-9FDA-18E91C088BE0}" type="slidenum">
              <a:rPr lang="en-US" smtClean="0"/>
              <a:t>6</a:t>
            </a:fld>
            <a:endParaRPr lang="en-US"/>
          </a:p>
        </p:txBody>
      </p:sp>
    </p:spTree>
    <p:extLst>
      <p:ext uri="{BB962C8B-B14F-4D97-AF65-F5344CB8AC3E}">
        <p14:creationId xmlns:p14="http://schemas.microsoft.com/office/powerpoint/2010/main" val="162323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89316-6DCA-86E1-6EDE-4B309709B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1B633-802E-6E6E-CDB7-99C7DCBF6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11715-C9C5-4855-DAEA-99962836A84D}"/>
              </a:ext>
            </a:extLst>
          </p:cNvPr>
          <p:cNvSpPr>
            <a:spLocks noGrp="1"/>
          </p:cNvSpPr>
          <p:nvPr>
            <p:ph type="body" idx="1"/>
          </p:nvPr>
        </p:nvSpPr>
        <p:spPr/>
        <p:txBody>
          <a:bodyPr/>
          <a:lstStyle/>
          <a:p>
            <a:pPr defTabSz="966612">
              <a:defRPr/>
            </a:pPr>
            <a:r>
              <a:rPr lang="en-US" dirty="0"/>
              <a:t>
Modifier-directed therapies, particularly those targeting SLC26A9, offer promising avenues for improving outcomes in cystic fibrosis (CF) and potentially other diseases. SLC26A9 is a genetic modifier that influences CFTR function and disease severity. The presentation outlines a comprehensive pipeline from genetic discovery to functional validation and compound screening. GWAS and </a:t>
            </a:r>
            <a:r>
              <a:rPr lang="en-US" dirty="0" err="1"/>
              <a:t>eQTL</a:t>
            </a:r>
            <a:r>
              <a:rPr lang="en-US" dirty="0"/>
              <a:t> studies provide the foundation for identifying therapeutic targets, while drug screening has led to the identification of candidate agonists with validated biological activity. Integration of genetic, functional, and pharmacological data is essential for advancing these therapies. However, inference robustness across populations, endpoints, and assays must be demonstrated before broad deployment. The approach exemplifies how data-driven strategies can complement existing CFTR-targeted treatments and expand therapeutic options for patients with diverse genetic backgrounds.</a:t>
            </a:r>
          </a:p>
        </p:txBody>
      </p:sp>
      <p:sp>
        <p:nvSpPr>
          <p:cNvPr id="4" name="Slide Number Placeholder 3">
            <a:extLst>
              <a:ext uri="{FF2B5EF4-FFF2-40B4-BE49-F238E27FC236}">
                <a16:creationId xmlns:a16="http://schemas.microsoft.com/office/drawing/2014/main" id="{D9E800F7-E6EB-03AB-9187-471810BCB2AD}"/>
              </a:ext>
            </a:extLst>
          </p:cNvPr>
          <p:cNvSpPr>
            <a:spLocks noGrp="1"/>
          </p:cNvSpPr>
          <p:nvPr>
            <p:ph type="sldNum" sz="quarter" idx="5"/>
          </p:nvPr>
        </p:nvSpPr>
        <p:spPr/>
        <p:txBody>
          <a:bodyPr/>
          <a:lstStyle/>
          <a:p>
            <a:fld id="{FE8CAB15-3DF6-EB40-9FDA-18E91C088BE0}" type="slidenum">
              <a:rPr lang="en-US" smtClean="0"/>
              <a:t>7</a:t>
            </a:fld>
            <a:endParaRPr lang="en-US"/>
          </a:p>
        </p:txBody>
      </p:sp>
    </p:spTree>
    <p:extLst>
      <p:ext uri="{BB962C8B-B14F-4D97-AF65-F5344CB8AC3E}">
        <p14:creationId xmlns:p14="http://schemas.microsoft.com/office/powerpoint/2010/main" val="39164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412CC-F117-5774-2E7A-A714AF81F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9DB18-B974-B09E-A0EB-5A028A545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C4FC6-072A-3D3E-C790-0AC14C31AB7F}"/>
              </a:ext>
            </a:extLst>
          </p:cNvPr>
          <p:cNvSpPr>
            <a:spLocks noGrp="1"/>
          </p:cNvSpPr>
          <p:nvPr>
            <p:ph type="body" idx="1"/>
          </p:nvPr>
        </p:nvSpPr>
        <p:spPr/>
        <p:txBody>
          <a:bodyPr/>
          <a:lstStyle/>
          <a:p>
            <a:pPr defTabSz="966612">
              <a:defRPr/>
            </a:pPr>
            <a:r>
              <a:rPr lang="en-US" sz="1400" dirty="0"/>
              <a:t>
ADA assays play a critical role as companion diagnostics (</a:t>
            </a:r>
            <a:r>
              <a:rPr lang="en-US" sz="1400" dirty="0" err="1"/>
              <a:t>CDx</a:t>
            </a:r>
            <a:r>
              <a:rPr lang="en-US" sz="1400" dirty="0"/>
              <a:t>) in gene therapy, particularly when pre-existing anti-AAV antibodies are used as exclusion criteria. These antibodies can neutralize gene therapy vectors, reducing efficacy. The FDA recommends </a:t>
            </a:r>
            <a:r>
              <a:rPr lang="en-US" sz="1400" dirty="0" err="1"/>
              <a:t>CDx</a:t>
            </a:r>
            <a:r>
              <a:rPr lang="en-US" sz="1400" dirty="0"/>
              <a:t> implementation in such cases to ensure patient safety and treatment effectiveness. Clinical bridging involves transitioning from a research-use-only (RUO) clinical trial assay to a validated </a:t>
            </a:r>
            <a:r>
              <a:rPr lang="en-US" sz="1400" dirty="0" err="1"/>
              <a:t>CDx</a:t>
            </a:r>
            <a:r>
              <a:rPr lang="en-US" sz="1400" dirty="0"/>
              <a:t>, often facing challenges such as sample shortfalls and missing outcomes. The presentation highlights the impact of false positive and false negative rates on patient access, emphasizing the need for decision-analytic </a:t>
            </a:r>
            <a:r>
              <a:rPr lang="en-US" sz="1400" dirty="0" err="1"/>
              <a:t>cutpoint</a:t>
            </a:r>
            <a:r>
              <a:rPr lang="en-US" sz="1400" dirty="0"/>
              <a:t> selection with explicit utilities. Fixed false positive rate targets may not adequately address the asymmetric consequences of misclassification, especially in one-time therapies. The choice of </a:t>
            </a:r>
            <a:r>
              <a:rPr lang="en-US" sz="1400" dirty="0" err="1"/>
              <a:t>cutpoint</a:t>
            </a:r>
            <a:r>
              <a:rPr lang="en-US" sz="1400" dirty="0"/>
              <a:t> and acceptance criteria directly influences treatment eligibility, making statistical and clinical validation essential.
</a:t>
            </a:r>
            <a:endParaRPr lang="en-US" dirty="0"/>
          </a:p>
        </p:txBody>
      </p:sp>
      <p:sp>
        <p:nvSpPr>
          <p:cNvPr id="4" name="Slide Number Placeholder 3">
            <a:extLst>
              <a:ext uri="{FF2B5EF4-FFF2-40B4-BE49-F238E27FC236}">
                <a16:creationId xmlns:a16="http://schemas.microsoft.com/office/drawing/2014/main" id="{CCAB727E-827D-C516-2568-8DCF4F1BD32F}"/>
              </a:ext>
            </a:extLst>
          </p:cNvPr>
          <p:cNvSpPr>
            <a:spLocks noGrp="1"/>
          </p:cNvSpPr>
          <p:nvPr>
            <p:ph type="sldNum" sz="quarter" idx="5"/>
          </p:nvPr>
        </p:nvSpPr>
        <p:spPr/>
        <p:txBody>
          <a:bodyPr/>
          <a:lstStyle/>
          <a:p>
            <a:fld id="{FE8CAB15-3DF6-EB40-9FDA-18E91C088BE0}" type="slidenum">
              <a:rPr lang="en-US" smtClean="0"/>
              <a:t>8</a:t>
            </a:fld>
            <a:endParaRPr lang="en-US"/>
          </a:p>
        </p:txBody>
      </p:sp>
    </p:spTree>
    <p:extLst>
      <p:ext uri="{BB962C8B-B14F-4D97-AF65-F5344CB8AC3E}">
        <p14:creationId xmlns:p14="http://schemas.microsoft.com/office/powerpoint/2010/main" val="402275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D8A6F-9BD9-5864-5867-BEE7FBF11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842E9-CF35-E0C8-5025-79D6C5308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55AAC-99D8-7A24-5DAB-77187E063A05}"/>
              </a:ext>
            </a:extLst>
          </p:cNvPr>
          <p:cNvSpPr>
            <a:spLocks noGrp="1"/>
          </p:cNvSpPr>
          <p:nvPr>
            <p:ph type="body" idx="1"/>
          </p:nvPr>
        </p:nvSpPr>
        <p:spPr/>
        <p:txBody>
          <a:bodyPr/>
          <a:lstStyle/>
          <a:p>
            <a:pPr defTabSz="966612">
              <a:defRPr/>
            </a:pPr>
            <a:r>
              <a:rPr lang="en-US" dirty="0"/>
              <a:t>
Model-Informed Drug Development (MIDD) integrates exposure-based, biological, and statistical models to inform decisions throughout the drug development lifecycle. In the context of gene therapy, MIDD addresses unique challenges such as small sample sizes, lack of placebo controls, variability in natural history data, and safety concerns. Opportunities include seamless trial designs, Bayesian dose finding, incorporation of digital endpoints, and long-term adverse event modeling. The FDA supports MIDD through initiatives like the MIDD Paired Meeting Program, which helps sponsors integrate modeling approaches into regulatory submissions. The presentation also explores how artificial intelligence can augment MIDD strategies, enhancing predictive capabilities and decision-making. MIDD is positioned as a powerful tool for optimizing development pathways and improving the efficiency and credibility of gene therapy trials.
</a:t>
            </a:r>
          </a:p>
        </p:txBody>
      </p:sp>
      <p:sp>
        <p:nvSpPr>
          <p:cNvPr id="4" name="Slide Number Placeholder 3">
            <a:extLst>
              <a:ext uri="{FF2B5EF4-FFF2-40B4-BE49-F238E27FC236}">
                <a16:creationId xmlns:a16="http://schemas.microsoft.com/office/drawing/2014/main" id="{8FE26207-1F79-4631-607B-2FA6BF429BE4}"/>
              </a:ext>
            </a:extLst>
          </p:cNvPr>
          <p:cNvSpPr>
            <a:spLocks noGrp="1"/>
          </p:cNvSpPr>
          <p:nvPr>
            <p:ph type="sldNum" sz="quarter" idx="5"/>
          </p:nvPr>
        </p:nvSpPr>
        <p:spPr/>
        <p:txBody>
          <a:bodyPr/>
          <a:lstStyle/>
          <a:p>
            <a:fld id="{FE8CAB15-3DF6-EB40-9FDA-18E91C088BE0}" type="slidenum">
              <a:rPr lang="en-US" smtClean="0"/>
              <a:t>9</a:t>
            </a:fld>
            <a:endParaRPr lang="en-US"/>
          </a:p>
        </p:txBody>
      </p:sp>
    </p:spTree>
    <p:extLst>
      <p:ext uri="{BB962C8B-B14F-4D97-AF65-F5344CB8AC3E}">
        <p14:creationId xmlns:p14="http://schemas.microsoft.com/office/powerpoint/2010/main" val="272850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This session underscores the importance of rigorous statistical frameworks and model-informed strategies in gene and cell therapy development. Single-arm trials, while necessary in rare disease contexts, require careful design to ensure credibility. Across these talks, the common thread is credibility of evidence under constraint—constraint in sample size, in ethics, and in one‑shot therapeutic opportunities. Our job as statisticians is to make assay decisions, model assumptions, and design choices explicit, testable, and robust.”</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Cross-functional collaboration and quantitative approaches are essential for advancing these innovations. The presentations collectively highlight how thoughtful design, robust modeling, and strategic validation can overcome constraints and drive progress in rare disease and gene therapy research.</a:t>
            </a:r>
          </a:p>
          <a:p>
            <a:pPr defTabSz="966612">
              <a:defRPr/>
            </a:pPr>
            <a:endParaRPr lang="en-US" dirty="0"/>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FE8CAB15-3DF6-EB40-9FDA-18E91C088BE0}" type="slidenum">
              <a:rPr lang="en-US" smtClean="0"/>
              <a:t>10</a:t>
            </a:fld>
            <a:endParaRPr lang="en-US"/>
          </a:p>
        </p:txBody>
      </p:sp>
    </p:spTree>
    <p:extLst>
      <p:ext uri="{BB962C8B-B14F-4D97-AF65-F5344CB8AC3E}">
        <p14:creationId xmlns:p14="http://schemas.microsoft.com/office/powerpoint/2010/main" val="144006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7789B8-03B0-863F-2C93-45573F688754}"/>
              </a:ext>
            </a:extLst>
          </p:cNvPr>
          <p:cNvSpPr/>
          <p:nvPr userDrawn="1"/>
        </p:nvSpPr>
        <p:spPr>
          <a:xfrm>
            <a:off x="0" y="2292626"/>
            <a:ext cx="6096000" cy="45653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D563-30CC-D7F5-4BA6-2D21F45D221B}"/>
              </a:ext>
            </a:extLst>
          </p:cNvPr>
          <p:cNvSpPr>
            <a:spLocks noGrp="1"/>
          </p:cNvSpPr>
          <p:nvPr>
            <p:ph type="ctrTitle"/>
          </p:nvPr>
        </p:nvSpPr>
        <p:spPr>
          <a:xfrm>
            <a:off x="381001" y="2884607"/>
            <a:ext cx="4695824" cy="2285241"/>
          </a:xfrm>
        </p:spPr>
        <p:txBody>
          <a:bodyPr wrap="square" anchor="t" anchorCtr="0">
            <a:spAutoFit/>
          </a:bodyPr>
          <a:lstStyle>
            <a:lvl1pPr algn="l">
              <a:defRPr sz="5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F87FDD-4DC3-AB31-CEA9-C7F161DDADD6}"/>
              </a:ext>
            </a:extLst>
          </p:cNvPr>
          <p:cNvSpPr>
            <a:spLocks noGrp="1"/>
          </p:cNvSpPr>
          <p:nvPr>
            <p:ph type="subTitle" idx="1"/>
          </p:nvPr>
        </p:nvSpPr>
        <p:spPr>
          <a:xfrm>
            <a:off x="381001" y="2553774"/>
            <a:ext cx="4695824" cy="276999"/>
          </a:xfrm>
          <a:prstGeom prst="rect">
            <a:avLst/>
          </a:prstGeom>
        </p:spPr>
        <p:txBody>
          <a:bodyPr wrap="square">
            <a:sp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14809C4-4F8E-BC5A-0A07-1FEF398E73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475" y="382472"/>
            <a:ext cx="3175000" cy="424907"/>
          </a:xfrm>
          <a:prstGeom prst="rect">
            <a:avLst/>
          </a:prstGeom>
        </p:spPr>
      </p:pic>
      <p:sp>
        <p:nvSpPr>
          <p:cNvPr id="14" name="Content Placeholder 13">
            <a:extLst>
              <a:ext uri="{FF2B5EF4-FFF2-40B4-BE49-F238E27FC236}">
                <a16:creationId xmlns:a16="http://schemas.microsoft.com/office/drawing/2014/main" id="{F61D90EE-3663-235E-A902-E62558DD1FFC}"/>
              </a:ext>
            </a:extLst>
          </p:cNvPr>
          <p:cNvSpPr>
            <a:spLocks noGrp="1"/>
          </p:cNvSpPr>
          <p:nvPr>
            <p:ph sz="quarter" idx="11"/>
          </p:nvPr>
        </p:nvSpPr>
        <p:spPr>
          <a:xfrm>
            <a:off x="381001" y="6269568"/>
            <a:ext cx="4695824" cy="276999"/>
          </a:xfrm>
          <a:prstGeom prst="rect">
            <a:avLst/>
          </a:prstGeom>
        </p:spPr>
        <p:txBody>
          <a:bodyPr wrap="square">
            <a:spAutoFit/>
          </a:bodyPr>
          <a:lstStyle>
            <a:lvl1pPr>
              <a:lnSpc>
                <a:spcPct val="100000"/>
              </a:lnSpc>
              <a:spcAft>
                <a:spcPts val="0"/>
              </a:spcAft>
              <a:defRPr sz="1800" b="0">
                <a:solidFill>
                  <a:schemeClr val="bg1"/>
                </a:solidFill>
              </a:defRPr>
            </a:lvl1pPr>
          </a:lstStyle>
          <a:p>
            <a:pPr lvl="0"/>
            <a:r>
              <a:rPr lang="en-US"/>
              <a:t>Click to edit Master text styles</a:t>
            </a:r>
          </a:p>
        </p:txBody>
      </p:sp>
      <p:pic>
        <p:nvPicPr>
          <p:cNvPr id="5" name="Graphic 4">
            <a:extLst>
              <a:ext uri="{FF2B5EF4-FFF2-40B4-BE49-F238E27FC236}">
                <a16:creationId xmlns:a16="http://schemas.microsoft.com/office/drawing/2014/main" id="{FA9E16C8-7D49-6AED-BF5C-04C780B985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1475" y="382472"/>
            <a:ext cx="3175000" cy="424907"/>
          </a:xfrm>
          <a:prstGeom prst="rect">
            <a:avLst/>
          </a:prstGeom>
        </p:spPr>
      </p:pic>
      <p:sp>
        <p:nvSpPr>
          <p:cNvPr id="8" name="Picture Placeholder 7">
            <a:extLst>
              <a:ext uri="{FF2B5EF4-FFF2-40B4-BE49-F238E27FC236}">
                <a16:creationId xmlns:a16="http://schemas.microsoft.com/office/drawing/2014/main" id="{D2853431-0610-8BED-67B7-78BC0FA504C2}"/>
              </a:ext>
            </a:extLst>
          </p:cNvPr>
          <p:cNvSpPr>
            <a:spLocks noGrp="1"/>
          </p:cNvSpPr>
          <p:nvPr>
            <p:ph type="pic" sz="quarter" idx="16"/>
          </p:nvPr>
        </p:nvSpPr>
        <p:spPr>
          <a:xfrm>
            <a:off x="6096000" y="0"/>
            <a:ext cx="6096000" cy="6858000"/>
          </a:xfrm>
          <a:solidFill>
            <a:schemeClr val="bg2"/>
          </a:solidFill>
        </p:spPr>
        <p:txBody>
          <a:bodyPr anchor="ctr" anchorCtr="0"/>
          <a:lstStyle>
            <a:lvl1pPr algn="ctr">
              <a:defRPr/>
            </a:lvl1pPr>
          </a:lstStyle>
          <a:p>
            <a:r>
              <a:rPr lang="en-US"/>
              <a:t>Click icon to add picture</a:t>
            </a:r>
          </a:p>
        </p:txBody>
      </p:sp>
    </p:spTree>
    <p:extLst>
      <p:ext uri="{BB962C8B-B14F-4D97-AF65-F5344CB8AC3E}">
        <p14:creationId xmlns:p14="http://schemas.microsoft.com/office/powerpoint/2010/main" val="780661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reinvent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05E957-3856-796C-AB48-9EF0B69AB94C}"/>
              </a:ext>
            </a:extLst>
          </p:cNvPr>
          <p:cNvPicPr>
            <a:picLocks noChangeAspect="1"/>
          </p:cNvPicPr>
          <p:nvPr userDrawn="1"/>
        </p:nvPicPr>
        <p:blipFill>
          <a:blip r:embed="rId2">
            <a:extLst>
              <a:ext uri="{28A0092B-C50C-407E-A947-70E740481C1C}">
                <a14:useLocalDpi xmlns:a14="http://schemas.microsoft.com/office/drawing/2010/main" val="0"/>
              </a:ext>
            </a:extLst>
          </a:blip>
          <a:srcRect l="9" r="9"/>
          <a:stretch/>
        </p:blipFill>
        <p:spPr>
          <a:xfrm>
            <a:off x="0" y="0"/>
            <a:ext cx="12189896" cy="6858000"/>
          </a:xfrm>
          <a:prstGeom prst="rect">
            <a:avLst/>
          </a:prstGeom>
        </p:spPr>
      </p:pic>
      <p:sp>
        <p:nvSpPr>
          <p:cNvPr id="2" name="Title 1">
            <a:extLst>
              <a:ext uri="{FF2B5EF4-FFF2-40B4-BE49-F238E27FC236}">
                <a16:creationId xmlns:a16="http://schemas.microsoft.com/office/drawing/2014/main" id="{3BD0F2F8-2771-6F2F-4BA0-D6D3B01C334E}"/>
              </a:ext>
            </a:extLst>
          </p:cNvPr>
          <p:cNvSpPr>
            <a:spLocks noGrp="1"/>
          </p:cNvSpPr>
          <p:nvPr>
            <p:ph type="title"/>
          </p:nvPr>
        </p:nvSpPr>
        <p:spPr>
          <a:xfrm>
            <a:off x="381000" y="2286000"/>
            <a:ext cx="3679825" cy="2286000"/>
          </a:xfrm>
        </p:spPr>
        <p:txBody>
          <a:bodyPr anchor="ctr" anchorCtr="0"/>
          <a:lstStyle>
            <a:lvl1pPr>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142717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center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05E957-3856-796C-AB48-9EF0B69AB94C}"/>
              </a:ext>
            </a:extLst>
          </p:cNvPr>
          <p:cNvPicPr>
            <a:picLocks noChangeAspect="1"/>
          </p:cNvPicPr>
          <p:nvPr userDrawn="1"/>
        </p:nvPicPr>
        <p:blipFill>
          <a:blip r:embed="rId2">
            <a:extLst>
              <a:ext uri="{28A0092B-C50C-407E-A947-70E740481C1C}">
                <a14:useLocalDpi xmlns:a14="http://schemas.microsoft.com/office/drawing/2010/main" val="0"/>
              </a:ext>
            </a:extLst>
          </a:blip>
          <a:srcRect l="9" r="9"/>
          <a:stretch/>
        </p:blipFill>
        <p:spPr>
          <a:xfrm>
            <a:off x="0" y="0"/>
            <a:ext cx="12189800" cy="6858000"/>
          </a:xfrm>
          <a:prstGeom prst="rect">
            <a:avLst/>
          </a:prstGeom>
        </p:spPr>
      </p:pic>
      <p:sp>
        <p:nvSpPr>
          <p:cNvPr id="2" name="Title 1">
            <a:extLst>
              <a:ext uri="{FF2B5EF4-FFF2-40B4-BE49-F238E27FC236}">
                <a16:creationId xmlns:a16="http://schemas.microsoft.com/office/drawing/2014/main" id="{3BD0F2F8-2771-6F2F-4BA0-D6D3B01C334E}"/>
              </a:ext>
            </a:extLst>
          </p:cNvPr>
          <p:cNvSpPr>
            <a:spLocks noGrp="1"/>
          </p:cNvSpPr>
          <p:nvPr>
            <p:ph type="title"/>
          </p:nvPr>
        </p:nvSpPr>
        <p:spPr>
          <a:xfrm>
            <a:off x="381000" y="2286000"/>
            <a:ext cx="3679825" cy="2286000"/>
          </a:xfrm>
        </p:spPr>
        <p:txBody>
          <a:bodyPr anchor="ctr" anchorCtr="0"/>
          <a:lstStyle>
            <a:lvl1pPr>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679847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rge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33AA-ECED-F974-7208-C99225A21E7A}"/>
              </a:ext>
            </a:extLst>
          </p:cNvPr>
          <p:cNvSpPr>
            <a:spLocks noGrp="1"/>
          </p:cNvSpPr>
          <p:nvPr>
            <p:ph type="title"/>
          </p:nvPr>
        </p:nvSpPr>
        <p:spPr>
          <a:xfrm>
            <a:off x="381000" y="285750"/>
            <a:ext cx="11430000" cy="1938992"/>
          </a:xfrm>
        </p:spPr>
        <p:txBody>
          <a:bodyPr/>
          <a:lstStyle>
            <a:lvl1pPr algn="l" defTabSz="914400" rtl="0" eaLnBrk="1" latinLnBrk="0" hangingPunct="1">
              <a:lnSpc>
                <a:spcPct val="90000"/>
              </a:lnSpc>
              <a:spcBef>
                <a:spcPct val="0"/>
              </a:spcBef>
              <a:buNone/>
              <a:defRPr lang="en-US" sz="7000" kern="1200" dirty="0">
                <a:solidFill>
                  <a:schemeClr val="bg1"/>
                </a:solidFill>
                <a:latin typeface="+mj-lt"/>
                <a:ea typeface="+mj-ea"/>
                <a:cs typeface="+mj-cs"/>
              </a:defRPr>
            </a:lvl1pPr>
          </a:lstStyle>
          <a:p>
            <a:r>
              <a:rPr lang="en-US"/>
              <a:t>Click to edit Master title style</a:t>
            </a:r>
          </a:p>
        </p:txBody>
      </p:sp>
      <p:sp>
        <p:nvSpPr>
          <p:cNvPr id="3" name="Footer Placeholder 2">
            <a:extLst>
              <a:ext uri="{FF2B5EF4-FFF2-40B4-BE49-F238E27FC236}">
                <a16:creationId xmlns:a16="http://schemas.microsoft.com/office/drawing/2014/main" id="{724A9DFC-A498-AC81-5F52-12A803CFD7BA}"/>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B8FE29C-3317-8FE3-46AD-116B9846878E}"/>
              </a:ext>
            </a:extLst>
          </p:cNvPr>
          <p:cNvSpPr>
            <a:spLocks noGrp="1"/>
          </p:cNvSpPr>
          <p:nvPr>
            <p:ph type="sldNum" sz="quarter" idx="11"/>
          </p:nvPr>
        </p:nvSpPr>
        <p:spPr/>
        <p:txBody>
          <a:bodyPr/>
          <a:lstStyle>
            <a:lvl1pPr>
              <a:defRPr>
                <a:solidFill>
                  <a:schemeClr val="bg1"/>
                </a:solidFill>
              </a:defRPr>
            </a:lvl1pPr>
          </a:lstStyle>
          <a:p>
            <a:fld id="{5857310F-B14D-411D-AE31-FBA04AFE629D}" type="slidenum">
              <a:rPr lang="en-US" smtClean="0"/>
              <a:pPr/>
              <a:t>‹#›</a:t>
            </a:fld>
            <a:endParaRPr lang="en-US"/>
          </a:p>
        </p:txBody>
      </p:sp>
      <p:pic>
        <p:nvPicPr>
          <p:cNvPr id="6" name="Graphic 5">
            <a:extLst>
              <a:ext uri="{FF2B5EF4-FFF2-40B4-BE49-F238E27FC236}">
                <a16:creationId xmlns:a16="http://schemas.microsoft.com/office/drawing/2014/main" id="{1AF4A0F7-BA83-E0A0-73FA-AA8B45450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cxnSp>
        <p:nvCxnSpPr>
          <p:cNvPr id="10" name="Straight Connector 9">
            <a:extLst>
              <a:ext uri="{FF2B5EF4-FFF2-40B4-BE49-F238E27FC236}">
                <a16:creationId xmlns:a16="http://schemas.microsoft.com/office/drawing/2014/main" id="{C06068A1-131F-C6A2-2F4B-AF1D78D93D14}"/>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4ACF594-130A-19E9-EA33-ACFBDC812AB0}"/>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789BF00-8544-A18D-1FAB-A1A06051AABB}"/>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20BF5C9-F238-1733-CA15-3C21C4E4180E}"/>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39828F5-D6BE-07FB-CEC6-88729EBC937E}"/>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748BC00-115F-4091-C5EA-697631807BF1}"/>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63F5004-51FB-AF2B-E8CC-A1F6C0BD77D8}"/>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D91CEA-EA26-2C6F-06AC-17193C94BB3F}"/>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44EDDF3-3FCF-43E5-D7CF-6F2D56C28FE8}"/>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B473D20-0D2C-2DEE-0F46-FF80F5003C2D}"/>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81223CD-23A9-8DEB-8E38-B809D0EDA612}"/>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3DBEAB-48CD-3544-195A-1BDA917DB8B4}"/>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3CFC54D-D317-0235-C279-C21C83468F1D}"/>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4818C69-826E-9C40-4AFB-D9A3737B5831}"/>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07324EC-3DD5-5D1E-26CA-D9C93B540F63}"/>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CDF4ECF-B443-6E1E-4404-458E98F83D05}"/>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4764FA1-65B8-8386-164D-0AFC59AF1934}"/>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304EB4C-65B9-B872-6F83-8FF60A6833A7}"/>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84F14E2-A290-3F2E-130C-0E2F321F88BF}"/>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A9B8F27-621A-3E4F-66E4-04B0F266200A}"/>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9126EE2-E08D-EC36-4B54-DFD7C53EB5AD}"/>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7528B25-250F-AD3A-B6AA-37E030171B77}"/>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5814805-45FC-E9C6-9F14-AADF50851D5C}"/>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CAE108D-7F2E-7371-B063-2B732708A275}"/>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E6310F5-1BB0-684C-0C60-C1AE3AB3F0B4}"/>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D270CDC-29F4-F0BD-B139-89235D43CE4D}"/>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62B0836-9940-A319-CDCF-1A83F4EEEF77}"/>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E0F1D56-DC8E-8615-D790-22593A15C675}"/>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D8BC96A-AA28-763B-865E-CB013816E304}"/>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EC16BBA-AAEA-AF47-6448-550AFA1FAF2B}"/>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CBD5C1F-4DFF-B326-35FD-2873BA5239E9}"/>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8BC199D-5B02-EB1E-84B1-A3D56B2F1F81}"/>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3077A5D-F129-83D8-C08C-6A37FBA2F721}"/>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F43BE39-D6F9-FA98-1E07-DFCC406CE077}"/>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0A74129-DBB5-E5D8-65E8-FF831D430F1D}"/>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58D87BD-AE8E-6754-A8BE-6D11E1C78328}"/>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6264D1A-7629-C5E6-EC18-234704CA131A}"/>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FC5D8CA-2215-B15F-7B82-B79F335D2B42}"/>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9F4C31D6-953F-3961-98C2-86E1FDECFF5D}"/>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CAA6668-9CED-831A-8754-E956C91BCD3E}"/>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14D8B9C-BDCA-3D4C-D95F-87DB80EC840A}"/>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A6FAACE-A707-3536-CE3C-6183D175C558}"/>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C86322A-6638-F720-3666-49663B487F12}"/>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F907599-5FAD-DA0C-18C1-A1E3BE066515}"/>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FDC67E2-AE3B-6ADA-C1E6-6D1298DBDAD6}"/>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F21288A-BC27-4AC6-8B6F-482F189B467C}"/>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4FB874D-5411-ADEB-FF98-765E4B83DD1C}"/>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71BF820-BBA0-D041-67EC-9043B4AED46D}"/>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EC78C14-6556-9B8B-C664-FA2BC3095EFD}"/>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88A4D9D-92CC-9451-987C-F9B4A7CDCDBA}"/>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F4F26A3-B0EC-729F-2727-F9109444A681}"/>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CCCBFB0-AD1C-869D-CD2B-1260D1AE2BE7}"/>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34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text light gra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33AA-ECED-F974-7208-C99225A21E7A}"/>
              </a:ext>
            </a:extLst>
          </p:cNvPr>
          <p:cNvSpPr>
            <a:spLocks noGrp="1"/>
          </p:cNvSpPr>
          <p:nvPr>
            <p:ph type="title"/>
          </p:nvPr>
        </p:nvSpPr>
        <p:spPr>
          <a:xfrm>
            <a:off x="381000" y="285750"/>
            <a:ext cx="11430000" cy="1938992"/>
          </a:xfrm>
        </p:spPr>
        <p:txBody>
          <a:bodyPr/>
          <a:lstStyle>
            <a:lvl1pPr algn="l" defTabSz="914400" rtl="0" eaLnBrk="1" latinLnBrk="0" hangingPunct="1">
              <a:lnSpc>
                <a:spcPct val="90000"/>
              </a:lnSpc>
              <a:spcBef>
                <a:spcPct val="0"/>
              </a:spcBef>
              <a:buNone/>
              <a:defRPr lang="en-US" sz="7000" kern="1200" dirty="0">
                <a:solidFill>
                  <a:schemeClr val="tx1"/>
                </a:solidFill>
                <a:latin typeface="+mj-lt"/>
                <a:ea typeface="+mj-ea"/>
                <a:cs typeface="+mj-cs"/>
              </a:defRPr>
            </a:lvl1pPr>
          </a:lstStyle>
          <a:p>
            <a:r>
              <a:rPr lang="en-US"/>
              <a:t>Click to edit Master title style</a:t>
            </a:r>
          </a:p>
        </p:txBody>
      </p:sp>
      <p:sp>
        <p:nvSpPr>
          <p:cNvPr id="3" name="Footer Placeholder 2">
            <a:extLst>
              <a:ext uri="{FF2B5EF4-FFF2-40B4-BE49-F238E27FC236}">
                <a16:creationId xmlns:a16="http://schemas.microsoft.com/office/drawing/2014/main" id="{724A9DFC-A498-AC81-5F52-12A803CFD7BA}"/>
              </a:ext>
            </a:extLst>
          </p:cNvPr>
          <p:cNvSpPr>
            <a:spLocks noGrp="1"/>
          </p:cNvSpPr>
          <p:nvPr>
            <p:ph type="ftr" sz="quarter" idx="10"/>
          </p:nvPr>
        </p:nvSpPr>
        <p:spPr/>
        <p:txBody>
          <a:bodyPr/>
          <a:lstStyle>
            <a:lvl1pPr>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5B8FE29C-3317-8FE3-46AD-116B9846878E}"/>
              </a:ext>
            </a:extLst>
          </p:cNvPr>
          <p:cNvSpPr>
            <a:spLocks noGrp="1"/>
          </p:cNvSpPr>
          <p:nvPr>
            <p:ph type="sldNum" sz="quarter" idx="11"/>
          </p:nvPr>
        </p:nvSpPr>
        <p:spPr/>
        <p:txBody>
          <a:bodyPr/>
          <a:lstStyle>
            <a:lvl1pPr>
              <a:defRPr>
                <a:solidFill>
                  <a:schemeClr val="tx1"/>
                </a:solidFill>
              </a:defRPr>
            </a:lvl1pPr>
          </a:lstStyle>
          <a:p>
            <a:fld id="{5857310F-B14D-411D-AE31-FBA04AFE629D}" type="slidenum">
              <a:rPr lang="en-US" smtClean="0"/>
              <a:pPr/>
              <a:t>‹#›</a:t>
            </a:fld>
            <a:endParaRPr lang="en-US"/>
          </a:p>
        </p:txBody>
      </p:sp>
    </p:spTree>
    <p:extLst>
      <p:ext uri="{BB962C8B-B14F-4D97-AF65-F5344CB8AC3E}">
        <p14:creationId xmlns:p14="http://schemas.microsoft.com/office/powerpoint/2010/main" val="3174434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three segm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F3A400-C957-2113-D628-0359789E6949}"/>
              </a:ext>
            </a:extLst>
          </p:cNvPr>
          <p:cNvSpPr/>
          <p:nvPr userDrawn="1"/>
        </p:nvSpPr>
        <p:spPr>
          <a:xfrm>
            <a:off x="0" y="4561840"/>
            <a:ext cx="12192000" cy="22961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B1C721-1FF2-3B0D-4ED4-0DDE4530741F}"/>
              </a:ext>
            </a:extLst>
          </p:cNvPr>
          <p:cNvSpPr/>
          <p:nvPr userDrawn="1"/>
        </p:nvSpPr>
        <p:spPr>
          <a:xfrm>
            <a:off x="9265920" y="0"/>
            <a:ext cx="2926080" cy="45618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FEE0E-E3D9-C1C4-6210-F94EEC4DB9C2}"/>
              </a:ext>
            </a:extLst>
          </p:cNvPr>
          <p:cNvSpPr>
            <a:spLocks noGrp="1"/>
          </p:cNvSpPr>
          <p:nvPr>
            <p:ph type="title"/>
          </p:nvPr>
        </p:nvSpPr>
        <p:spPr>
          <a:xfrm>
            <a:off x="1104899" y="1143000"/>
            <a:ext cx="7764463" cy="1523494"/>
          </a:xfrm>
        </p:spPr>
        <p:txBody>
          <a:bodyPr/>
          <a:lstStyle>
            <a:lvl1pPr marL="381000" indent="-371475" algn="l" defTabSz="914400" rtl="0" eaLnBrk="1" latinLnBrk="0" hangingPunct="1">
              <a:lnSpc>
                <a:spcPct val="90000"/>
              </a:lnSpc>
              <a:spcBef>
                <a:spcPct val="0"/>
              </a:spcBef>
              <a:buNone/>
              <a:defRPr lang="en-US" sz="5500" kern="1200" dirty="0">
                <a:solidFill>
                  <a:schemeClr val="tx1"/>
                </a:solidFill>
                <a:latin typeface="+mj-lt"/>
                <a:ea typeface="+mj-ea"/>
                <a:cs typeface="+mj-cs"/>
              </a:defRPr>
            </a:lvl1pPr>
          </a:lstStyle>
          <a:p>
            <a:r>
              <a:rPr lang="en-US"/>
              <a:t>Click to edit Master title style</a:t>
            </a:r>
          </a:p>
        </p:txBody>
      </p:sp>
      <p:sp>
        <p:nvSpPr>
          <p:cNvPr id="3" name="Footer Placeholder 2">
            <a:extLst>
              <a:ext uri="{FF2B5EF4-FFF2-40B4-BE49-F238E27FC236}">
                <a16:creationId xmlns:a16="http://schemas.microsoft.com/office/drawing/2014/main" id="{C5EB4539-0399-4CE9-7C33-CB3217655A1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8E2140F-3030-DA79-8CA5-C705B584282A}"/>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9" name="Content Placeholder 8">
            <a:extLst>
              <a:ext uri="{FF2B5EF4-FFF2-40B4-BE49-F238E27FC236}">
                <a16:creationId xmlns:a16="http://schemas.microsoft.com/office/drawing/2014/main" id="{5160478E-98E7-301B-B169-01EB5F4BE339}"/>
              </a:ext>
            </a:extLst>
          </p:cNvPr>
          <p:cNvSpPr>
            <a:spLocks noGrp="1"/>
          </p:cNvSpPr>
          <p:nvPr>
            <p:ph sz="quarter" idx="12"/>
          </p:nvPr>
        </p:nvSpPr>
        <p:spPr>
          <a:xfrm>
            <a:off x="9520238" y="3248395"/>
            <a:ext cx="2284412" cy="498598"/>
          </a:xfrm>
          <a:prstGeom prst="rect">
            <a:avLst/>
          </a:prstGeom>
        </p:spPr>
        <p:txBody>
          <a:bodyPr/>
          <a:lstStyle>
            <a:lvl1pPr>
              <a:lnSpc>
                <a:spcPct val="90000"/>
              </a:lnSpc>
              <a:spcBef>
                <a:spcPts val="0"/>
              </a:spcBef>
              <a:defRPr b="0">
                <a:solidFill>
                  <a:schemeClr val="bg1"/>
                </a:solidFill>
              </a:defRPr>
            </a:lvl1pPr>
            <a:lvl2pPr>
              <a:spcBef>
                <a:spcPts val="0"/>
              </a:spcBef>
              <a:defRPr b="0">
                <a:solidFill>
                  <a:schemeClr val="bg1"/>
                </a:solidFill>
              </a:defRPr>
            </a:lvl2pPr>
            <a:lvl3pPr>
              <a:spcBef>
                <a:spcPts val="0"/>
              </a:spcBef>
              <a:defRPr b="0">
                <a:solidFill>
                  <a:schemeClr val="bg1"/>
                </a:solidFill>
              </a:defRPr>
            </a:lvl3pPr>
            <a:lvl4pPr>
              <a:spcBef>
                <a:spcPts val="0"/>
              </a:spcBef>
              <a:defRPr b="0">
                <a:solidFill>
                  <a:schemeClr val="bg1"/>
                </a:solidFill>
              </a:defRPr>
            </a:lvl4pPr>
            <a:lvl5pPr>
              <a:spcBef>
                <a:spcPts val="0"/>
              </a:spcBef>
              <a:defRPr b="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92429194-5114-3D3F-5EF7-EB45A28482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89997"/>
            <a:ext cx="1737800" cy="232568"/>
          </a:xfrm>
          <a:prstGeom prst="rect">
            <a:avLst/>
          </a:prstGeom>
        </p:spPr>
      </p:pic>
    </p:spTree>
    <p:extLst>
      <p:ext uri="{BB962C8B-B14F-4D97-AF65-F5344CB8AC3E}">
        <p14:creationId xmlns:p14="http://schemas.microsoft.com/office/powerpoint/2010/main" val="389966841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 purple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B1C721-1FF2-3B0D-4ED4-0DDE4530741F}"/>
              </a:ext>
            </a:extLst>
          </p:cNvPr>
          <p:cNvSpPr/>
          <p:nvPr userDrawn="1"/>
        </p:nvSpPr>
        <p:spPr>
          <a:xfrm>
            <a:off x="9265920" y="0"/>
            <a:ext cx="292608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FEE0E-E3D9-C1C4-6210-F94EEC4DB9C2}"/>
              </a:ext>
            </a:extLst>
          </p:cNvPr>
          <p:cNvSpPr>
            <a:spLocks noGrp="1"/>
          </p:cNvSpPr>
          <p:nvPr>
            <p:ph type="title"/>
          </p:nvPr>
        </p:nvSpPr>
        <p:spPr>
          <a:xfrm>
            <a:off x="1104899" y="1143000"/>
            <a:ext cx="7764463" cy="1523494"/>
          </a:xfrm>
        </p:spPr>
        <p:txBody>
          <a:bodyPr/>
          <a:lstStyle>
            <a:lvl1pPr marL="381000" indent="-371475" algn="l" defTabSz="914400" rtl="0" eaLnBrk="1" latinLnBrk="0" hangingPunct="1">
              <a:lnSpc>
                <a:spcPct val="90000"/>
              </a:lnSpc>
              <a:spcBef>
                <a:spcPct val="0"/>
              </a:spcBef>
              <a:buNone/>
              <a:defRPr lang="en-US" sz="5500" kern="1200" dirty="0">
                <a:solidFill>
                  <a:schemeClr val="tx1"/>
                </a:solidFill>
                <a:latin typeface="+mj-lt"/>
                <a:ea typeface="+mj-ea"/>
                <a:cs typeface="+mj-cs"/>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C5EB4539-0399-4CE9-7C33-CB3217655A14}"/>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8E2140F-3030-DA79-8CA5-C705B584282A}"/>
              </a:ext>
            </a:extLst>
          </p:cNvPr>
          <p:cNvSpPr>
            <a:spLocks noGrp="1"/>
          </p:cNvSpPr>
          <p:nvPr>
            <p:ph type="sldNum" sz="quarter" idx="11"/>
          </p:nvPr>
        </p:nvSpPr>
        <p:spPr/>
        <p:txBody>
          <a:bodyPr/>
          <a:lstStyle>
            <a:lvl1pPr>
              <a:defRPr>
                <a:solidFill>
                  <a:schemeClr val="bg1"/>
                </a:solidFill>
              </a:defRPr>
            </a:lvl1pPr>
          </a:lstStyle>
          <a:p>
            <a:fld id="{5857310F-B14D-411D-AE31-FBA04AFE629D}" type="slidenum">
              <a:rPr lang="en-US" smtClean="0"/>
              <a:pPr/>
              <a:t>‹#›</a:t>
            </a:fld>
            <a:endParaRPr lang="en-US"/>
          </a:p>
        </p:txBody>
      </p:sp>
      <p:sp>
        <p:nvSpPr>
          <p:cNvPr id="9" name="Content Placeholder 8">
            <a:extLst>
              <a:ext uri="{FF2B5EF4-FFF2-40B4-BE49-F238E27FC236}">
                <a16:creationId xmlns:a16="http://schemas.microsoft.com/office/drawing/2014/main" id="{5160478E-98E7-301B-B169-01EB5F4BE339}"/>
              </a:ext>
            </a:extLst>
          </p:cNvPr>
          <p:cNvSpPr>
            <a:spLocks noGrp="1"/>
          </p:cNvSpPr>
          <p:nvPr>
            <p:ph sz="quarter" idx="12"/>
          </p:nvPr>
        </p:nvSpPr>
        <p:spPr>
          <a:xfrm>
            <a:off x="9520238" y="3248395"/>
            <a:ext cx="2284412" cy="498598"/>
          </a:xfrm>
          <a:prstGeom prst="rect">
            <a:avLst/>
          </a:prstGeom>
        </p:spPr>
        <p:txBody>
          <a:bodyPr/>
          <a:lstStyle>
            <a:lvl1pPr>
              <a:lnSpc>
                <a:spcPct val="90000"/>
              </a:lnSpc>
              <a:spcBef>
                <a:spcPts val="0"/>
              </a:spcBef>
              <a:defRPr b="0">
                <a:solidFill>
                  <a:schemeClr val="bg1"/>
                </a:solidFill>
              </a:defRPr>
            </a:lvl1pPr>
            <a:lvl2pPr>
              <a:spcBef>
                <a:spcPts val="0"/>
              </a:spcBef>
              <a:defRPr b="0">
                <a:solidFill>
                  <a:schemeClr val="bg1"/>
                </a:solidFill>
              </a:defRPr>
            </a:lvl2pPr>
            <a:lvl3pPr>
              <a:spcBef>
                <a:spcPts val="0"/>
              </a:spcBef>
              <a:defRPr b="0">
                <a:solidFill>
                  <a:schemeClr val="bg1"/>
                </a:solidFill>
              </a:defRPr>
            </a:lvl3pPr>
            <a:lvl4pPr>
              <a:spcBef>
                <a:spcPts val="0"/>
              </a:spcBef>
              <a:defRPr b="0">
                <a:solidFill>
                  <a:schemeClr val="bg1"/>
                </a:solidFill>
              </a:defRPr>
            </a:lvl4pPr>
            <a:lvl5pPr>
              <a:spcBef>
                <a:spcPts val="0"/>
              </a:spcBef>
              <a:defRPr b="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674225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46D8014D-2A33-1FE8-1030-AFAB02C4B42A}"/>
              </a:ext>
            </a:extLst>
          </p:cNvPr>
          <p:cNvSpPr>
            <a:spLocks noGrp="1"/>
          </p:cNvSpPr>
          <p:nvPr>
            <p:ph type="pic" sz="quarter" idx="16"/>
          </p:nvPr>
        </p:nvSpPr>
        <p:spPr>
          <a:xfrm>
            <a:off x="8148636" y="0"/>
            <a:ext cx="4043363" cy="68580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A0CFEE0E-E3D9-C1C4-6210-F94EEC4DB9C2}"/>
              </a:ext>
            </a:extLst>
          </p:cNvPr>
          <p:cNvSpPr>
            <a:spLocks noGrp="1"/>
          </p:cNvSpPr>
          <p:nvPr>
            <p:ph type="title"/>
          </p:nvPr>
        </p:nvSpPr>
        <p:spPr>
          <a:xfrm>
            <a:off x="387350" y="1143000"/>
            <a:ext cx="7373937" cy="1523494"/>
          </a:xfrm>
        </p:spPr>
        <p:txBody>
          <a:bodyPr/>
          <a:lstStyle>
            <a:lvl1pPr marL="381000" indent="-371475" algn="l" defTabSz="914400" rtl="0" eaLnBrk="1" latinLnBrk="0" hangingPunct="1">
              <a:lnSpc>
                <a:spcPct val="90000"/>
              </a:lnSpc>
              <a:spcBef>
                <a:spcPct val="0"/>
              </a:spcBef>
              <a:buNone/>
              <a:defRPr lang="en-US" sz="5500" kern="1200" dirty="0">
                <a:solidFill>
                  <a:schemeClr val="tx1"/>
                </a:solidFill>
                <a:latin typeface="+mj-lt"/>
                <a:ea typeface="+mj-ea"/>
                <a:cs typeface="+mj-cs"/>
              </a:defRPr>
            </a:lvl1pPr>
          </a:lstStyle>
          <a:p>
            <a:r>
              <a:rPr lang="en-US"/>
              <a:t>Click to edit Master title style</a:t>
            </a:r>
          </a:p>
        </p:txBody>
      </p:sp>
      <p:sp>
        <p:nvSpPr>
          <p:cNvPr id="12" name="Content Placeholder 8">
            <a:extLst>
              <a:ext uri="{FF2B5EF4-FFF2-40B4-BE49-F238E27FC236}">
                <a16:creationId xmlns:a16="http://schemas.microsoft.com/office/drawing/2014/main" id="{6EF73BEC-1F7E-482C-E4B6-C22E6842E158}"/>
              </a:ext>
            </a:extLst>
          </p:cNvPr>
          <p:cNvSpPr>
            <a:spLocks noGrp="1"/>
          </p:cNvSpPr>
          <p:nvPr>
            <p:ph sz="quarter" idx="13"/>
          </p:nvPr>
        </p:nvSpPr>
        <p:spPr>
          <a:xfrm>
            <a:off x="755380" y="4765758"/>
            <a:ext cx="2284412" cy="498598"/>
          </a:xfrm>
          <a:prstGeom prst="rect">
            <a:avLst/>
          </a:prstGeom>
        </p:spPr>
        <p:txBody>
          <a:bodyPr/>
          <a:lstStyle>
            <a:lvl1pPr>
              <a:lnSpc>
                <a:spcPct val="90000"/>
              </a:lnSpc>
              <a:spcBef>
                <a:spcPts val="0"/>
              </a:spcBef>
              <a:defRPr b="0">
                <a:solidFill>
                  <a:schemeClr val="accent1"/>
                </a:solidFill>
              </a:defRPr>
            </a:lvl1pPr>
            <a:lvl2pPr>
              <a:spcBef>
                <a:spcPts val="0"/>
              </a:spcBef>
              <a:defRPr b="0">
                <a:solidFill>
                  <a:schemeClr val="bg1"/>
                </a:solidFill>
              </a:defRPr>
            </a:lvl2pPr>
            <a:lvl3pPr>
              <a:spcBef>
                <a:spcPts val="0"/>
              </a:spcBef>
              <a:defRPr b="0">
                <a:solidFill>
                  <a:schemeClr val="bg1"/>
                </a:solidFill>
              </a:defRPr>
            </a:lvl3pPr>
            <a:lvl4pPr>
              <a:spcBef>
                <a:spcPts val="0"/>
              </a:spcBef>
              <a:defRPr b="0">
                <a:solidFill>
                  <a:schemeClr val="bg1"/>
                </a:solidFill>
              </a:defRPr>
            </a:lvl4pPr>
            <a:lvl5pPr>
              <a:spcBef>
                <a:spcPts val="0"/>
              </a:spcBef>
              <a:defRPr b="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C5EB4539-0399-4CE9-7C33-CB3217655A1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8E2140F-3030-DA79-8CA5-C705B584282A}"/>
              </a:ext>
            </a:extLst>
          </p:cNvPr>
          <p:cNvSpPr>
            <a:spLocks noGrp="1"/>
          </p:cNvSpPr>
          <p:nvPr>
            <p:ph type="sldNum" sz="quarter" idx="11"/>
          </p:nvPr>
        </p:nvSpPr>
        <p:spPr/>
        <p:txBody>
          <a:bodyPr/>
          <a:lstStyle/>
          <a:p>
            <a:fld id="{5857310F-B14D-411D-AE31-FBA04AFE629D}" type="slidenum">
              <a:rPr lang="en-US" smtClean="0"/>
              <a:pPr/>
              <a:t>‹#›</a:t>
            </a:fld>
            <a:endParaRPr lang="en-US"/>
          </a:p>
        </p:txBody>
      </p:sp>
    </p:spTree>
    <p:extLst>
      <p:ext uri="{BB962C8B-B14F-4D97-AF65-F5344CB8AC3E}">
        <p14:creationId xmlns:p14="http://schemas.microsoft.com/office/powerpoint/2010/main" val="172680190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BMS purple with half image">
    <p:bg>
      <p:bgPr>
        <a:solidFill>
          <a:schemeClr val="accent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7489C9FE-BC8E-CC73-09E5-9E52E869BD72}"/>
              </a:ext>
            </a:extLst>
          </p:cNvPr>
          <p:cNvSpPr>
            <a:spLocks noGrp="1"/>
          </p:cNvSpPr>
          <p:nvPr>
            <p:ph type="pic" sz="quarter" idx="18"/>
          </p:nvPr>
        </p:nvSpPr>
        <p:spPr>
          <a:xfrm>
            <a:off x="6096000" y="0"/>
            <a:ext cx="6095999" cy="68580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3BD0F2F8-2771-6F2F-4BA0-D6D3B01C334E}"/>
              </a:ext>
            </a:extLst>
          </p:cNvPr>
          <p:cNvSpPr>
            <a:spLocks noGrp="1"/>
          </p:cNvSpPr>
          <p:nvPr>
            <p:ph type="title"/>
          </p:nvPr>
        </p:nvSpPr>
        <p:spPr>
          <a:xfrm>
            <a:off x="381000" y="2286000"/>
            <a:ext cx="4695826" cy="2285999"/>
          </a:xfrm>
        </p:spPr>
        <p:txBody>
          <a:bodyPr anchor="ctr" anchorCtr="0"/>
          <a:lstStyle>
            <a:lvl1pPr>
              <a:defRPr sz="5500">
                <a:solidFill>
                  <a:schemeClr val="bg1"/>
                </a:solidFill>
              </a:defRPr>
            </a:lvl1pPr>
          </a:lstStyle>
          <a:p>
            <a:r>
              <a:rPr lang="en-US"/>
              <a:t>Click to edit Master title style</a:t>
            </a:r>
          </a:p>
        </p:txBody>
      </p:sp>
      <p:sp>
        <p:nvSpPr>
          <p:cNvPr id="15" name="Text Placeholder 14">
            <a:extLst>
              <a:ext uri="{FF2B5EF4-FFF2-40B4-BE49-F238E27FC236}">
                <a16:creationId xmlns:a16="http://schemas.microsoft.com/office/drawing/2014/main" id="{2E3EADA5-415E-9570-3E64-98E7DAEAF945}"/>
              </a:ext>
            </a:extLst>
          </p:cNvPr>
          <p:cNvSpPr>
            <a:spLocks noGrp="1"/>
          </p:cNvSpPr>
          <p:nvPr>
            <p:ph type="body" sz="quarter" idx="14"/>
          </p:nvPr>
        </p:nvSpPr>
        <p:spPr>
          <a:xfrm>
            <a:off x="380999" y="285750"/>
            <a:ext cx="2723674" cy="302955"/>
          </a:xfrm>
          <a:prstGeom prst="roundRect">
            <a:avLst>
              <a:gd name="adj" fmla="val 50000"/>
            </a:avLst>
          </a:prstGeom>
          <a:ln w="12700">
            <a:solidFill>
              <a:schemeClr val="bg1"/>
            </a:solidFill>
          </a:ln>
        </p:spPr>
        <p:txBody>
          <a:bodyPr wrap="none" lIns="91440" rIns="91440" anchor="ctr" anchorCtr="0">
            <a:spAutoFit/>
          </a:bodyPr>
          <a:lstStyle>
            <a:lvl1pPr algn="l">
              <a:lnSpc>
                <a:spcPct val="100000"/>
              </a:lnSpc>
              <a:spcBef>
                <a:spcPts val="0"/>
              </a:spcBef>
              <a:spcAft>
                <a:spcPts val="0"/>
              </a:spcAft>
              <a:defRPr sz="1400" b="0">
                <a:solidFill>
                  <a:schemeClr val="bg1"/>
                </a:solidFill>
              </a:defRPr>
            </a:lvl1pPr>
          </a:lstStyle>
          <a:p>
            <a:pPr lvl="0"/>
            <a:r>
              <a:rPr lang="en-US"/>
              <a:t>Click to edit Master text styles</a:t>
            </a:r>
          </a:p>
        </p:txBody>
      </p:sp>
      <p:sp>
        <p:nvSpPr>
          <p:cNvPr id="10" name="Footer Placeholder 9">
            <a:extLst>
              <a:ext uri="{FF2B5EF4-FFF2-40B4-BE49-F238E27FC236}">
                <a16:creationId xmlns:a16="http://schemas.microsoft.com/office/drawing/2014/main" id="{9C974160-BBDB-3ACA-375A-76A178BA38DE}"/>
              </a:ext>
            </a:extLst>
          </p:cNvPr>
          <p:cNvSpPr>
            <a:spLocks noGrp="1"/>
          </p:cNvSpPr>
          <p:nvPr>
            <p:ph type="ftr" sz="quarter" idx="16"/>
          </p:nvPr>
        </p:nvSpPr>
        <p:spPr/>
        <p:txBody>
          <a:bodyPr/>
          <a:lstStyle/>
          <a:p>
            <a:endParaRPr lang="en-US"/>
          </a:p>
        </p:txBody>
      </p:sp>
      <p:sp>
        <p:nvSpPr>
          <p:cNvPr id="11" name="Slide Number Placeholder 10">
            <a:extLst>
              <a:ext uri="{FF2B5EF4-FFF2-40B4-BE49-F238E27FC236}">
                <a16:creationId xmlns:a16="http://schemas.microsoft.com/office/drawing/2014/main" id="{E971CC66-2F93-B934-1582-3EEC0175642F}"/>
              </a:ext>
            </a:extLst>
          </p:cNvPr>
          <p:cNvSpPr>
            <a:spLocks noGrp="1"/>
          </p:cNvSpPr>
          <p:nvPr>
            <p:ph type="sldNum" sz="quarter" idx="17"/>
          </p:nvPr>
        </p:nvSpPr>
        <p:spPr/>
        <p:txBody>
          <a:bodyPr/>
          <a:lstStyle/>
          <a:p>
            <a:fld id="{5857310F-B14D-411D-AE31-FBA04AFE629D}" type="slidenum">
              <a:rPr lang="en-US" smtClean="0"/>
              <a:pPr/>
              <a:t>‹#›</a:t>
            </a:fld>
            <a:endParaRPr lang="en-US"/>
          </a:p>
        </p:txBody>
      </p:sp>
      <p:cxnSp>
        <p:nvCxnSpPr>
          <p:cNvPr id="9" name="Straight Connector 8">
            <a:extLst>
              <a:ext uri="{FF2B5EF4-FFF2-40B4-BE49-F238E27FC236}">
                <a16:creationId xmlns:a16="http://schemas.microsoft.com/office/drawing/2014/main" id="{E4169D22-1FA8-C78A-B453-C1805B8B84F9}"/>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077E5C2-6AF4-B07B-8572-B85667AB84EB}"/>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65FE821-C2E0-A4FC-B4EC-872040608C3D}"/>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485C43E-C31F-CDAF-0A22-79CFD5149354}"/>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30D907D-DBD2-75C7-3007-DCD6BAF02E98}"/>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F25CE29-4AF3-C400-DF5E-196839CAD1C1}"/>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3AEB708-9520-1136-3248-1FEEAC2A4DBF}"/>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CEEAA7A-0A11-E788-8C9D-3ED0F87D2DC0}"/>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8B28873-F521-9A9A-761C-5A0BF2D935DB}"/>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32899AA-5A93-F2D7-2B0E-E53AC1D5CE4E}"/>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97D10B5-9651-10DF-233B-BAD0004B12F9}"/>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1EAFE10-F39B-8015-B6D6-2C84943948BA}"/>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3049A58-DBFF-F482-81E4-1A5D482F876E}"/>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E36098E-F466-C91A-EFA4-16B593744257}"/>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433C4A-FE0A-6DD2-4321-051D76CCF5F8}"/>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29A479E-1654-EEE2-7C20-7279F1394CBA}"/>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81282E9-56ED-931B-159B-C414135F068D}"/>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1F32331-6651-F6D6-B07A-52BE79AAAC31}"/>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ECB6F33-42FA-8E20-551A-9AD1EB8F2B65}"/>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524BC20-4BFB-6769-F4CF-4D083470C4BF}"/>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E2ADB08-FAE8-0C3B-73E0-6249ED72227E}"/>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C4663F4-2A87-38AB-8D37-BB300B3A5DC0}"/>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45EDFAC-A10A-27ED-0F31-FBFD75D8AED5}"/>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FA87919-405F-2012-097B-93C69191F57F}"/>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CC201DC-C7C1-1C19-9F97-AE65299F24C5}"/>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299C1A5-9DA9-A6C5-4CBA-4E55149D1188}"/>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A92E019-194F-5D08-9A04-08DC9889BADA}"/>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D9176F0-83B1-F22D-1C19-B9B93EE22E21}"/>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85F4C26-E829-F1CD-CD59-7D95B924C895}"/>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BB2A585-1C19-0856-3A37-96B2FC0BCECE}"/>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96F8294-88E8-6E31-AAA5-C0089727B841}"/>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05D73C0-BD9C-4B46-FF3F-A13F3F480B6D}"/>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ED9BF14-E9F6-CE82-455D-025D9620F467}"/>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6776968-4722-7B17-CEC0-2B31B385075E}"/>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184403A-E989-18D7-CB8A-8F932F85E211}"/>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DC2F750-6152-C3B1-7B2A-FE849F55B280}"/>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26A4B54-A0C8-8950-5F4C-16A6048144DC}"/>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AAD27B5-3B87-20A2-FC88-9FC51DAC9EFE}"/>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918AEF2-3254-31BC-6B14-A49ACF71EDF6}"/>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51AD3AD-FE69-2A00-9C78-FC2542D2FD43}"/>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C2732708-CD34-0002-05E6-EB61CECE46B1}"/>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1CB99D7-D0AB-CD4A-E285-E71D79DDC564}"/>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2CB9538D-1EC3-96CF-4A69-64AE62DC339C}"/>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1A1FED4-68F0-F0C3-83A9-FD22A8EA26FF}"/>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1C17CE6-1FF4-42E0-CAA5-0117DA8294DC}"/>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F319E88-25F8-D5F9-CEBA-1B6F12A7D650}"/>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164B798-E09B-D87A-0D62-6F912B3DFDB3}"/>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B4A9494-D902-3ADF-8CDC-0D499A59B1F1}"/>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AB1AE36-6172-6D1F-7353-0E9C2E526B5A}"/>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738BE62-2A89-905D-C9A7-46C30607242D}"/>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83C59771-8B59-7A0B-D141-674485B9D024}"/>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EDA6867-0E1D-C23C-4186-A7F095822E63}"/>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890491A1-CA9A-8177-36D0-5E4CEEB6F9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spTree>
    <p:extLst>
      <p:ext uri="{BB962C8B-B14F-4D97-AF65-F5344CB8AC3E}">
        <p14:creationId xmlns:p14="http://schemas.microsoft.com/office/powerpoint/2010/main" val="18383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white with half imag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B36A3938-EA93-787D-FCDF-97A93630B551}"/>
              </a:ext>
            </a:extLst>
          </p:cNvPr>
          <p:cNvSpPr>
            <a:spLocks noGrp="1"/>
          </p:cNvSpPr>
          <p:nvPr>
            <p:ph type="pic" sz="quarter" idx="18"/>
          </p:nvPr>
        </p:nvSpPr>
        <p:spPr>
          <a:xfrm>
            <a:off x="6096000" y="0"/>
            <a:ext cx="6095999" cy="68580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3BD0F2F8-2771-6F2F-4BA0-D6D3B01C334E}"/>
              </a:ext>
            </a:extLst>
          </p:cNvPr>
          <p:cNvSpPr>
            <a:spLocks noGrp="1"/>
          </p:cNvSpPr>
          <p:nvPr>
            <p:ph type="title"/>
          </p:nvPr>
        </p:nvSpPr>
        <p:spPr>
          <a:xfrm>
            <a:off x="381000" y="2286000"/>
            <a:ext cx="4695826" cy="2285999"/>
          </a:xfrm>
        </p:spPr>
        <p:txBody>
          <a:bodyPr anchor="ctr" anchorCtr="0"/>
          <a:lstStyle>
            <a:lvl1pPr>
              <a:defRPr sz="5500">
                <a:solidFill>
                  <a:schemeClr val="tx1"/>
                </a:solidFill>
              </a:defRPr>
            </a:lvl1pPr>
          </a:lstStyle>
          <a:p>
            <a:r>
              <a:rPr lang="en-US"/>
              <a:t>Click to edit Master title style</a:t>
            </a:r>
          </a:p>
        </p:txBody>
      </p:sp>
      <p:sp>
        <p:nvSpPr>
          <p:cNvPr id="15" name="Text Placeholder 14">
            <a:extLst>
              <a:ext uri="{FF2B5EF4-FFF2-40B4-BE49-F238E27FC236}">
                <a16:creationId xmlns:a16="http://schemas.microsoft.com/office/drawing/2014/main" id="{2E3EADA5-415E-9570-3E64-98E7DAEAF945}"/>
              </a:ext>
            </a:extLst>
          </p:cNvPr>
          <p:cNvSpPr>
            <a:spLocks noGrp="1"/>
          </p:cNvSpPr>
          <p:nvPr>
            <p:ph type="body" sz="quarter" idx="14"/>
          </p:nvPr>
        </p:nvSpPr>
        <p:spPr>
          <a:xfrm>
            <a:off x="380999" y="285750"/>
            <a:ext cx="2723674" cy="302955"/>
          </a:xfrm>
          <a:prstGeom prst="roundRect">
            <a:avLst>
              <a:gd name="adj" fmla="val 50000"/>
            </a:avLst>
          </a:prstGeom>
          <a:ln w="12700">
            <a:solidFill>
              <a:schemeClr val="accent1"/>
            </a:solidFill>
          </a:ln>
        </p:spPr>
        <p:txBody>
          <a:bodyPr wrap="none" lIns="91440" rIns="91440" anchor="ctr" anchorCtr="0">
            <a:spAutoFit/>
          </a:bodyPr>
          <a:lstStyle>
            <a:lvl1pPr algn="l">
              <a:lnSpc>
                <a:spcPct val="100000"/>
              </a:lnSpc>
              <a:spcBef>
                <a:spcPts val="0"/>
              </a:spcBef>
              <a:spcAft>
                <a:spcPts val="0"/>
              </a:spcAft>
              <a:defRPr sz="1400" b="0"/>
            </a:lvl1pPr>
          </a:lstStyle>
          <a:p>
            <a:pPr lvl="0"/>
            <a:r>
              <a:rPr lang="en-US"/>
              <a:t>Click to edit Master text styles</a:t>
            </a:r>
          </a:p>
        </p:txBody>
      </p:sp>
      <p:sp>
        <p:nvSpPr>
          <p:cNvPr id="3" name="Footer Placeholder 2">
            <a:extLst>
              <a:ext uri="{FF2B5EF4-FFF2-40B4-BE49-F238E27FC236}">
                <a16:creationId xmlns:a16="http://schemas.microsoft.com/office/drawing/2014/main" id="{6328F205-F859-4FD5-A60B-E7A15EBC32C2}"/>
              </a:ext>
            </a:extLst>
          </p:cNvPr>
          <p:cNvSpPr>
            <a:spLocks noGrp="1"/>
          </p:cNvSpPr>
          <p:nvPr>
            <p:ph type="ftr" sz="quarter" idx="16"/>
          </p:nvPr>
        </p:nvSpPr>
        <p:spPr/>
        <p:txBody>
          <a:bodyPr/>
          <a:lstStyle/>
          <a:p>
            <a:endParaRPr lang="en-US"/>
          </a:p>
        </p:txBody>
      </p:sp>
      <p:sp>
        <p:nvSpPr>
          <p:cNvPr id="4" name="Slide Number Placeholder 3">
            <a:extLst>
              <a:ext uri="{FF2B5EF4-FFF2-40B4-BE49-F238E27FC236}">
                <a16:creationId xmlns:a16="http://schemas.microsoft.com/office/drawing/2014/main" id="{30BF8DE6-B7C1-7E93-3A52-DB1CB2034D55}"/>
              </a:ext>
            </a:extLst>
          </p:cNvPr>
          <p:cNvSpPr>
            <a:spLocks noGrp="1"/>
          </p:cNvSpPr>
          <p:nvPr>
            <p:ph type="sldNum" sz="quarter" idx="17"/>
          </p:nvPr>
        </p:nvSpPr>
        <p:spPr/>
        <p:txBody>
          <a:bodyPr/>
          <a:lstStyle/>
          <a:p>
            <a:fld id="{5857310F-B14D-411D-AE31-FBA04AFE629D}" type="slidenum">
              <a:rPr lang="en-US" smtClean="0"/>
              <a:pPr/>
              <a:t>‹#›</a:t>
            </a:fld>
            <a:endParaRPr lang="en-US"/>
          </a:p>
        </p:txBody>
      </p:sp>
    </p:spTree>
    <p:extLst>
      <p:ext uri="{BB962C8B-B14F-4D97-AF65-F5344CB8AC3E}">
        <p14:creationId xmlns:p14="http://schemas.microsoft.com/office/powerpoint/2010/main" val="1754756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w/imag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874190DB-9D79-C064-FEE6-2B9447D7C7A2}"/>
              </a:ext>
            </a:extLst>
          </p:cNvPr>
          <p:cNvSpPr>
            <a:spLocks noGrp="1"/>
          </p:cNvSpPr>
          <p:nvPr>
            <p:ph type="pic" sz="quarter" idx="18"/>
          </p:nvPr>
        </p:nvSpPr>
        <p:spPr>
          <a:xfrm>
            <a:off x="6096000" y="0"/>
            <a:ext cx="6095999" cy="68580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0998" y="285750"/>
            <a:ext cx="5562601" cy="9417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C7E1CE-E46A-8611-D137-3A103E47FB73}"/>
              </a:ext>
            </a:extLst>
          </p:cNvPr>
          <p:cNvSpPr>
            <a:spLocks noGrp="1"/>
          </p:cNvSpPr>
          <p:nvPr>
            <p:ph idx="1"/>
          </p:nvPr>
        </p:nvSpPr>
        <p:spPr>
          <a:xfrm>
            <a:off x="380996" y="1714500"/>
            <a:ext cx="5562603" cy="2351289"/>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1D3D7FE-F912-0A6D-3DAB-6793D9441B0A}"/>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984DA28C-1D38-1570-40A1-4058AF4B064F}"/>
              </a:ext>
            </a:extLst>
          </p:cNvPr>
          <p:cNvSpPr>
            <a:spLocks noGrp="1"/>
          </p:cNvSpPr>
          <p:nvPr>
            <p:ph type="sldNum" sz="quarter" idx="17"/>
          </p:nvPr>
        </p:nvSpPr>
        <p:spPr/>
        <p:txBody>
          <a:bodyPr/>
          <a:lstStyle/>
          <a:p>
            <a:fld id="{5857310F-B14D-411D-AE31-FBA04AFE629D}" type="slidenum">
              <a:rPr lang="en-US" smtClean="0"/>
              <a:pPr/>
              <a:t>‹#›</a:t>
            </a:fld>
            <a:endParaRPr lang="en-US"/>
          </a:p>
        </p:txBody>
      </p:sp>
    </p:spTree>
    <p:extLst>
      <p:ext uri="{BB962C8B-B14F-4D97-AF65-F5344CB8AC3E}">
        <p14:creationId xmlns:p14="http://schemas.microsoft.com/office/powerpoint/2010/main" val="97763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626EA1-CE13-8EC5-2B7A-A97CF00BAB0D}"/>
              </a:ext>
            </a:extLst>
          </p:cNvPr>
          <p:cNvSpPr/>
          <p:nvPr userDrawn="1"/>
        </p:nvSpPr>
        <p:spPr>
          <a:xfrm>
            <a:off x="0" y="4572758"/>
            <a:ext cx="6096000" cy="22852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D563-30CC-D7F5-4BA6-2D21F45D221B}"/>
              </a:ext>
            </a:extLst>
          </p:cNvPr>
          <p:cNvSpPr>
            <a:spLocks noGrp="1"/>
          </p:cNvSpPr>
          <p:nvPr>
            <p:ph type="ctrTitle"/>
          </p:nvPr>
        </p:nvSpPr>
        <p:spPr>
          <a:xfrm>
            <a:off x="381001" y="501194"/>
            <a:ext cx="4695824" cy="2398615"/>
          </a:xfrm>
        </p:spPr>
        <p:txBody>
          <a:bodyPr anchor="b" anchorCtr="0"/>
          <a:lstStyle>
            <a:lvl1pPr algn="l">
              <a:defRPr sz="55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D3F87FDD-4DC3-AB31-CEA9-C7F161DDADD6}"/>
              </a:ext>
            </a:extLst>
          </p:cNvPr>
          <p:cNvSpPr>
            <a:spLocks noGrp="1"/>
          </p:cNvSpPr>
          <p:nvPr>
            <p:ph type="subTitle" idx="1"/>
          </p:nvPr>
        </p:nvSpPr>
        <p:spPr>
          <a:xfrm>
            <a:off x="381001" y="285750"/>
            <a:ext cx="4695824" cy="215444"/>
          </a:xfrm>
          <a:prstGeom prst="rect">
            <a:avLst/>
          </a:prstGeom>
        </p:spPr>
        <p:txBody>
          <a:bodyPr wrap="square">
            <a:spAutoFit/>
          </a:bodyPr>
          <a:lstStyle>
            <a:lvl1pPr marL="0" indent="0" algn="l">
              <a:buNone/>
              <a:defRPr sz="1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14809C4-4F8E-BC5A-0A07-1FEF398E73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475" y="6060577"/>
            <a:ext cx="3175000" cy="424907"/>
          </a:xfrm>
          <a:prstGeom prst="rect">
            <a:avLst/>
          </a:prstGeom>
        </p:spPr>
      </p:pic>
      <p:sp>
        <p:nvSpPr>
          <p:cNvPr id="14" name="Content Placeholder 13">
            <a:extLst>
              <a:ext uri="{FF2B5EF4-FFF2-40B4-BE49-F238E27FC236}">
                <a16:creationId xmlns:a16="http://schemas.microsoft.com/office/drawing/2014/main" id="{F61D90EE-3663-235E-A902-E62558DD1FFC}"/>
              </a:ext>
            </a:extLst>
          </p:cNvPr>
          <p:cNvSpPr>
            <a:spLocks noGrp="1"/>
          </p:cNvSpPr>
          <p:nvPr>
            <p:ph sz="quarter" idx="11"/>
          </p:nvPr>
        </p:nvSpPr>
        <p:spPr>
          <a:xfrm>
            <a:off x="381001" y="3152001"/>
            <a:ext cx="4695824" cy="276999"/>
          </a:xfrm>
          <a:prstGeom prst="rect">
            <a:avLst/>
          </a:prstGeom>
        </p:spPr>
        <p:txBody>
          <a:bodyPr wrap="square">
            <a:spAutoFit/>
          </a:bodyPr>
          <a:lstStyle>
            <a:lvl1pPr>
              <a:lnSpc>
                <a:spcPct val="100000"/>
              </a:lnSpc>
              <a:spcAft>
                <a:spcPts val="0"/>
              </a:spcAft>
              <a:defRPr sz="1800" b="0">
                <a:solidFill>
                  <a:schemeClr val="tx1"/>
                </a:solidFill>
              </a:defRPr>
            </a:lvl1pPr>
          </a:lstStyle>
          <a:p>
            <a:pPr lvl="0"/>
            <a:r>
              <a:rPr lang="en-US"/>
              <a:t>Click to edit Master text styles</a:t>
            </a:r>
          </a:p>
        </p:txBody>
      </p:sp>
      <p:pic>
        <p:nvPicPr>
          <p:cNvPr id="6" name="Graphic 5">
            <a:extLst>
              <a:ext uri="{FF2B5EF4-FFF2-40B4-BE49-F238E27FC236}">
                <a16:creationId xmlns:a16="http://schemas.microsoft.com/office/drawing/2014/main" id="{1FEC9994-49D1-B620-E535-97A63FD8C31C}"/>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371475" y="6060577"/>
            <a:ext cx="3175000" cy="424907"/>
          </a:xfrm>
          <a:prstGeom prst="rect">
            <a:avLst/>
          </a:prstGeom>
        </p:spPr>
      </p:pic>
      <p:sp>
        <p:nvSpPr>
          <p:cNvPr id="5" name="Picture Placeholder 7">
            <a:extLst>
              <a:ext uri="{FF2B5EF4-FFF2-40B4-BE49-F238E27FC236}">
                <a16:creationId xmlns:a16="http://schemas.microsoft.com/office/drawing/2014/main" id="{C39EA414-98F0-3406-4B23-BDB765DBEC2C}"/>
              </a:ext>
            </a:extLst>
          </p:cNvPr>
          <p:cNvSpPr>
            <a:spLocks noGrp="1"/>
          </p:cNvSpPr>
          <p:nvPr>
            <p:ph type="pic" sz="quarter" idx="16"/>
          </p:nvPr>
        </p:nvSpPr>
        <p:spPr>
          <a:xfrm>
            <a:off x="6096000" y="0"/>
            <a:ext cx="6096000" cy="6858000"/>
          </a:xfrm>
          <a:solidFill>
            <a:schemeClr val="bg2"/>
          </a:solidFill>
        </p:spPr>
        <p:txBody>
          <a:bodyPr anchor="ctr" anchorCtr="0"/>
          <a:lstStyle>
            <a:lvl1pPr algn="ctr">
              <a:defRPr/>
            </a:lvl1pPr>
          </a:lstStyle>
          <a:p>
            <a:r>
              <a:rPr lang="en-US"/>
              <a:t>Click icon to add picture</a:t>
            </a:r>
          </a:p>
        </p:txBody>
      </p:sp>
    </p:spTree>
    <p:extLst>
      <p:ext uri="{BB962C8B-B14F-4D97-AF65-F5344CB8AC3E}">
        <p14:creationId xmlns:p14="http://schemas.microsoft.com/office/powerpoint/2010/main" val="42428863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alf BMS purple w/image">
    <p:bg>
      <p:bgPr>
        <a:solidFill>
          <a:schemeClr val="accent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F32A203D-A90A-3203-742E-82862E5D1191}"/>
              </a:ext>
            </a:extLst>
          </p:cNvPr>
          <p:cNvSpPr>
            <a:spLocks noGrp="1"/>
          </p:cNvSpPr>
          <p:nvPr>
            <p:ph type="pic" sz="quarter" idx="18"/>
          </p:nvPr>
        </p:nvSpPr>
        <p:spPr>
          <a:xfrm>
            <a:off x="6096000" y="0"/>
            <a:ext cx="6095999" cy="68580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1000" y="285750"/>
            <a:ext cx="5562600" cy="941796"/>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0C7E1CE-E46A-8611-D137-3A103E47FB73}"/>
              </a:ext>
            </a:extLst>
          </p:cNvPr>
          <p:cNvSpPr>
            <a:spLocks noGrp="1"/>
          </p:cNvSpPr>
          <p:nvPr>
            <p:ph idx="1"/>
          </p:nvPr>
        </p:nvSpPr>
        <p:spPr>
          <a:xfrm>
            <a:off x="380998" y="1714500"/>
            <a:ext cx="5562602" cy="235128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791C4795-D752-378C-9C45-6D1E9DD2336D}"/>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CDC62D30-F500-B75A-993D-6B1762E4C22F}"/>
              </a:ext>
            </a:extLst>
          </p:cNvPr>
          <p:cNvSpPr>
            <a:spLocks noGrp="1"/>
          </p:cNvSpPr>
          <p:nvPr>
            <p:ph type="sldNum" sz="quarter" idx="17"/>
          </p:nvPr>
        </p:nvSpPr>
        <p:spPr/>
        <p:txBody>
          <a:bodyPr/>
          <a:lstStyle/>
          <a:p>
            <a:fld id="{5857310F-B14D-411D-AE31-FBA04AFE629D}" type="slidenum">
              <a:rPr lang="en-US" smtClean="0"/>
              <a:pPr/>
              <a:t>‹#›</a:t>
            </a:fld>
            <a:endParaRPr lang="en-US"/>
          </a:p>
        </p:txBody>
      </p:sp>
      <p:pic>
        <p:nvPicPr>
          <p:cNvPr id="5" name="Graphic 4">
            <a:extLst>
              <a:ext uri="{FF2B5EF4-FFF2-40B4-BE49-F238E27FC236}">
                <a16:creationId xmlns:a16="http://schemas.microsoft.com/office/drawing/2014/main" id="{B83D2BD6-7C16-3446-11F9-92CCDA583B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cxnSp>
        <p:nvCxnSpPr>
          <p:cNvPr id="7" name="Straight Connector 6">
            <a:extLst>
              <a:ext uri="{FF2B5EF4-FFF2-40B4-BE49-F238E27FC236}">
                <a16:creationId xmlns:a16="http://schemas.microsoft.com/office/drawing/2014/main" id="{F7BA8907-C0F0-3F88-0056-6A7F5A535035}"/>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45F03ED-F519-1BEF-EE13-BCE4C94DC91B}"/>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A008B89-CFC3-9C39-6902-F38AC6FC9617}"/>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E59108F-B762-CEC3-A1EA-7C66F9510349}"/>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F56658E-869E-B3D3-6516-88980CCA6BDC}"/>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D704225-5014-FC57-8436-6487A4090270}"/>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9941EB1-9EE2-153C-1362-0345DC1E84A0}"/>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513457F-C8FE-64AB-94F7-4B5BCF79CC3C}"/>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2566F50-AD5F-D780-B050-EC7B9E39EF68}"/>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96BFD7C-26D1-89B6-54B5-A9A89562B319}"/>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759374B-11E0-9351-0B7B-E40A12C58614}"/>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89CAE30-DD24-753A-3731-D0A217EC4AD5}"/>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6620747-0DE9-9235-1CA6-902C82B8D9FD}"/>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CED02E4-2658-DA1F-DE42-34E77D450BB3}"/>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CBCF05-5D3D-A0F6-AB92-0C6A7D3F4E53}"/>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3007198-507D-C09E-DF68-28602996A154}"/>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95660F3-F64E-451F-531F-B336E461615E}"/>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ECFE2C1-4565-7AC1-E940-B13D80390E7F}"/>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B9E740-7FF4-6589-5F0B-ED3852C3B33F}"/>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38CDA3E-69BE-D0F4-24E3-A919A76AE31C}"/>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D3BD3AC-0215-CC98-3A93-1EFEAFB600E2}"/>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B502E2F-1483-E41D-E858-3418358EEB93}"/>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DDAE196-3F82-2EA8-1645-1F2C9D11D39E}"/>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81C621B-AA1C-82A9-2C59-8AC9491798F0}"/>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4B60C4A-0CF5-02D3-236F-1E38C003A555}"/>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50BBE78-5C96-674E-0838-CFDB68628FDD}"/>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8343F4B-A916-F2BA-15CC-068B7CD55403}"/>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70D82EF-B790-19B0-1C6A-B5E253DF9394}"/>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2AE3EF-2DAD-C4F7-7C51-6A7BCD43AF48}"/>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3BC8DB9-98C5-54B3-63AC-E3BA2EFE8873}"/>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8284266-5CC0-C513-9714-8169ECECBBB2}"/>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66A5364-3206-C377-5BEE-8A4BB9999438}"/>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EAF4D62-0CCE-91A6-FE0F-90B10F1F94F0}"/>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CDC4C27-B4FF-CC62-8592-EFEED4EDE2D1}"/>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1567B30-1382-FB4B-C5D6-FDC643E8A7FB}"/>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C62A4D7-9570-6964-398D-7AF6F69155E5}"/>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EC864FF-F69E-2005-0576-4580C7416125}"/>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E96E290-1760-5155-00CB-E63A6018DB89}"/>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0998B997-8756-872F-AD50-B574A7268F32}"/>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437213D-9824-FB6B-CC7B-CD4FA2674BB8}"/>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8FB041B-3EDC-5417-41CE-3EB952132B45}"/>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2F8D70A-3DC6-FCF9-DBA7-89DADCCF1A50}"/>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9F8920D-607C-0FB8-E5A9-D9E7A8747273}"/>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FCF00D2-752F-37BE-8D24-F49423015EB2}"/>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7BD62C4B-5EFD-FEDF-5EAA-F248FD8DF6E7}"/>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B250ABB1-2BE8-629D-64BD-0746B66767D9}"/>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EA8E149-11A0-7624-B6B3-348DF8ED907C}"/>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9F947AF-103D-D915-D995-FC5EA93AFD4F}"/>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7CE29EF-4CDE-8565-82DE-D73FF926E994}"/>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18D52A3E-E2FF-2D89-E268-0CE2EAC6BFA9}"/>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E54B4EB-AFB1-32F0-0CB6-68C3239500A5}"/>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D8DAFC0-E215-F4BC-27AA-8E82D48D8068}"/>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09426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ar left w/imag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C6CF82EA-60B9-E028-822A-435960F499CE}"/>
              </a:ext>
            </a:extLst>
          </p:cNvPr>
          <p:cNvSpPr>
            <a:spLocks noGrp="1"/>
          </p:cNvSpPr>
          <p:nvPr>
            <p:ph type="pic" sz="quarter" idx="18"/>
          </p:nvPr>
        </p:nvSpPr>
        <p:spPr>
          <a:xfrm>
            <a:off x="4060824" y="0"/>
            <a:ext cx="8131176" cy="68580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1001" y="285750"/>
            <a:ext cx="3405188" cy="9417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C7E1CE-E46A-8611-D137-3A103E47FB73}"/>
              </a:ext>
            </a:extLst>
          </p:cNvPr>
          <p:cNvSpPr>
            <a:spLocks noGrp="1"/>
          </p:cNvSpPr>
          <p:nvPr>
            <p:ph idx="1"/>
          </p:nvPr>
        </p:nvSpPr>
        <p:spPr>
          <a:xfrm>
            <a:off x="380999" y="1714500"/>
            <a:ext cx="3405188" cy="2346424"/>
          </a:xfrm>
          <a:prstGeom prst="rect">
            <a:avLst/>
          </a:prstGeom>
        </p:spPr>
        <p:txBody>
          <a:bodyPr/>
          <a:lstStyle>
            <a:lvl1pPr>
              <a:lnSpc>
                <a:spcPct val="100000"/>
              </a:lnSpc>
              <a:spcAft>
                <a:spcPts val="0"/>
              </a:spcAft>
              <a:defRPr/>
            </a:lvl1pPr>
            <a:lvl2pPr>
              <a:lnSpc>
                <a:spcPct val="100000"/>
              </a:lnSpc>
              <a:spcAft>
                <a:spcPts val="0"/>
              </a:spcAft>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93208890-F5F7-7BFD-A5DF-C0FFB70FB255}"/>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072C5E88-462D-4BD6-807C-47ADF8389F3A}"/>
              </a:ext>
            </a:extLst>
          </p:cNvPr>
          <p:cNvSpPr>
            <a:spLocks noGrp="1"/>
          </p:cNvSpPr>
          <p:nvPr>
            <p:ph type="sldNum" sz="quarter" idx="17"/>
          </p:nvPr>
        </p:nvSpPr>
        <p:spPr/>
        <p:txBody>
          <a:bodyPr/>
          <a:lstStyle/>
          <a:p>
            <a:fld id="{5857310F-B14D-411D-AE31-FBA04AFE629D}" type="slidenum">
              <a:rPr lang="en-US" smtClean="0"/>
              <a:pPr/>
              <a:t>‹#›</a:t>
            </a:fld>
            <a:endParaRPr lang="en-US"/>
          </a:p>
        </p:txBody>
      </p:sp>
    </p:spTree>
    <p:extLst>
      <p:ext uri="{BB962C8B-B14F-4D97-AF65-F5344CB8AC3E}">
        <p14:creationId xmlns:p14="http://schemas.microsoft.com/office/powerpoint/2010/main" val="1645874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BMS purple left w/image">
    <p:bg>
      <p:bgPr>
        <a:solidFill>
          <a:schemeClr val="accent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84B3E885-A815-53ED-C16C-E0307D85C208}"/>
              </a:ext>
            </a:extLst>
          </p:cNvPr>
          <p:cNvSpPr>
            <a:spLocks noGrp="1"/>
          </p:cNvSpPr>
          <p:nvPr>
            <p:ph type="pic" sz="quarter" idx="18"/>
          </p:nvPr>
        </p:nvSpPr>
        <p:spPr>
          <a:xfrm>
            <a:off x="4060824" y="0"/>
            <a:ext cx="8131176" cy="68580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1001" y="285750"/>
            <a:ext cx="3405188" cy="941796"/>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0C7E1CE-E46A-8611-D137-3A103E47FB73}"/>
              </a:ext>
            </a:extLst>
          </p:cNvPr>
          <p:cNvSpPr>
            <a:spLocks noGrp="1"/>
          </p:cNvSpPr>
          <p:nvPr>
            <p:ph idx="1"/>
          </p:nvPr>
        </p:nvSpPr>
        <p:spPr>
          <a:xfrm>
            <a:off x="380999" y="1714500"/>
            <a:ext cx="3405188" cy="2346424"/>
          </a:xfrm>
          <a:prstGeom prst="rect">
            <a:avLst/>
          </a:prstGeom>
        </p:spPr>
        <p:txBody>
          <a:bodyPr/>
          <a:lstStyle>
            <a:lvl1pPr>
              <a:lnSpc>
                <a:spcPct val="100000"/>
              </a:lnSpc>
              <a:spcAft>
                <a:spcPts val="0"/>
              </a:spcAft>
              <a:defRPr>
                <a:solidFill>
                  <a:schemeClr val="bg1"/>
                </a:solidFill>
              </a:defRPr>
            </a:lvl1pPr>
            <a:lvl2pPr>
              <a:lnSpc>
                <a:spcPct val="100000"/>
              </a:lnSpc>
              <a:spcAft>
                <a:spcPts val="0"/>
              </a:spcAft>
              <a:defRPr>
                <a:solidFill>
                  <a:schemeClr val="bg1"/>
                </a:solidFill>
              </a:defRPr>
            </a:lvl2pPr>
            <a:lvl3pPr>
              <a:lnSpc>
                <a:spcPct val="100000"/>
              </a:lnSpc>
              <a:spcAft>
                <a:spcPts val="0"/>
              </a:spcAft>
              <a:defRPr>
                <a:solidFill>
                  <a:schemeClr val="bg1"/>
                </a:solidFill>
              </a:defRPr>
            </a:lvl3pPr>
            <a:lvl4pPr>
              <a:lnSpc>
                <a:spcPct val="100000"/>
              </a:lnSpc>
              <a:spcAft>
                <a:spcPts val="0"/>
              </a:spcAft>
              <a:defRPr>
                <a:solidFill>
                  <a:schemeClr val="bg1"/>
                </a:solidFill>
              </a:defRPr>
            </a:lvl4pPr>
            <a:lvl5pPr>
              <a:lnSpc>
                <a:spcPct val="100000"/>
              </a:lnSpc>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3956C59-34C4-5D1B-AA98-5A78B209C165}"/>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FE724C99-27A0-46E8-2F2D-F77BAB772FE8}"/>
              </a:ext>
            </a:extLst>
          </p:cNvPr>
          <p:cNvSpPr>
            <a:spLocks noGrp="1"/>
          </p:cNvSpPr>
          <p:nvPr>
            <p:ph type="sldNum" sz="quarter" idx="17"/>
          </p:nvPr>
        </p:nvSpPr>
        <p:spPr/>
        <p:txBody>
          <a:bodyPr/>
          <a:lstStyle/>
          <a:p>
            <a:fld id="{5857310F-B14D-411D-AE31-FBA04AFE629D}" type="slidenum">
              <a:rPr lang="en-US" smtClean="0"/>
              <a:pPr/>
              <a:t>‹#›</a:t>
            </a:fld>
            <a:endParaRPr lang="en-US"/>
          </a:p>
        </p:txBody>
      </p:sp>
      <p:pic>
        <p:nvPicPr>
          <p:cNvPr id="5" name="Graphic 4">
            <a:extLst>
              <a:ext uri="{FF2B5EF4-FFF2-40B4-BE49-F238E27FC236}">
                <a16:creationId xmlns:a16="http://schemas.microsoft.com/office/drawing/2014/main" id="{A66B6C6D-9561-0DE4-1D3D-21178FB1D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cxnSp>
        <p:nvCxnSpPr>
          <p:cNvPr id="7" name="Straight Connector 6">
            <a:extLst>
              <a:ext uri="{FF2B5EF4-FFF2-40B4-BE49-F238E27FC236}">
                <a16:creationId xmlns:a16="http://schemas.microsoft.com/office/drawing/2014/main" id="{CBDF1F4E-05BF-44CD-99D2-7CC57E0D1CE6}"/>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E90DFEB-FB8A-4635-C161-DA33AB5B612B}"/>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244C8DB-142D-5A03-7CF3-D743834A0929}"/>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BE72D5-F999-063A-87EF-2F2C124AE446}"/>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BC793E7-DAD3-876C-675B-197D642149B8}"/>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EB4263F-3FBA-4384-5EC9-9F44A2CEE0F9}"/>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B86797F-9385-15F4-D8EC-B4FDA46514E8}"/>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01FCDC5-37B6-2303-4CBC-3D1642CA953B}"/>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4CD7A2F-60C5-B85E-3936-24367053039E}"/>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448D51B-9E03-E7E4-093F-AE15BA617990}"/>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5F40B6C-1D0C-62A0-0162-0B05862A0E59}"/>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2F096C1-2190-FE48-0CD6-820485A1ADE1}"/>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2EDEE73-BD13-46BA-FB88-69D812E4E081}"/>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8A3D833-E1BF-0AEE-6CEC-2D61800AFC84}"/>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566CFA5-D491-23AF-9B09-C160274EAD73}"/>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ADDBBA2-BA26-01DF-43FA-EFD91A774F63}"/>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7FC1A57-926B-8E3F-5CBA-7F7BCD2F33ED}"/>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0BC8280-96F9-CA60-90BE-04D1E4EF693B}"/>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0516B49-4996-A48D-F023-8347F56435F1}"/>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7177BA0-5A29-AAA1-1FC6-011C184E6D9B}"/>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DAD8DF3-6EEB-CDFA-6EA0-195A50C2A739}"/>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BA8071A-E2F6-2AB7-0DEB-2F075FB8090D}"/>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2191E36-0F44-882D-B6EF-C64465FBA5F7}"/>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FB6A044-7C29-2298-5F15-CEA87549217F}"/>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A3DE93C-B287-761F-49C3-CF904228C843}"/>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AE0F25-C9B8-133D-AAE4-40DD79F6EFB8}"/>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564BA26-77B3-F3DD-4525-1F3896402813}"/>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592564A-D953-5903-6C49-8C07F4D83BC3}"/>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65FFD9B-F454-DAAB-95DC-94C6B6F94639}"/>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6E02683-3078-E5C1-D456-D85ACEFE95FC}"/>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8AD7545-CABE-01EF-9AED-33521AD229EB}"/>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6C4E2F9-A10F-B877-9AE0-003C531A8FE1}"/>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02A1FE8-76A9-3ED0-C1F4-463BCB716656}"/>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9A40F76-95B4-CEB0-536C-C2F4B15C3959}"/>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CBEE563-9B01-1592-5FE6-6D8A45623DAC}"/>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7E85499-AD35-54A6-C274-14E066497245}"/>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1979CDE-F95A-A428-A891-F42ED9FBE98B}"/>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5DFF380-4E07-5F6D-E6D7-04369B93B621}"/>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31F2633-C301-5A48-DE18-EFD277EFA13D}"/>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40B4590-039E-83DD-EFD5-F44CF8C2F5E9}"/>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7686CD0-A8F9-94CA-8CCF-2F524A6250F6}"/>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E63FE1A-335D-6D58-4F08-F40BCFC4A555}"/>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EC56A6F-4B3B-8030-CBF9-E2AAEF5B7029}"/>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61AB489-0AAC-5A0B-2BE2-920BE8F627B1}"/>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285F90D-A77E-EAB3-5E47-5617FBAD6389}"/>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80E9C13-0E5A-2BA1-59A6-8F0DF3098896}"/>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032075F-D8E5-D68F-027C-27A10E27C7A2}"/>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F846813-D5F8-F1BC-75F6-3207018E9F2E}"/>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495172D-3546-591E-C5D3-EAC69D124F1D}"/>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95E62B7-4606-F94F-8F75-F3FE58B1F6A4}"/>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E68B171-DF61-A13A-F5BC-CA0A85296F74}"/>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661ADB9-79D9-7F2F-DFE4-6B27DD24578F}"/>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438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ur segments slide with image">
    <p:bg>
      <p:bgPr>
        <a:solidFill>
          <a:schemeClr val="bg2"/>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BE2CA9DB-ED35-C5F5-2F5E-ABFC3B12B18C}"/>
              </a:ext>
            </a:extLst>
          </p:cNvPr>
          <p:cNvSpPr>
            <a:spLocks noGrp="1"/>
          </p:cNvSpPr>
          <p:nvPr>
            <p:ph type="pic" sz="quarter" idx="18"/>
          </p:nvPr>
        </p:nvSpPr>
        <p:spPr>
          <a:xfrm>
            <a:off x="8114284" y="0"/>
            <a:ext cx="4066504" cy="6858000"/>
          </a:xfrm>
          <a:solidFill>
            <a:schemeClr val="bg2"/>
          </a:solidFill>
        </p:spPr>
        <p:txBody>
          <a:bodyPr anchor="ctr" anchorCtr="0"/>
          <a:lstStyle>
            <a:lvl1pPr algn="ctr">
              <a:defRPr/>
            </a:lvl1pPr>
          </a:lstStyle>
          <a:p>
            <a:r>
              <a:rPr lang="en-US"/>
              <a:t>Click icon to add picture</a:t>
            </a:r>
          </a:p>
        </p:txBody>
      </p:sp>
      <p:sp>
        <p:nvSpPr>
          <p:cNvPr id="5" name="Rectangle 4">
            <a:extLst>
              <a:ext uri="{FF2B5EF4-FFF2-40B4-BE49-F238E27FC236}">
                <a16:creationId xmlns:a16="http://schemas.microsoft.com/office/drawing/2014/main" id="{C79CE5F7-BAD7-D9E4-877B-0D6C3CE72DAE}"/>
              </a:ext>
            </a:extLst>
          </p:cNvPr>
          <p:cNvSpPr/>
          <p:nvPr userDrawn="1"/>
        </p:nvSpPr>
        <p:spPr>
          <a:xfrm>
            <a:off x="0" y="2273300"/>
            <a:ext cx="4051300" cy="4584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BE9A2C-2A71-A5FA-52CE-68FDBB282A3F}"/>
              </a:ext>
            </a:extLst>
          </p:cNvPr>
          <p:cNvSpPr/>
          <p:nvPr/>
        </p:nvSpPr>
        <p:spPr>
          <a:xfrm>
            <a:off x="4064000" y="2273300"/>
            <a:ext cx="4064000" cy="4584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69FA6-0B7F-11BC-4214-170785043E68}"/>
              </a:ext>
            </a:extLst>
          </p:cNvPr>
          <p:cNvSpPr>
            <a:spLocks noGrp="1"/>
          </p:cNvSpPr>
          <p:nvPr>
            <p:ph type="title"/>
          </p:nvPr>
        </p:nvSpPr>
        <p:spPr>
          <a:xfrm>
            <a:off x="381000" y="285750"/>
            <a:ext cx="7378700" cy="470898"/>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BDBD22DD-C5FF-0A07-4D18-868E446200B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6585974-3758-C7FE-9033-DA9DD0EC71DB}"/>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10" name="Content Placeholder 9">
            <a:extLst>
              <a:ext uri="{FF2B5EF4-FFF2-40B4-BE49-F238E27FC236}">
                <a16:creationId xmlns:a16="http://schemas.microsoft.com/office/drawing/2014/main" id="{6819663B-03BB-C810-56C7-449E68543BF6}"/>
              </a:ext>
            </a:extLst>
          </p:cNvPr>
          <p:cNvSpPr>
            <a:spLocks noGrp="1"/>
          </p:cNvSpPr>
          <p:nvPr>
            <p:ph sz="quarter" idx="16"/>
          </p:nvPr>
        </p:nvSpPr>
        <p:spPr>
          <a:xfrm>
            <a:off x="381000" y="3111500"/>
            <a:ext cx="3302000" cy="257262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DE20EA4A-D525-3BD5-4791-5C37EA19A6ED}"/>
              </a:ext>
            </a:extLst>
          </p:cNvPr>
          <p:cNvSpPr>
            <a:spLocks noGrp="1"/>
          </p:cNvSpPr>
          <p:nvPr>
            <p:ph sz="quarter" idx="17"/>
          </p:nvPr>
        </p:nvSpPr>
        <p:spPr>
          <a:xfrm>
            <a:off x="4457700" y="3111500"/>
            <a:ext cx="3302000" cy="2603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AD66232-0249-B037-44F0-945A38C1A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cxnSp>
        <p:nvCxnSpPr>
          <p:cNvPr id="12" name="Straight Connector 11">
            <a:extLst>
              <a:ext uri="{FF2B5EF4-FFF2-40B4-BE49-F238E27FC236}">
                <a16:creationId xmlns:a16="http://schemas.microsoft.com/office/drawing/2014/main" id="{0469E5CA-34D1-EFCA-D5BE-8D22AA27E6BE}"/>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1CF1632-5803-4A8E-4C14-39C4777E8D6A}"/>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95B805-D8BF-2661-A28C-882693CC5F12}"/>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5FA52DE-5CC6-D1EF-72CC-CE0919068C33}"/>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2EAF4C7-E9C8-263B-E522-781C9F9A9B00}"/>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3A15E80-8177-F563-9D20-A1B7260DB4FA}"/>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EB29EEC-0781-3751-17AE-560F29FE58A3}"/>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42CD813-2B4A-75A5-7EC5-9277A1D747B5}"/>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6080C86-F2CB-423C-AC5F-0A85D7B2B994}"/>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232F19B-5EF0-3298-FB5B-9B34A11BD70E}"/>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EF90E7F-73D0-F1AF-30B6-C95610DBBC46}"/>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2F57077-2941-F033-A49D-C550DF210197}"/>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A6E3426-0BEF-E624-FB72-5AC9F9D50528}"/>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87E9869-B5BE-DAAB-0280-4F449C881099}"/>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8621210-8459-7E6D-A4E6-3F5176753E9A}"/>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2C1626D-D22C-D83D-B4F6-CA7967934B39}"/>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3F75885-316A-D86F-9302-2C0061E6FCA2}"/>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AAA50FF-AD14-B101-6C8F-CDB8239DCF88}"/>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8987707-57AB-48DC-2EBC-46FEED0150D1}"/>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A17582B-EC46-F85B-C585-C3497C91D688}"/>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DE8BD04-29E4-A827-374B-95F23FD0DD83}"/>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151FABC-87CD-336B-2D48-40A47AE02A98}"/>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405F11C-DC38-F338-D766-309056A2036C}"/>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905ADD3-6618-5CCA-A70D-26BAA9D9526B}"/>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309217B-DD39-946D-08D1-9CF86D091726}"/>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A60E2E1-4649-1BD9-9AC2-01E548CF7A6F}"/>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4BADD6A-5893-1AEA-4263-6EFDDB03E65E}"/>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94446A9-2A5C-E69D-BF5F-FF18FADEBDB7}"/>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4BBD3DF-E7D3-EE1E-880D-5246771D95C7}"/>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6B86A73C-43ED-5B3E-D52F-9CCFD6797FDB}"/>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38D3611-A31B-4418-AEFB-2D89B8EC59FF}"/>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13D5CF1-7A5C-20D4-DCF5-6132E9D63B6E}"/>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BEACD5B-52EB-5D4F-8B5C-3C8D393C2773}"/>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871D0D9-A23C-A033-74E4-4154C3BB7C22}"/>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1622936-754B-6AC4-3925-3C5F0381A792}"/>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F8783B8-DD03-55EB-1411-81646E8A76EB}"/>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C0F1362-1C9C-A802-C802-C4571ED49B55}"/>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69F2620D-64CD-C9B7-CAAC-BCF11EC3D02D}"/>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C3211D0C-C983-AE70-B909-C05406F455EC}"/>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974DDA5-987D-5358-2FA4-8898C8439353}"/>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416EAAA-C08D-9F76-B5C5-D6C59183DE65}"/>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26BD90E-3DBD-1978-93A6-458B784CDE25}"/>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84B9AE6-3CE4-A0F6-DD57-C174104EBEC3}"/>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F014494-AFBB-CABD-2D50-67F8E5A153EC}"/>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FED834A-A30C-1DE5-0C9B-8DAE290FEA58}"/>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A38E9DF-E14A-133C-FDEF-197F10B0A040}"/>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4BD4291-34B9-4F83-A8DF-E01EDDCB90AD}"/>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0931D09-AA46-91C7-275C-380D3CA2D4FF}"/>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70631ADC-8A0D-E95D-8A5C-31D9A1D2103D}"/>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9A016C7-763E-EAC6-4761-3A9E4B866D73}"/>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0693493-7037-6215-6587-359061C7831B}"/>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5BA4795-0548-D393-68C8-488B162B4789}"/>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6638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table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395F9A-A7E8-8A52-BF80-428BC32FEB6E}"/>
              </a:ext>
            </a:extLst>
          </p:cNvPr>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1000" y="285750"/>
            <a:ext cx="5562600" cy="9417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C7E1CE-E46A-8611-D137-3A103E47FB73}"/>
              </a:ext>
            </a:extLst>
          </p:cNvPr>
          <p:cNvSpPr>
            <a:spLocks noGrp="1"/>
          </p:cNvSpPr>
          <p:nvPr>
            <p:ph idx="1"/>
          </p:nvPr>
        </p:nvSpPr>
        <p:spPr>
          <a:xfrm>
            <a:off x="380998" y="1714500"/>
            <a:ext cx="5562602" cy="23512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8656BC3-AEB4-CAB1-3E23-5A760BE7F30B}"/>
              </a:ext>
            </a:extLst>
          </p:cNvPr>
          <p:cNvSpPr>
            <a:spLocks noGrp="1"/>
          </p:cNvSpPr>
          <p:nvPr>
            <p:ph type="ftr" sz="quarter" idx="16"/>
          </p:nvPr>
        </p:nvSpPr>
        <p:spPr/>
        <p:txBody>
          <a:bodyPr/>
          <a:lstStyle/>
          <a:p>
            <a:endParaRPr lang="en-US"/>
          </a:p>
        </p:txBody>
      </p:sp>
      <p:sp>
        <p:nvSpPr>
          <p:cNvPr id="10" name="Slide Number Placeholder 9">
            <a:extLst>
              <a:ext uri="{FF2B5EF4-FFF2-40B4-BE49-F238E27FC236}">
                <a16:creationId xmlns:a16="http://schemas.microsoft.com/office/drawing/2014/main" id="{67CC3BF1-FE45-5994-82DC-3E3111CCBD56}"/>
              </a:ext>
            </a:extLst>
          </p:cNvPr>
          <p:cNvSpPr>
            <a:spLocks noGrp="1"/>
          </p:cNvSpPr>
          <p:nvPr>
            <p:ph type="sldNum" sz="quarter" idx="17"/>
          </p:nvPr>
        </p:nvSpPr>
        <p:spPr/>
        <p:txBody>
          <a:bodyPr/>
          <a:lstStyle/>
          <a:p>
            <a:fld id="{5857310F-B14D-411D-AE31-FBA04AFE629D}" type="slidenum">
              <a:rPr lang="en-US" smtClean="0"/>
              <a:pPr/>
              <a:t>‹#›</a:t>
            </a:fld>
            <a:endParaRPr lang="en-US"/>
          </a:p>
        </p:txBody>
      </p:sp>
      <p:sp>
        <p:nvSpPr>
          <p:cNvPr id="8" name="Chart Placeholder 7">
            <a:extLst>
              <a:ext uri="{FF2B5EF4-FFF2-40B4-BE49-F238E27FC236}">
                <a16:creationId xmlns:a16="http://schemas.microsoft.com/office/drawing/2014/main" id="{C1E5193C-9A0E-3366-71ED-85FEC28575A1}"/>
              </a:ext>
            </a:extLst>
          </p:cNvPr>
          <p:cNvSpPr>
            <a:spLocks noGrp="1"/>
          </p:cNvSpPr>
          <p:nvPr>
            <p:ph type="chart" sz="quarter" idx="18"/>
          </p:nvPr>
        </p:nvSpPr>
        <p:spPr>
          <a:xfrm>
            <a:off x="6096000" y="0"/>
            <a:ext cx="6096000" cy="6858000"/>
          </a:xfrm>
          <a:solidFill>
            <a:schemeClr val="bg2"/>
          </a:solidFill>
        </p:spPr>
        <p:txBody>
          <a:bodyPr anchor="ctr" anchorCtr="0"/>
          <a:lstStyle>
            <a:lvl1pPr algn="ctr">
              <a:defRPr/>
            </a:lvl1pPr>
          </a:lstStyle>
          <a:p>
            <a:r>
              <a:rPr lang="en-US"/>
              <a:t>Click icon to add chart</a:t>
            </a:r>
          </a:p>
        </p:txBody>
      </p:sp>
    </p:spTree>
    <p:extLst>
      <p:ext uri="{BB962C8B-B14F-4D97-AF65-F5344CB8AC3E}">
        <p14:creationId xmlns:p14="http://schemas.microsoft.com/office/powerpoint/2010/main" val="224292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segment slide 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23430A-D159-D298-8AD0-9CC4EFA5FF56}"/>
              </a:ext>
            </a:extLst>
          </p:cNvPr>
          <p:cNvSpPr/>
          <p:nvPr userDrawn="1"/>
        </p:nvSpPr>
        <p:spPr>
          <a:xfrm>
            <a:off x="6096000" y="0"/>
            <a:ext cx="6096000" cy="463229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D4700D-153E-52F7-8DC8-9C88DBDEAB2D}"/>
              </a:ext>
            </a:extLst>
          </p:cNvPr>
          <p:cNvSpPr/>
          <p:nvPr userDrawn="1"/>
        </p:nvSpPr>
        <p:spPr>
          <a:xfrm>
            <a:off x="6096000" y="4533900"/>
            <a:ext cx="6096000" cy="2324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0998" y="285750"/>
            <a:ext cx="5562602" cy="9417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C7E1CE-E46A-8611-D137-3A103E47FB73}"/>
              </a:ext>
            </a:extLst>
          </p:cNvPr>
          <p:cNvSpPr>
            <a:spLocks noGrp="1"/>
          </p:cNvSpPr>
          <p:nvPr>
            <p:ph idx="1"/>
          </p:nvPr>
        </p:nvSpPr>
        <p:spPr>
          <a:xfrm>
            <a:off x="380998" y="1714500"/>
            <a:ext cx="5562602" cy="23512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D5C62CA8-896A-6BBA-B065-FB22D26B3D96}"/>
              </a:ext>
            </a:extLst>
          </p:cNvPr>
          <p:cNvSpPr>
            <a:spLocks noGrp="1"/>
          </p:cNvSpPr>
          <p:nvPr>
            <p:ph sz="quarter" idx="14" hasCustomPrompt="1"/>
          </p:nvPr>
        </p:nvSpPr>
        <p:spPr>
          <a:xfrm>
            <a:off x="6112943" y="4964804"/>
            <a:ext cx="2570033" cy="1231106"/>
          </a:xfrm>
          <a:prstGeom prst="rect">
            <a:avLst/>
          </a:prstGeom>
        </p:spPr>
        <p:txBody>
          <a:bodyPr/>
          <a:lstStyle>
            <a:lvl1pPr algn="r">
              <a:defRPr sz="8000" b="0">
                <a:solidFill>
                  <a:schemeClr val="bg1"/>
                </a:solidFill>
              </a:defRPr>
            </a:lvl1pPr>
          </a:lstStyle>
          <a:p>
            <a:pPr lvl="0"/>
            <a:r>
              <a:rPr lang="en-US"/>
              <a:t>Text</a:t>
            </a:r>
          </a:p>
        </p:txBody>
      </p:sp>
      <p:sp>
        <p:nvSpPr>
          <p:cNvPr id="15" name="Content Placeholder 12">
            <a:extLst>
              <a:ext uri="{FF2B5EF4-FFF2-40B4-BE49-F238E27FC236}">
                <a16:creationId xmlns:a16="http://schemas.microsoft.com/office/drawing/2014/main" id="{4A6A5035-3751-3842-7474-4FB035A360E2}"/>
              </a:ext>
            </a:extLst>
          </p:cNvPr>
          <p:cNvSpPr>
            <a:spLocks noGrp="1"/>
          </p:cNvSpPr>
          <p:nvPr>
            <p:ph sz="quarter" idx="16"/>
          </p:nvPr>
        </p:nvSpPr>
        <p:spPr>
          <a:xfrm>
            <a:off x="9130836" y="5344908"/>
            <a:ext cx="2174169" cy="470898"/>
          </a:xfrm>
          <a:prstGeom prst="rect">
            <a:avLst/>
          </a:prstGeom>
        </p:spPr>
        <p:txBody>
          <a:bodyPr>
            <a:spAutoFit/>
          </a:bodyPr>
          <a:lstStyle>
            <a:lvl1pPr>
              <a:defRPr b="0">
                <a:solidFill>
                  <a:schemeClr val="bg1"/>
                </a:solidFill>
              </a:defRPr>
            </a:lvl1pPr>
          </a:lstStyle>
          <a:p>
            <a:pPr lvl="0"/>
            <a:r>
              <a:rPr lang="en-US"/>
              <a:t>Click to edit Master text styles</a:t>
            </a:r>
          </a:p>
        </p:txBody>
      </p:sp>
      <p:sp>
        <p:nvSpPr>
          <p:cNvPr id="9" name="Content Placeholder 6">
            <a:extLst>
              <a:ext uri="{FF2B5EF4-FFF2-40B4-BE49-F238E27FC236}">
                <a16:creationId xmlns:a16="http://schemas.microsoft.com/office/drawing/2014/main" id="{281F364B-EDD2-9168-B08A-BF62A0C6A83A}"/>
              </a:ext>
            </a:extLst>
          </p:cNvPr>
          <p:cNvSpPr>
            <a:spLocks noGrp="1"/>
          </p:cNvSpPr>
          <p:nvPr>
            <p:ph sz="quarter" idx="18" hasCustomPrompt="1"/>
          </p:nvPr>
        </p:nvSpPr>
        <p:spPr>
          <a:xfrm>
            <a:off x="6096000" y="0"/>
            <a:ext cx="6096000" cy="4533900"/>
          </a:xfrm>
          <a:prstGeom prst="rect">
            <a:avLst/>
          </a:prstGeom>
          <a:solidFill>
            <a:schemeClr val="bg2"/>
          </a:solidFill>
        </p:spPr>
        <p:txBody>
          <a:bodyPr anchor="ctr" anchorCtr="0">
            <a:noAutofit/>
          </a:bodyPr>
          <a:lstStyle>
            <a:lvl1pPr algn="ctr">
              <a:defRPr/>
            </a:lvl1pPr>
          </a:lstStyle>
          <a:p>
            <a:pPr lvl="0"/>
            <a:r>
              <a:rPr lang="en-US"/>
              <a:t>Click to add</a:t>
            </a:r>
          </a:p>
        </p:txBody>
      </p:sp>
      <p:sp>
        <p:nvSpPr>
          <p:cNvPr id="11" name="Footer Placeholder 10">
            <a:extLst>
              <a:ext uri="{FF2B5EF4-FFF2-40B4-BE49-F238E27FC236}">
                <a16:creationId xmlns:a16="http://schemas.microsoft.com/office/drawing/2014/main" id="{48596F42-7506-6CFE-FB02-66DC79C3EC98}"/>
              </a:ext>
            </a:extLst>
          </p:cNvPr>
          <p:cNvSpPr>
            <a:spLocks noGrp="1"/>
          </p:cNvSpPr>
          <p:nvPr>
            <p:ph type="ftr" sz="quarter" idx="19"/>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80703937-F1DB-7EF6-41BA-76766E159300}"/>
              </a:ext>
            </a:extLst>
          </p:cNvPr>
          <p:cNvSpPr>
            <a:spLocks noGrp="1"/>
          </p:cNvSpPr>
          <p:nvPr>
            <p:ph type="sldNum" sz="quarter" idx="20"/>
          </p:nvPr>
        </p:nvSpPr>
        <p:spPr/>
        <p:txBody>
          <a:bodyPr/>
          <a:lstStyle>
            <a:lvl1pPr>
              <a:defRPr>
                <a:solidFill>
                  <a:schemeClr val="bg1"/>
                </a:solidFill>
              </a:defRPr>
            </a:lvl1pPr>
          </a:lstStyle>
          <a:p>
            <a:fld id="{5857310F-B14D-411D-AE31-FBA04AFE629D}" type="slidenum">
              <a:rPr lang="en-US" smtClean="0"/>
              <a:pPr/>
              <a:t>‹#›</a:t>
            </a:fld>
            <a:endParaRPr lang="en-US"/>
          </a:p>
        </p:txBody>
      </p:sp>
      <p:sp>
        <p:nvSpPr>
          <p:cNvPr id="16" name="Content Placeholder 7">
            <a:extLst>
              <a:ext uri="{FF2B5EF4-FFF2-40B4-BE49-F238E27FC236}">
                <a16:creationId xmlns:a16="http://schemas.microsoft.com/office/drawing/2014/main" id="{CDBA47C1-F2D6-7882-7ED5-E42773388D63}"/>
              </a:ext>
            </a:extLst>
          </p:cNvPr>
          <p:cNvSpPr>
            <a:spLocks noGrp="1"/>
          </p:cNvSpPr>
          <p:nvPr>
            <p:ph sz="quarter" idx="21" hasCustomPrompt="1"/>
          </p:nvPr>
        </p:nvSpPr>
        <p:spPr>
          <a:xfrm>
            <a:off x="7125360" y="1651396"/>
            <a:ext cx="2570033" cy="1231106"/>
          </a:xfrm>
          <a:prstGeom prst="rect">
            <a:avLst/>
          </a:prstGeom>
        </p:spPr>
        <p:txBody>
          <a:bodyPr/>
          <a:lstStyle>
            <a:lvl1pPr algn="ctr">
              <a:defRPr sz="8000" b="0">
                <a:solidFill>
                  <a:schemeClr val="accent1"/>
                </a:solidFill>
              </a:defRPr>
            </a:lvl1pPr>
          </a:lstStyle>
          <a:p>
            <a:pPr lvl="0"/>
            <a:r>
              <a:rPr lang="en-US"/>
              <a:t>Text</a:t>
            </a:r>
          </a:p>
        </p:txBody>
      </p:sp>
    </p:spTree>
    <p:extLst>
      <p:ext uri="{BB962C8B-B14F-4D97-AF65-F5344CB8AC3E}">
        <p14:creationId xmlns:p14="http://schemas.microsoft.com/office/powerpoint/2010/main" val="2782705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segment slide w/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4700D-153E-52F7-8DC8-9C88DBDEAB2D}"/>
              </a:ext>
            </a:extLst>
          </p:cNvPr>
          <p:cNvSpPr/>
          <p:nvPr userDrawn="1"/>
        </p:nvSpPr>
        <p:spPr>
          <a:xfrm>
            <a:off x="6096000" y="3429000"/>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0998" y="285750"/>
            <a:ext cx="5562602" cy="941796"/>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D5C62CA8-896A-6BBA-B065-FB22D26B3D96}"/>
              </a:ext>
            </a:extLst>
          </p:cNvPr>
          <p:cNvSpPr>
            <a:spLocks noGrp="1"/>
          </p:cNvSpPr>
          <p:nvPr>
            <p:ph sz="quarter" idx="14" hasCustomPrompt="1"/>
          </p:nvPr>
        </p:nvSpPr>
        <p:spPr>
          <a:xfrm>
            <a:off x="6636162" y="4199137"/>
            <a:ext cx="2336394" cy="1231106"/>
          </a:xfrm>
          <a:prstGeom prst="rect">
            <a:avLst/>
          </a:prstGeom>
        </p:spPr>
        <p:txBody>
          <a:bodyPr/>
          <a:lstStyle>
            <a:lvl1pPr>
              <a:defRPr sz="8000" b="0">
                <a:solidFill>
                  <a:schemeClr val="bg1"/>
                </a:solidFill>
              </a:defRPr>
            </a:lvl1pPr>
          </a:lstStyle>
          <a:p>
            <a:pPr lvl="0"/>
            <a:r>
              <a:rPr lang="en-US"/>
              <a:t>Text</a:t>
            </a:r>
          </a:p>
        </p:txBody>
      </p:sp>
      <p:sp>
        <p:nvSpPr>
          <p:cNvPr id="13" name="Content Placeholder 12">
            <a:extLst>
              <a:ext uri="{FF2B5EF4-FFF2-40B4-BE49-F238E27FC236}">
                <a16:creationId xmlns:a16="http://schemas.microsoft.com/office/drawing/2014/main" id="{C70EA790-CC49-539C-89E3-A990F8DA1958}"/>
              </a:ext>
            </a:extLst>
          </p:cNvPr>
          <p:cNvSpPr>
            <a:spLocks noGrp="1"/>
          </p:cNvSpPr>
          <p:nvPr>
            <p:ph sz="quarter" idx="15"/>
          </p:nvPr>
        </p:nvSpPr>
        <p:spPr>
          <a:xfrm>
            <a:off x="9494183" y="5269186"/>
            <a:ext cx="2174169" cy="470898"/>
          </a:xfrm>
          <a:prstGeom prst="rect">
            <a:avLst/>
          </a:prstGeom>
        </p:spPr>
        <p:txBody>
          <a:bodyPr>
            <a:spAutoFit/>
          </a:bodyPr>
          <a:lstStyle>
            <a:lvl1pPr>
              <a:defRPr b="0">
                <a:solidFill>
                  <a:schemeClr val="bg1"/>
                </a:solidFill>
              </a:defRPr>
            </a:lvl1pPr>
          </a:lstStyle>
          <a:p>
            <a:pPr lvl="0"/>
            <a:r>
              <a:rPr lang="en-US"/>
              <a:t>Click to edit Master text styles</a:t>
            </a:r>
          </a:p>
        </p:txBody>
      </p:sp>
      <p:sp>
        <p:nvSpPr>
          <p:cNvPr id="15" name="Content Placeholder 12">
            <a:extLst>
              <a:ext uri="{FF2B5EF4-FFF2-40B4-BE49-F238E27FC236}">
                <a16:creationId xmlns:a16="http://schemas.microsoft.com/office/drawing/2014/main" id="{4A6A5035-3751-3842-7474-4FB035A360E2}"/>
              </a:ext>
            </a:extLst>
          </p:cNvPr>
          <p:cNvSpPr>
            <a:spLocks noGrp="1"/>
          </p:cNvSpPr>
          <p:nvPr>
            <p:ph sz="quarter" idx="16"/>
          </p:nvPr>
        </p:nvSpPr>
        <p:spPr>
          <a:xfrm>
            <a:off x="6636162" y="5269186"/>
            <a:ext cx="2174169" cy="470898"/>
          </a:xfrm>
          <a:prstGeom prst="rect">
            <a:avLst/>
          </a:prstGeom>
        </p:spPr>
        <p:txBody>
          <a:bodyPr>
            <a:spAutoFit/>
          </a:bodyPr>
          <a:lstStyle>
            <a:lvl1pPr>
              <a:defRPr b="0">
                <a:solidFill>
                  <a:schemeClr val="bg1"/>
                </a:solidFill>
              </a:defRPr>
            </a:lvl1pPr>
          </a:lstStyle>
          <a:p>
            <a:pPr lvl="0"/>
            <a:r>
              <a:rPr lang="en-US"/>
              <a:t>Click to edit Master text styles</a:t>
            </a:r>
          </a:p>
        </p:txBody>
      </p:sp>
      <p:sp>
        <p:nvSpPr>
          <p:cNvPr id="17" name="Content Placeholder 7">
            <a:extLst>
              <a:ext uri="{FF2B5EF4-FFF2-40B4-BE49-F238E27FC236}">
                <a16:creationId xmlns:a16="http://schemas.microsoft.com/office/drawing/2014/main" id="{EC9049F6-08A7-4BF9-A064-1CED95C4F50C}"/>
              </a:ext>
            </a:extLst>
          </p:cNvPr>
          <p:cNvSpPr>
            <a:spLocks noGrp="1"/>
          </p:cNvSpPr>
          <p:nvPr>
            <p:ph sz="quarter" idx="17" hasCustomPrompt="1"/>
          </p:nvPr>
        </p:nvSpPr>
        <p:spPr>
          <a:xfrm>
            <a:off x="9494183" y="4199137"/>
            <a:ext cx="2336394" cy="1231106"/>
          </a:xfrm>
          <a:prstGeom prst="rect">
            <a:avLst/>
          </a:prstGeom>
        </p:spPr>
        <p:txBody>
          <a:bodyPr/>
          <a:lstStyle>
            <a:lvl1pPr>
              <a:defRPr sz="8000" b="0">
                <a:solidFill>
                  <a:schemeClr val="bg1"/>
                </a:solidFill>
              </a:defRPr>
            </a:lvl1pPr>
          </a:lstStyle>
          <a:p>
            <a:pPr lvl="0"/>
            <a:r>
              <a:rPr lang="en-US"/>
              <a:t>Text</a:t>
            </a:r>
          </a:p>
        </p:txBody>
      </p:sp>
      <p:sp>
        <p:nvSpPr>
          <p:cNvPr id="7" name="Footer Placeholder 6">
            <a:extLst>
              <a:ext uri="{FF2B5EF4-FFF2-40B4-BE49-F238E27FC236}">
                <a16:creationId xmlns:a16="http://schemas.microsoft.com/office/drawing/2014/main" id="{F91B3D35-6A58-E453-F15C-63E285039C7F}"/>
              </a:ext>
            </a:extLst>
          </p:cNvPr>
          <p:cNvSpPr>
            <a:spLocks noGrp="1"/>
          </p:cNvSpPr>
          <p:nvPr>
            <p:ph type="ftr" sz="quarter" idx="19"/>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8850DC01-21E1-C554-9651-2C0FA9872F87}"/>
              </a:ext>
            </a:extLst>
          </p:cNvPr>
          <p:cNvSpPr>
            <a:spLocks noGrp="1"/>
          </p:cNvSpPr>
          <p:nvPr>
            <p:ph type="sldNum" sz="quarter" idx="20"/>
          </p:nvPr>
        </p:nvSpPr>
        <p:spPr/>
        <p:txBody>
          <a:bodyPr/>
          <a:lstStyle>
            <a:lvl1pPr>
              <a:defRPr>
                <a:solidFill>
                  <a:schemeClr val="bg1"/>
                </a:solidFill>
              </a:defRPr>
            </a:lvl1pPr>
          </a:lstStyle>
          <a:p>
            <a:fld id="{5857310F-B14D-411D-AE31-FBA04AFE629D}" type="slidenum">
              <a:rPr lang="en-US" smtClean="0"/>
              <a:pPr/>
              <a:t>‹#›</a:t>
            </a:fld>
            <a:endParaRPr lang="en-US"/>
          </a:p>
        </p:txBody>
      </p:sp>
      <p:sp>
        <p:nvSpPr>
          <p:cNvPr id="11" name="Content Placeholder 10">
            <a:extLst>
              <a:ext uri="{FF2B5EF4-FFF2-40B4-BE49-F238E27FC236}">
                <a16:creationId xmlns:a16="http://schemas.microsoft.com/office/drawing/2014/main" id="{BC1A7B87-A9D0-0BD8-80F7-1740AF657552}"/>
              </a:ext>
            </a:extLst>
          </p:cNvPr>
          <p:cNvSpPr>
            <a:spLocks noGrp="1"/>
          </p:cNvSpPr>
          <p:nvPr>
            <p:ph sz="quarter" idx="21"/>
          </p:nvPr>
        </p:nvSpPr>
        <p:spPr>
          <a:xfrm>
            <a:off x="380998" y="1714500"/>
            <a:ext cx="5562600" cy="2308324"/>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8167980-2255-B288-078A-3CED3E012616}"/>
              </a:ext>
            </a:extLst>
          </p:cNvPr>
          <p:cNvSpPr>
            <a:spLocks noGrp="1"/>
          </p:cNvSpPr>
          <p:nvPr>
            <p:ph type="pic" sz="quarter" idx="22"/>
          </p:nvPr>
        </p:nvSpPr>
        <p:spPr>
          <a:xfrm>
            <a:off x="6096000" y="0"/>
            <a:ext cx="6096000" cy="3429000"/>
          </a:xfrm>
          <a:solidFill>
            <a:schemeClr val="bg2"/>
          </a:solidFill>
        </p:spPr>
        <p:txBody>
          <a:bodyPr anchor="ctr" anchorCtr="0"/>
          <a:lstStyle>
            <a:lvl1pPr algn="ctr">
              <a:defRPr/>
            </a:lvl1pPr>
          </a:lstStyle>
          <a:p>
            <a:r>
              <a:rPr lang="en-US"/>
              <a:t>Click icon to add picture</a:t>
            </a:r>
          </a:p>
        </p:txBody>
      </p:sp>
    </p:spTree>
    <p:extLst>
      <p:ext uri="{BB962C8B-B14F-4D97-AF65-F5344CB8AC3E}">
        <p14:creationId xmlns:p14="http://schemas.microsoft.com/office/powerpoint/2010/main" val="655659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ve segments slide w/two images">
    <p:spTree>
      <p:nvGrpSpPr>
        <p:cNvPr id="1" name=""/>
        <p:cNvGrpSpPr/>
        <p:nvPr/>
      </p:nvGrpSpPr>
      <p:grpSpPr>
        <a:xfrm>
          <a:off x="0" y="0"/>
          <a:ext cx="0" cy="0"/>
          <a:chOff x="0" y="0"/>
          <a:chExt cx="0" cy="0"/>
        </a:xfrm>
      </p:grpSpPr>
      <p:sp>
        <p:nvSpPr>
          <p:cNvPr id="72" name="Picture Placeholder 70">
            <a:extLst>
              <a:ext uri="{FF2B5EF4-FFF2-40B4-BE49-F238E27FC236}">
                <a16:creationId xmlns:a16="http://schemas.microsoft.com/office/drawing/2014/main" id="{2AD88CEF-9503-A182-9450-F49B3428E6B5}"/>
              </a:ext>
            </a:extLst>
          </p:cNvPr>
          <p:cNvSpPr>
            <a:spLocks noGrp="1"/>
          </p:cNvSpPr>
          <p:nvPr>
            <p:ph type="pic" sz="quarter" idx="23"/>
          </p:nvPr>
        </p:nvSpPr>
        <p:spPr>
          <a:xfrm>
            <a:off x="8162" y="3432175"/>
            <a:ext cx="4054821" cy="3432175"/>
          </a:xfrm>
          <a:solidFill>
            <a:schemeClr val="bg2"/>
          </a:solidFill>
        </p:spPr>
        <p:txBody>
          <a:bodyPr anchor="ctr" anchorCtr="0"/>
          <a:lstStyle>
            <a:lvl1pPr algn="ctr">
              <a:defRPr/>
            </a:lvl1pPr>
          </a:lstStyle>
          <a:p>
            <a:r>
              <a:rPr lang="en-US"/>
              <a:t>Click icon to add picture</a:t>
            </a:r>
          </a:p>
        </p:txBody>
      </p:sp>
      <p:sp>
        <p:nvSpPr>
          <p:cNvPr id="71" name="Picture Placeholder 70">
            <a:extLst>
              <a:ext uri="{FF2B5EF4-FFF2-40B4-BE49-F238E27FC236}">
                <a16:creationId xmlns:a16="http://schemas.microsoft.com/office/drawing/2014/main" id="{6DD853D3-3DD5-798D-0DC1-F433BC4004B2}"/>
              </a:ext>
            </a:extLst>
          </p:cNvPr>
          <p:cNvSpPr>
            <a:spLocks noGrp="1"/>
          </p:cNvSpPr>
          <p:nvPr>
            <p:ph type="pic" sz="quarter" idx="22"/>
          </p:nvPr>
        </p:nvSpPr>
        <p:spPr>
          <a:xfrm>
            <a:off x="6096000" y="-3175"/>
            <a:ext cx="6100763" cy="3432175"/>
          </a:xfrm>
          <a:solidFill>
            <a:schemeClr val="bg2"/>
          </a:solidFill>
        </p:spPr>
        <p:txBody>
          <a:bodyPr anchor="ctr" anchorCtr="0"/>
          <a:lstStyle>
            <a:lvl1pPr algn="ctr">
              <a:defRPr/>
            </a:lvl1pPr>
          </a:lstStyle>
          <a:p>
            <a:r>
              <a:rPr lang="en-US"/>
              <a:t>Click icon to add picture</a:t>
            </a:r>
          </a:p>
        </p:txBody>
      </p:sp>
      <p:sp>
        <p:nvSpPr>
          <p:cNvPr id="19" name="Rectangle 18">
            <a:extLst>
              <a:ext uri="{FF2B5EF4-FFF2-40B4-BE49-F238E27FC236}">
                <a16:creationId xmlns:a16="http://schemas.microsoft.com/office/drawing/2014/main" id="{8FED681C-BCB7-477D-22E1-0D122C6F7084}"/>
              </a:ext>
            </a:extLst>
          </p:cNvPr>
          <p:cNvSpPr/>
          <p:nvPr userDrawn="1"/>
        </p:nvSpPr>
        <p:spPr>
          <a:xfrm>
            <a:off x="0" y="0"/>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0998" y="285750"/>
            <a:ext cx="5562602" cy="941796"/>
          </a:xfrm>
        </p:spPr>
        <p:txBody>
          <a:bodyPr/>
          <a:lstStyle>
            <a:lvl1pPr>
              <a:defRPr>
                <a:solidFill>
                  <a:schemeClr val="bg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5C62CA8-896A-6BBA-B065-FB22D26B3D96}"/>
              </a:ext>
            </a:extLst>
          </p:cNvPr>
          <p:cNvSpPr>
            <a:spLocks noGrp="1"/>
          </p:cNvSpPr>
          <p:nvPr>
            <p:ph sz="quarter" idx="14" hasCustomPrompt="1"/>
          </p:nvPr>
        </p:nvSpPr>
        <p:spPr>
          <a:xfrm>
            <a:off x="5282419" y="3950542"/>
            <a:ext cx="2336394" cy="1231106"/>
          </a:xfrm>
          <a:prstGeom prst="rect">
            <a:avLst/>
          </a:prstGeom>
        </p:spPr>
        <p:txBody>
          <a:bodyPr/>
          <a:lstStyle>
            <a:lvl1pPr>
              <a:defRPr sz="8000" b="0">
                <a:solidFill>
                  <a:schemeClr val="tx1"/>
                </a:solidFill>
              </a:defRPr>
            </a:lvl1pPr>
          </a:lstStyle>
          <a:p>
            <a:pPr lvl="0"/>
            <a:r>
              <a:rPr lang="en-US"/>
              <a:t>Text</a:t>
            </a:r>
          </a:p>
        </p:txBody>
      </p:sp>
      <p:sp>
        <p:nvSpPr>
          <p:cNvPr id="13" name="Content Placeholder 12">
            <a:extLst>
              <a:ext uri="{FF2B5EF4-FFF2-40B4-BE49-F238E27FC236}">
                <a16:creationId xmlns:a16="http://schemas.microsoft.com/office/drawing/2014/main" id="{C70EA790-CC49-539C-89E3-A990F8DA1958}"/>
              </a:ext>
            </a:extLst>
          </p:cNvPr>
          <p:cNvSpPr>
            <a:spLocks noGrp="1"/>
          </p:cNvSpPr>
          <p:nvPr>
            <p:ph sz="quarter" idx="15"/>
          </p:nvPr>
        </p:nvSpPr>
        <p:spPr>
          <a:xfrm>
            <a:off x="8818322" y="5143500"/>
            <a:ext cx="2174169" cy="553998"/>
          </a:xfrm>
          <a:prstGeom prst="rect">
            <a:avLst/>
          </a:prstGeom>
        </p:spPr>
        <p:txBody>
          <a:bodyPr>
            <a:spAutoFit/>
          </a:bodyPr>
          <a:lstStyle>
            <a:lvl1pPr>
              <a:defRPr b="0">
                <a:solidFill>
                  <a:schemeClr val="tx1"/>
                </a:solidFill>
              </a:defRPr>
            </a:lvl1pPr>
          </a:lstStyle>
          <a:p>
            <a:pPr lvl="0"/>
            <a:r>
              <a:rPr lang="en-US"/>
              <a:t>Click to edit Master text styles</a:t>
            </a:r>
          </a:p>
        </p:txBody>
      </p:sp>
      <p:sp>
        <p:nvSpPr>
          <p:cNvPr id="15" name="Content Placeholder 12">
            <a:extLst>
              <a:ext uri="{FF2B5EF4-FFF2-40B4-BE49-F238E27FC236}">
                <a16:creationId xmlns:a16="http://schemas.microsoft.com/office/drawing/2014/main" id="{4A6A5035-3751-3842-7474-4FB035A360E2}"/>
              </a:ext>
            </a:extLst>
          </p:cNvPr>
          <p:cNvSpPr>
            <a:spLocks noGrp="1"/>
          </p:cNvSpPr>
          <p:nvPr>
            <p:ph sz="quarter" idx="16"/>
          </p:nvPr>
        </p:nvSpPr>
        <p:spPr>
          <a:xfrm>
            <a:off x="5282419" y="5143500"/>
            <a:ext cx="2174169" cy="553998"/>
          </a:xfrm>
          <a:prstGeom prst="rect">
            <a:avLst/>
          </a:prstGeom>
        </p:spPr>
        <p:txBody>
          <a:bodyPr>
            <a:spAutoFit/>
          </a:bodyPr>
          <a:lstStyle>
            <a:lvl1pPr>
              <a:defRPr b="0">
                <a:solidFill>
                  <a:schemeClr val="tx1"/>
                </a:solidFill>
              </a:defRPr>
            </a:lvl1pPr>
          </a:lstStyle>
          <a:p>
            <a:pPr lvl="0"/>
            <a:r>
              <a:rPr lang="en-US"/>
              <a:t>Click to edit Master text styles</a:t>
            </a:r>
          </a:p>
        </p:txBody>
      </p:sp>
      <p:sp>
        <p:nvSpPr>
          <p:cNvPr id="17" name="Content Placeholder 7">
            <a:extLst>
              <a:ext uri="{FF2B5EF4-FFF2-40B4-BE49-F238E27FC236}">
                <a16:creationId xmlns:a16="http://schemas.microsoft.com/office/drawing/2014/main" id="{EC9049F6-08A7-4BF9-A064-1CED95C4F50C}"/>
              </a:ext>
            </a:extLst>
          </p:cNvPr>
          <p:cNvSpPr>
            <a:spLocks noGrp="1"/>
          </p:cNvSpPr>
          <p:nvPr>
            <p:ph sz="quarter" idx="17" hasCustomPrompt="1"/>
          </p:nvPr>
        </p:nvSpPr>
        <p:spPr>
          <a:xfrm>
            <a:off x="8818322" y="3950542"/>
            <a:ext cx="2336394" cy="1231106"/>
          </a:xfrm>
          <a:prstGeom prst="rect">
            <a:avLst/>
          </a:prstGeom>
        </p:spPr>
        <p:txBody>
          <a:bodyPr/>
          <a:lstStyle>
            <a:lvl1pPr>
              <a:defRPr sz="8000" b="0">
                <a:solidFill>
                  <a:schemeClr val="tx1"/>
                </a:solidFill>
              </a:defRPr>
            </a:lvl1pPr>
          </a:lstStyle>
          <a:p>
            <a:pPr lvl="0"/>
            <a:r>
              <a:rPr lang="en-US"/>
              <a:t>Text</a:t>
            </a:r>
          </a:p>
        </p:txBody>
      </p:sp>
      <p:sp>
        <p:nvSpPr>
          <p:cNvPr id="12" name="Footer Placeholder 11">
            <a:extLst>
              <a:ext uri="{FF2B5EF4-FFF2-40B4-BE49-F238E27FC236}">
                <a16:creationId xmlns:a16="http://schemas.microsoft.com/office/drawing/2014/main" id="{ADB68A55-C63C-748D-4F91-0042A8D40A1B}"/>
              </a:ext>
            </a:extLst>
          </p:cNvPr>
          <p:cNvSpPr>
            <a:spLocks noGrp="1"/>
          </p:cNvSpPr>
          <p:nvPr>
            <p:ph type="ftr" sz="quarter" idx="19"/>
          </p:nvPr>
        </p:nvSpPr>
        <p:spPr/>
        <p:txBody>
          <a:bodyPr/>
          <a:lstStyle>
            <a:lvl1pPr>
              <a:defRPr>
                <a:solidFill>
                  <a:schemeClr val="tx1"/>
                </a:solidFill>
              </a:defRPr>
            </a:lvl1pPr>
          </a:lstStyle>
          <a:p>
            <a:endParaRPr lang="en-US"/>
          </a:p>
        </p:txBody>
      </p:sp>
      <p:sp>
        <p:nvSpPr>
          <p:cNvPr id="14" name="Slide Number Placeholder 13">
            <a:extLst>
              <a:ext uri="{FF2B5EF4-FFF2-40B4-BE49-F238E27FC236}">
                <a16:creationId xmlns:a16="http://schemas.microsoft.com/office/drawing/2014/main" id="{F05A36E9-FE2C-BD9E-677C-9C0218A78146}"/>
              </a:ext>
            </a:extLst>
          </p:cNvPr>
          <p:cNvSpPr>
            <a:spLocks noGrp="1"/>
          </p:cNvSpPr>
          <p:nvPr>
            <p:ph type="sldNum" sz="quarter" idx="20"/>
          </p:nvPr>
        </p:nvSpPr>
        <p:spPr/>
        <p:txBody>
          <a:bodyPr/>
          <a:lstStyle>
            <a:lvl1pPr>
              <a:defRPr>
                <a:solidFill>
                  <a:schemeClr val="tx1"/>
                </a:solidFill>
              </a:defRPr>
            </a:lvl1pPr>
          </a:lstStyle>
          <a:p>
            <a:fld id="{5857310F-B14D-411D-AE31-FBA04AFE629D}" type="slidenum">
              <a:rPr lang="en-US" smtClean="0"/>
              <a:pPr/>
              <a:t>‹#›</a:t>
            </a:fld>
            <a:endParaRPr lang="en-US"/>
          </a:p>
        </p:txBody>
      </p:sp>
      <p:cxnSp>
        <p:nvCxnSpPr>
          <p:cNvPr id="5" name="Straight Connector 4">
            <a:extLst>
              <a:ext uri="{FF2B5EF4-FFF2-40B4-BE49-F238E27FC236}">
                <a16:creationId xmlns:a16="http://schemas.microsoft.com/office/drawing/2014/main" id="{F14BC121-C995-F6DE-B1B5-C8D87253E1DF}"/>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2B99142-B139-4A0F-B768-1FF45436E086}"/>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6D8D44A-C10F-4A2E-4333-BE8028D536EC}"/>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FDEAA45-6B90-D3DE-CC81-2E1C2A1B1126}"/>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A99FE73-9EF9-1AA8-9D12-91C1F69D8559}"/>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B46B670-6631-4502-C781-DD9E91CD8F27}"/>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1A0A52A-E77C-89CE-C465-EF716535AC5C}"/>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5C3F53A-C5DC-0E6A-688C-FA8280EAEEA3}"/>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E1676C6-0C8F-9278-D67E-E7CE859375E0}"/>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AD323BF-2C12-730D-1E19-E1E5DA787069}"/>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5ACC9F8-8789-A03C-5D93-E86CA4DF792F}"/>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D4A404A-53F6-D08E-19CD-7F8D6B8D63D6}"/>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6309BC6-4316-523A-6677-A0EAE89CC764}"/>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A034324-CA79-2912-B472-2E6F8E415CC2}"/>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0A77E1E-8661-ED65-B9A1-580985838067}"/>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D5F9E9-410B-D733-DB39-9D826789F3C8}"/>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08C2C91-BC17-108E-AB69-A14E70A20C7D}"/>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105692C-ADEC-BA8D-A98B-4D6AB0559A6C}"/>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71B6981-2810-6414-53A5-AD024F8F8E22}"/>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73CCB61-51FB-DA1C-215D-A2E8B5DCDBF4}"/>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EE5616B-6AD1-F5F3-A1A3-F77755C3A08C}"/>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DAAD72F-8986-156F-5639-FD9FC9FADC0E}"/>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BE15151-6F9C-A0FD-2BB2-1955BF4E59FC}"/>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88ADF21-5B5B-4C5E-DFBE-DAC9A732ECA2}"/>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D679E17-D468-A868-E33E-C21919658AC9}"/>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CF034DC-998F-ED67-7978-57E539AFF2F6}"/>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A4313BA-56AB-E011-D70E-B3AF5C84CE9A}"/>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9110CF5-540D-BB3C-87CE-CD943D662AB0}"/>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DEB2AC8-BA96-C855-665B-02DC25BBBC18}"/>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C5CE892-39C4-1188-4916-3790439D3325}"/>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61E01A1-1BB9-F8B6-1471-560D387A3795}"/>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1945B6D-50EE-2EFB-458B-655E93577CF4}"/>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37F2B14-1E28-8F6D-82FE-EBDA03F482B4}"/>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467B1F6-20F2-A109-ADD6-3B5A65EC384A}"/>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26169C6-D432-F3F4-DFFA-F38AE98E5D6E}"/>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84572C1-4FF6-E70E-3D4D-0C5678D29619}"/>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91C5157-EBCF-4677-2F9B-021B7C2757B1}"/>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4890951-F2A1-AB51-AF3C-E375B83C54C7}"/>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92A3944-28AA-E244-A606-3CF10B84D894}"/>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C904810-19ED-4D82-E455-A21B1ACB8543}"/>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78B7FD9-D3EA-285B-0D8E-790C31359802}"/>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C8F5A84-9B21-B874-256D-5EB598AAE699}"/>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2DEF962-4296-122B-B9AB-2031C04C9753}"/>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5224BEF-6326-39EB-819C-3EEC799A72B1}"/>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3D6ACB7-4EF9-F681-F065-4BC3D3501102}"/>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AEE0D57-E2BC-AEC6-0BFF-66F8857A3C8D}"/>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725D937-40C6-EFC5-DC91-EF384C7AD4AC}"/>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A6CE50D-762C-A911-4AB6-025B0142ADCC}"/>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5BAFC4D1-D4C7-242F-B9F6-F6842232EB0F}"/>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E011A18-EC93-8A21-2EE3-B4AA762E39DA}"/>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C9A4D1E3-FEA7-50A8-3AB0-1FAC5F90A295}"/>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73C4A6EB-27C7-E911-5E6B-813CC305DF6B}"/>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58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ve segments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41D5E4C-24F2-6B9C-0840-376743284454}"/>
              </a:ext>
            </a:extLst>
          </p:cNvPr>
          <p:cNvSpPr>
            <a:spLocks noGrp="1"/>
          </p:cNvSpPr>
          <p:nvPr>
            <p:ph type="pic" sz="quarter" idx="21"/>
          </p:nvPr>
        </p:nvSpPr>
        <p:spPr>
          <a:xfrm>
            <a:off x="4086785" y="-3175"/>
            <a:ext cx="8109977" cy="3432175"/>
          </a:xfrm>
          <a:solidFill>
            <a:schemeClr val="bg2"/>
          </a:solidFill>
        </p:spPr>
        <p:txBody>
          <a:bodyPr anchor="ctr" anchorCtr="0"/>
          <a:lstStyle>
            <a:lvl1pPr algn="ctr">
              <a:defRPr/>
            </a:lvl1pPr>
          </a:lstStyle>
          <a:p>
            <a:r>
              <a:rPr lang="en-US"/>
              <a:t>Click icon to add picture</a:t>
            </a:r>
          </a:p>
        </p:txBody>
      </p:sp>
      <p:sp>
        <p:nvSpPr>
          <p:cNvPr id="4" name="Rectangle 3">
            <a:extLst>
              <a:ext uri="{FF2B5EF4-FFF2-40B4-BE49-F238E27FC236}">
                <a16:creationId xmlns:a16="http://schemas.microsoft.com/office/drawing/2014/main" id="{4AFFCD9B-D9F5-6C09-9775-3F35287B4953}"/>
              </a:ext>
            </a:extLst>
          </p:cNvPr>
          <p:cNvSpPr/>
          <p:nvPr/>
        </p:nvSpPr>
        <p:spPr>
          <a:xfrm>
            <a:off x="4054822" y="3429000"/>
            <a:ext cx="4055508"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ED681C-BCB7-477D-22E1-0D122C6F7084}"/>
              </a:ext>
            </a:extLst>
          </p:cNvPr>
          <p:cNvSpPr/>
          <p:nvPr userDrawn="1"/>
        </p:nvSpPr>
        <p:spPr>
          <a:xfrm>
            <a:off x="0" y="-1"/>
            <a:ext cx="4054469" cy="68554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0998" y="285750"/>
            <a:ext cx="2944815" cy="941796"/>
          </a:xfrm>
        </p:spPr>
        <p:txBody>
          <a:bodyPr/>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D5C62CA8-896A-6BBA-B065-FB22D26B3D96}"/>
              </a:ext>
            </a:extLst>
          </p:cNvPr>
          <p:cNvSpPr>
            <a:spLocks noGrp="1"/>
          </p:cNvSpPr>
          <p:nvPr>
            <p:ph sz="quarter" idx="14" hasCustomPrompt="1"/>
          </p:nvPr>
        </p:nvSpPr>
        <p:spPr>
          <a:xfrm>
            <a:off x="4775403" y="3950542"/>
            <a:ext cx="2336394" cy="1231106"/>
          </a:xfrm>
          <a:prstGeom prst="rect">
            <a:avLst/>
          </a:prstGeom>
        </p:spPr>
        <p:txBody>
          <a:bodyPr/>
          <a:lstStyle>
            <a:lvl1pPr>
              <a:defRPr sz="8000" b="0">
                <a:solidFill>
                  <a:schemeClr val="tx1"/>
                </a:solidFill>
              </a:defRPr>
            </a:lvl1pPr>
          </a:lstStyle>
          <a:p>
            <a:pPr lvl="0"/>
            <a:r>
              <a:rPr lang="en-US"/>
              <a:t>Text</a:t>
            </a:r>
          </a:p>
        </p:txBody>
      </p:sp>
      <p:sp>
        <p:nvSpPr>
          <p:cNvPr id="13" name="Content Placeholder 12">
            <a:extLst>
              <a:ext uri="{FF2B5EF4-FFF2-40B4-BE49-F238E27FC236}">
                <a16:creationId xmlns:a16="http://schemas.microsoft.com/office/drawing/2014/main" id="{C70EA790-CC49-539C-89E3-A990F8DA1958}"/>
              </a:ext>
            </a:extLst>
          </p:cNvPr>
          <p:cNvSpPr>
            <a:spLocks noGrp="1"/>
          </p:cNvSpPr>
          <p:nvPr>
            <p:ph sz="quarter" idx="15"/>
          </p:nvPr>
        </p:nvSpPr>
        <p:spPr>
          <a:xfrm>
            <a:off x="8818322" y="5143500"/>
            <a:ext cx="2336394" cy="553998"/>
          </a:xfrm>
          <a:prstGeom prst="rect">
            <a:avLst/>
          </a:prstGeom>
        </p:spPr>
        <p:txBody>
          <a:bodyPr wrap="square">
            <a:spAutoFit/>
          </a:bodyPr>
          <a:lstStyle>
            <a:lvl1pPr>
              <a:defRPr b="0">
                <a:solidFill>
                  <a:schemeClr val="tx1"/>
                </a:solidFill>
              </a:defRPr>
            </a:lvl1pPr>
          </a:lstStyle>
          <a:p>
            <a:pPr lvl="0"/>
            <a:r>
              <a:rPr lang="en-US"/>
              <a:t>Click to edit Master text styles</a:t>
            </a:r>
          </a:p>
        </p:txBody>
      </p:sp>
      <p:sp>
        <p:nvSpPr>
          <p:cNvPr id="15" name="Content Placeholder 12">
            <a:extLst>
              <a:ext uri="{FF2B5EF4-FFF2-40B4-BE49-F238E27FC236}">
                <a16:creationId xmlns:a16="http://schemas.microsoft.com/office/drawing/2014/main" id="{4A6A5035-3751-3842-7474-4FB035A360E2}"/>
              </a:ext>
            </a:extLst>
          </p:cNvPr>
          <p:cNvSpPr>
            <a:spLocks noGrp="1"/>
          </p:cNvSpPr>
          <p:nvPr>
            <p:ph sz="quarter" idx="16"/>
          </p:nvPr>
        </p:nvSpPr>
        <p:spPr>
          <a:xfrm>
            <a:off x="4775403" y="5143500"/>
            <a:ext cx="2336394" cy="553998"/>
          </a:xfrm>
          <a:prstGeom prst="rect">
            <a:avLst/>
          </a:prstGeom>
        </p:spPr>
        <p:txBody>
          <a:bodyPr wrap="square">
            <a:spAutoFit/>
          </a:bodyPr>
          <a:lstStyle>
            <a:lvl1pPr>
              <a:defRPr b="0">
                <a:solidFill>
                  <a:schemeClr val="tx1"/>
                </a:solidFill>
              </a:defRPr>
            </a:lvl1pPr>
          </a:lstStyle>
          <a:p>
            <a:pPr lvl="0"/>
            <a:r>
              <a:rPr lang="en-US"/>
              <a:t>Click to edit Master text styles</a:t>
            </a:r>
          </a:p>
        </p:txBody>
      </p:sp>
      <p:sp>
        <p:nvSpPr>
          <p:cNvPr id="17" name="Content Placeholder 7">
            <a:extLst>
              <a:ext uri="{FF2B5EF4-FFF2-40B4-BE49-F238E27FC236}">
                <a16:creationId xmlns:a16="http://schemas.microsoft.com/office/drawing/2014/main" id="{EC9049F6-08A7-4BF9-A064-1CED95C4F50C}"/>
              </a:ext>
            </a:extLst>
          </p:cNvPr>
          <p:cNvSpPr>
            <a:spLocks noGrp="1"/>
          </p:cNvSpPr>
          <p:nvPr>
            <p:ph sz="quarter" idx="17" hasCustomPrompt="1"/>
          </p:nvPr>
        </p:nvSpPr>
        <p:spPr>
          <a:xfrm>
            <a:off x="8818322" y="3950542"/>
            <a:ext cx="2336394" cy="1231106"/>
          </a:xfrm>
          <a:prstGeom prst="rect">
            <a:avLst/>
          </a:prstGeom>
        </p:spPr>
        <p:txBody>
          <a:bodyPr/>
          <a:lstStyle>
            <a:lvl1pPr>
              <a:defRPr sz="8000" b="0">
                <a:solidFill>
                  <a:schemeClr val="tx1"/>
                </a:solidFill>
              </a:defRPr>
            </a:lvl1pPr>
          </a:lstStyle>
          <a:p>
            <a:pPr lvl="0"/>
            <a:r>
              <a:rPr lang="en-US"/>
              <a:t>Text</a:t>
            </a:r>
          </a:p>
        </p:txBody>
      </p:sp>
      <p:sp>
        <p:nvSpPr>
          <p:cNvPr id="12" name="Footer Placeholder 11">
            <a:extLst>
              <a:ext uri="{FF2B5EF4-FFF2-40B4-BE49-F238E27FC236}">
                <a16:creationId xmlns:a16="http://schemas.microsoft.com/office/drawing/2014/main" id="{ADB68A55-C63C-748D-4F91-0042A8D40A1B}"/>
              </a:ext>
            </a:extLst>
          </p:cNvPr>
          <p:cNvSpPr>
            <a:spLocks noGrp="1"/>
          </p:cNvSpPr>
          <p:nvPr>
            <p:ph type="ftr" sz="quarter" idx="19"/>
          </p:nvPr>
        </p:nvSpPr>
        <p:spPr/>
        <p:txBody>
          <a:bodyPr/>
          <a:lstStyle>
            <a:lvl1pPr>
              <a:defRPr>
                <a:solidFill>
                  <a:schemeClr val="tx1"/>
                </a:solidFill>
              </a:defRPr>
            </a:lvl1pPr>
          </a:lstStyle>
          <a:p>
            <a:endParaRPr lang="en-US"/>
          </a:p>
        </p:txBody>
      </p:sp>
      <p:sp>
        <p:nvSpPr>
          <p:cNvPr id="14" name="Slide Number Placeholder 13">
            <a:extLst>
              <a:ext uri="{FF2B5EF4-FFF2-40B4-BE49-F238E27FC236}">
                <a16:creationId xmlns:a16="http://schemas.microsoft.com/office/drawing/2014/main" id="{F05A36E9-FE2C-BD9E-677C-9C0218A78146}"/>
              </a:ext>
            </a:extLst>
          </p:cNvPr>
          <p:cNvSpPr>
            <a:spLocks noGrp="1"/>
          </p:cNvSpPr>
          <p:nvPr>
            <p:ph type="sldNum" sz="quarter" idx="20"/>
          </p:nvPr>
        </p:nvSpPr>
        <p:spPr/>
        <p:txBody>
          <a:bodyPr/>
          <a:lstStyle>
            <a:lvl1pPr>
              <a:defRPr>
                <a:solidFill>
                  <a:schemeClr val="tx1"/>
                </a:solidFill>
              </a:defRPr>
            </a:lvl1pPr>
          </a:lstStyle>
          <a:p>
            <a:fld id="{5857310F-B14D-411D-AE31-FBA04AFE629D}" type="slidenum">
              <a:rPr lang="en-US" smtClean="0"/>
              <a:pPr/>
              <a:t>‹#›</a:t>
            </a:fld>
            <a:endParaRPr lang="en-US"/>
          </a:p>
        </p:txBody>
      </p:sp>
      <p:cxnSp>
        <p:nvCxnSpPr>
          <p:cNvPr id="5" name="Straight Connector 4">
            <a:extLst>
              <a:ext uri="{FF2B5EF4-FFF2-40B4-BE49-F238E27FC236}">
                <a16:creationId xmlns:a16="http://schemas.microsoft.com/office/drawing/2014/main" id="{5E43079C-2BB9-0CED-0109-99380618FD64}"/>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57302B3-7E87-E169-C33B-95E5748EE254}"/>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610FAB1-3D61-281A-7641-D325FF7A848F}"/>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61F9D8B-1FCC-06C6-8577-C6E7EBBEA9D3}"/>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DF487D3-587C-1397-F240-AD0BDE299D29}"/>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051C8D9-BA01-DB19-3948-EFC964A2BFAF}"/>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BEC25DF-977D-AAAF-09E6-63383C2EF71B}"/>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F914E47-D09E-12E2-224F-B1E16B8B3E1D}"/>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53A1D25-EF89-F9B1-805A-502421AB8E04}"/>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1EA242E-E9F0-2D8B-825E-42CE999D553F}"/>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F818A83-9B41-D584-E3E8-DBBFEA040971}"/>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9F530B8-FCE2-6F8F-1E29-F595B2734547}"/>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70854C9-6F5B-49F9-DEFC-D79F3E9B80EA}"/>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34A8980-C146-63E3-6761-F424386F9EB4}"/>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86D1FFF-60A0-C24D-1B9F-9AB978314067}"/>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FD2476D-EF4D-20A2-3EAB-E92F19C10EC5}"/>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A2FF90B-B5A6-348E-C8BC-AA06220F90EB}"/>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EF39E38-D236-FA5C-3D70-4E34E5DD1A66}"/>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8D6CBA0-412F-7D66-D68D-C60FC4208563}"/>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7681806-3AFC-FDB9-49A3-A5648537CD7B}"/>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98FD2D9-921D-03DB-4467-74E18682BC79}"/>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05017F7-A9D2-5246-54E0-4B4BDF83CF52}"/>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677FE0D-FD32-8C12-51E1-31FBF0D81F54}"/>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39ACC6C-453F-1F94-A097-0C0F651E9484}"/>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1F4F106-04A9-D6E6-0A8C-D27D8AD8D653}"/>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D284287-5A91-2845-990E-F66235CE96B4}"/>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9D6CF22-C5B1-FCB7-FB35-A61599D42787}"/>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4E295E3-1CA6-309F-2FDF-98ED98059F5E}"/>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F09182A-BF07-36E7-EB0F-9737B08063B0}"/>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422E354-536F-B993-5B45-4870BF2B2C05}"/>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B672B57-BF6A-971A-9F30-E149FEDB42AE}"/>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2D4734E-85E6-EC32-A4C0-2AA8D285FF1F}"/>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2041CF4-DF4A-0BDC-ADC1-A2214389296F}"/>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A547AC3-7C71-0419-49DA-8ED51627B919}"/>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43DD72A-2D33-AC73-7D97-D2F5BD238F48}"/>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20FDF0A-06BF-A9FB-B4F6-E0F7FE1BE400}"/>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BF343B9-27EC-10BD-DCFE-78F1E7C9C2A7}"/>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5C7F9FC-49FE-5B31-F91D-A49DA3A824EB}"/>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4124588-B68C-5BF0-F680-8DC0CED4DAA3}"/>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8518402-9945-C871-D165-50C0ECAEDF9F}"/>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8181493-D8D1-0B10-1379-9D65690C826F}"/>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17BCEDF-849A-648C-EA30-FA46E504E22F}"/>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4A024AE-A0A1-5BF0-4C1F-C7041C23659F}"/>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8EC0BDD-B849-D1B1-4654-FACAFD63E15C}"/>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44B7E91-8A0C-FA68-44E1-B37A71BC6C0A}"/>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B8E086D-275A-D823-DEC1-033C7BD91449}"/>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A892C33-922A-0B3A-D980-A78FF472F331}"/>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A0456B8-8ADF-7695-31EE-28F50E27689A}"/>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E8D21B2-5625-4703-E671-8106F35D2D5E}"/>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6DD1562-FB3A-314B-55BB-CAD0FA7D3A27}"/>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0EDB223-9252-EF79-813E-6FEADB955F56}"/>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A1A0EE68-C04C-A8C5-A72B-30BC1A410ADC}"/>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16AEC1A9-796C-C4B7-28D5-E03BF33AA0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spTree>
    <p:extLst>
      <p:ext uri="{BB962C8B-B14F-4D97-AF65-F5344CB8AC3E}">
        <p14:creationId xmlns:p14="http://schemas.microsoft.com/office/powerpoint/2010/main" val="406296190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icon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4A44-D029-823C-992F-B4FFBCCA0094}"/>
              </a:ext>
            </a:extLst>
          </p:cNvPr>
          <p:cNvSpPr>
            <a:spLocks noGrp="1"/>
          </p:cNvSpPr>
          <p:nvPr>
            <p:ph type="title"/>
          </p:nvPr>
        </p:nvSpPr>
        <p:spPr>
          <a:xfrm>
            <a:off x="381000" y="285750"/>
            <a:ext cx="11430000" cy="470898"/>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5DA0FB06-34F9-7598-24E9-9359E997019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876CEDD-E34E-649C-ABA7-DBAEE0B6B146}"/>
              </a:ext>
            </a:extLst>
          </p:cNvPr>
          <p:cNvSpPr>
            <a:spLocks noGrp="1"/>
          </p:cNvSpPr>
          <p:nvPr>
            <p:ph type="sldNum" sz="quarter" idx="11"/>
          </p:nvPr>
        </p:nvSpPr>
        <p:spPr/>
        <p:txBody>
          <a:bodyPr/>
          <a:lstStyle/>
          <a:p>
            <a:fld id="{5857310F-B14D-411D-AE31-FBA04AFE629D}" type="slidenum">
              <a:rPr lang="en-US" smtClean="0"/>
              <a:pPr/>
              <a:t>‹#›</a:t>
            </a:fld>
            <a:endParaRPr lang="en-US"/>
          </a:p>
        </p:txBody>
      </p:sp>
      <p:grpSp>
        <p:nvGrpSpPr>
          <p:cNvPr id="14" name="Group 13">
            <a:extLst>
              <a:ext uri="{FF2B5EF4-FFF2-40B4-BE49-F238E27FC236}">
                <a16:creationId xmlns:a16="http://schemas.microsoft.com/office/drawing/2014/main" id="{54D9CD46-F9ED-447C-9971-43EEB06986C4}"/>
              </a:ext>
            </a:extLst>
          </p:cNvPr>
          <p:cNvGrpSpPr/>
          <p:nvPr/>
        </p:nvGrpSpPr>
        <p:grpSpPr>
          <a:xfrm>
            <a:off x="381000" y="1756186"/>
            <a:ext cx="7750750" cy="3958814"/>
            <a:chOff x="381000" y="1756186"/>
            <a:chExt cx="7750750" cy="3334870"/>
          </a:xfrm>
        </p:grpSpPr>
        <p:cxnSp>
          <p:nvCxnSpPr>
            <p:cNvPr id="5" name="Straight Connector 4">
              <a:extLst>
                <a:ext uri="{FF2B5EF4-FFF2-40B4-BE49-F238E27FC236}">
                  <a16:creationId xmlns:a16="http://schemas.microsoft.com/office/drawing/2014/main" id="{A382EC2F-17AB-3B72-D205-5FAD63CBF14B}"/>
                </a:ext>
              </a:extLst>
            </p:cNvPr>
            <p:cNvCxnSpPr/>
            <p:nvPr/>
          </p:nvCxnSpPr>
          <p:spPr>
            <a:xfrm>
              <a:off x="38100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930EA1F-3B2B-FFF0-3E20-72015EF6E27F}"/>
                </a:ext>
              </a:extLst>
            </p:cNvPr>
            <p:cNvCxnSpPr/>
            <p:nvPr/>
          </p:nvCxnSpPr>
          <p:spPr>
            <a:xfrm>
              <a:off x="4256375"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A271C0E-46B5-F88B-5802-241D474FFC21}"/>
                </a:ext>
              </a:extLst>
            </p:cNvPr>
            <p:cNvCxnSpPr/>
            <p:nvPr/>
          </p:nvCxnSpPr>
          <p:spPr>
            <a:xfrm>
              <a:off x="813175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grpSp>
      <p:sp>
        <p:nvSpPr>
          <p:cNvPr id="8" name="Content Placeholder 11">
            <a:extLst>
              <a:ext uri="{FF2B5EF4-FFF2-40B4-BE49-F238E27FC236}">
                <a16:creationId xmlns:a16="http://schemas.microsoft.com/office/drawing/2014/main" id="{D68150E4-055F-A755-1DE3-A7C0CFA85498}"/>
              </a:ext>
            </a:extLst>
          </p:cNvPr>
          <p:cNvSpPr>
            <a:spLocks noGrp="1"/>
          </p:cNvSpPr>
          <p:nvPr>
            <p:ph sz="quarter" idx="12"/>
          </p:nvPr>
        </p:nvSpPr>
        <p:spPr>
          <a:xfrm>
            <a:off x="591399" y="2861282"/>
            <a:ext cx="3454577" cy="2308324"/>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ADEBA22-7C01-28A6-1726-5241FA1CC414}"/>
              </a:ext>
            </a:extLst>
          </p:cNvPr>
          <p:cNvSpPr>
            <a:spLocks noGrp="1"/>
          </p:cNvSpPr>
          <p:nvPr>
            <p:ph sz="quarter" idx="13"/>
          </p:nvPr>
        </p:nvSpPr>
        <p:spPr>
          <a:xfrm>
            <a:off x="4466774" y="2861282"/>
            <a:ext cx="3454577" cy="2308324"/>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8D04A2BB-CAD3-B4BC-BA75-3AF37F7CDAFD}"/>
              </a:ext>
            </a:extLst>
          </p:cNvPr>
          <p:cNvSpPr>
            <a:spLocks noGrp="1"/>
          </p:cNvSpPr>
          <p:nvPr>
            <p:ph sz="quarter" idx="14"/>
          </p:nvPr>
        </p:nvSpPr>
        <p:spPr>
          <a:xfrm>
            <a:off x="8342151" y="2861282"/>
            <a:ext cx="3454576" cy="2308324"/>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A7DD8BBC-F5DB-45A2-CC6F-32B827A2D541}"/>
              </a:ext>
            </a:extLst>
          </p:cNvPr>
          <p:cNvGrpSpPr/>
          <p:nvPr userDrawn="1"/>
        </p:nvGrpSpPr>
        <p:grpSpPr>
          <a:xfrm>
            <a:off x="381000" y="1714500"/>
            <a:ext cx="7750750" cy="4000500"/>
            <a:chOff x="381000" y="1721070"/>
            <a:chExt cx="7750750" cy="3369986"/>
          </a:xfrm>
        </p:grpSpPr>
        <p:cxnSp>
          <p:nvCxnSpPr>
            <p:cNvPr id="12" name="Straight Connector 11">
              <a:extLst>
                <a:ext uri="{FF2B5EF4-FFF2-40B4-BE49-F238E27FC236}">
                  <a16:creationId xmlns:a16="http://schemas.microsoft.com/office/drawing/2014/main" id="{ED815FC4-59C8-FEB6-1599-B72CCAF41DFE}"/>
                </a:ext>
              </a:extLst>
            </p:cNvPr>
            <p:cNvCxnSpPr>
              <a:cxnSpLocks/>
            </p:cNvCxnSpPr>
            <p:nvPr userDrawn="1"/>
          </p:nvCxnSpPr>
          <p:spPr>
            <a:xfrm>
              <a:off x="381000" y="1721070"/>
              <a:ext cx="0" cy="3369986"/>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66B627-225F-AB73-2996-916F35E7DB46}"/>
                </a:ext>
              </a:extLst>
            </p:cNvPr>
            <p:cNvCxnSpPr>
              <a:cxnSpLocks/>
            </p:cNvCxnSpPr>
            <p:nvPr userDrawn="1"/>
          </p:nvCxnSpPr>
          <p:spPr>
            <a:xfrm>
              <a:off x="4256375" y="1721070"/>
              <a:ext cx="0" cy="3369986"/>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F12ECA6-63B3-BFCB-AEF8-06218264FB4F}"/>
                </a:ext>
              </a:extLst>
            </p:cNvPr>
            <p:cNvCxnSpPr>
              <a:cxnSpLocks/>
            </p:cNvCxnSpPr>
            <p:nvPr userDrawn="1"/>
          </p:nvCxnSpPr>
          <p:spPr>
            <a:xfrm>
              <a:off x="8131750" y="1725257"/>
              <a:ext cx="0" cy="3365799"/>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grpSp>
      <p:sp>
        <p:nvSpPr>
          <p:cNvPr id="17" name="Picture Placeholder 16">
            <a:extLst>
              <a:ext uri="{FF2B5EF4-FFF2-40B4-BE49-F238E27FC236}">
                <a16:creationId xmlns:a16="http://schemas.microsoft.com/office/drawing/2014/main" id="{CD987305-2C68-F28F-777D-C097E59615F4}"/>
              </a:ext>
            </a:extLst>
          </p:cNvPr>
          <p:cNvSpPr>
            <a:spLocks noGrp="1"/>
          </p:cNvSpPr>
          <p:nvPr>
            <p:ph type="pic" sz="quarter" idx="18" hasCustomPrompt="1"/>
          </p:nvPr>
        </p:nvSpPr>
        <p:spPr>
          <a:xfrm>
            <a:off x="591399" y="1714500"/>
            <a:ext cx="1139825" cy="1041400"/>
          </a:xfrm>
        </p:spPr>
        <p:txBody>
          <a:bodyPr anchor="ctr" anchorCtr="0"/>
          <a:lstStyle>
            <a:lvl1pPr algn="ctr">
              <a:defRPr/>
            </a:lvl1pPr>
          </a:lstStyle>
          <a:p>
            <a:r>
              <a:rPr lang="en-US" dirty="0"/>
              <a:t>Icon</a:t>
            </a:r>
          </a:p>
        </p:txBody>
      </p:sp>
      <p:sp>
        <p:nvSpPr>
          <p:cNvPr id="21" name="Picture Placeholder 16">
            <a:extLst>
              <a:ext uri="{FF2B5EF4-FFF2-40B4-BE49-F238E27FC236}">
                <a16:creationId xmlns:a16="http://schemas.microsoft.com/office/drawing/2014/main" id="{66512B12-95A9-0A17-ADF3-12E421E38B99}"/>
              </a:ext>
            </a:extLst>
          </p:cNvPr>
          <p:cNvSpPr>
            <a:spLocks noGrp="1"/>
          </p:cNvSpPr>
          <p:nvPr>
            <p:ph type="pic" sz="quarter" idx="19" hasCustomPrompt="1"/>
          </p:nvPr>
        </p:nvSpPr>
        <p:spPr>
          <a:xfrm>
            <a:off x="4466774" y="1714500"/>
            <a:ext cx="1139825" cy="1041400"/>
          </a:xfrm>
        </p:spPr>
        <p:txBody>
          <a:bodyPr anchor="ctr" anchorCtr="0"/>
          <a:lstStyle>
            <a:lvl1pPr algn="ctr">
              <a:defRPr/>
            </a:lvl1pPr>
          </a:lstStyle>
          <a:p>
            <a:r>
              <a:rPr lang="en-US" dirty="0"/>
              <a:t>Icon</a:t>
            </a:r>
          </a:p>
        </p:txBody>
      </p:sp>
      <p:sp>
        <p:nvSpPr>
          <p:cNvPr id="22" name="Picture Placeholder 16">
            <a:extLst>
              <a:ext uri="{FF2B5EF4-FFF2-40B4-BE49-F238E27FC236}">
                <a16:creationId xmlns:a16="http://schemas.microsoft.com/office/drawing/2014/main" id="{7E487312-7645-3023-011C-6CD8F299BADA}"/>
              </a:ext>
            </a:extLst>
          </p:cNvPr>
          <p:cNvSpPr>
            <a:spLocks noGrp="1"/>
          </p:cNvSpPr>
          <p:nvPr>
            <p:ph type="pic" sz="quarter" idx="20" hasCustomPrompt="1"/>
          </p:nvPr>
        </p:nvSpPr>
        <p:spPr>
          <a:xfrm>
            <a:off x="8342150" y="1714500"/>
            <a:ext cx="1139825" cy="1041400"/>
          </a:xfrm>
        </p:spPr>
        <p:txBody>
          <a:bodyPr anchor="ctr" anchorCtr="0"/>
          <a:lstStyle>
            <a:lvl1pPr algn="ctr">
              <a:defRPr/>
            </a:lvl1pPr>
          </a:lstStyle>
          <a:p>
            <a:r>
              <a:rPr lang="en-US" dirty="0"/>
              <a:t>Icon</a:t>
            </a:r>
          </a:p>
        </p:txBody>
      </p:sp>
    </p:spTree>
    <p:extLst>
      <p:ext uri="{BB962C8B-B14F-4D97-AF65-F5344CB8AC3E}">
        <p14:creationId xmlns:p14="http://schemas.microsoft.com/office/powerpoint/2010/main" val="391954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C2FE3C5-777C-3895-AA72-1FF9910643C9}"/>
              </a:ext>
            </a:extLst>
          </p:cNvPr>
          <p:cNvSpPr>
            <a:spLocks noGrp="1"/>
          </p:cNvSpPr>
          <p:nvPr>
            <p:ph type="pic" sz="quarter" idx="16"/>
          </p:nvPr>
        </p:nvSpPr>
        <p:spPr>
          <a:xfrm>
            <a:off x="8115298" y="0"/>
            <a:ext cx="4076701" cy="6858000"/>
          </a:xfrm>
          <a:solidFill>
            <a:schemeClr val="bg2"/>
          </a:solidFill>
        </p:spPr>
        <p:txBody>
          <a:bodyPr anchor="ctr" anchorCtr="0"/>
          <a:lstStyle>
            <a:lvl1pPr algn="ctr">
              <a:defRPr/>
            </a:lvl1pPr>
          </a:lstStyle>
          <a:p>
            <a:r>
              <a:rPr lang="en-US"/>
              <a:t>Click icon to add picture</a:t>
            </a:r>
          </a:p>
        </p:txBody>
      </p:sp>
      <p:sp>
        <p:nvSpPr>
          <p:cNvPr id="10" name="Rectangle 9">
            <a:extLst>
              <a:ext uri="{FF2B5EF4-FFF2-40B4-BE49-F238E27FC236}">
                <a16:creationId xmlns:a16="http://schemas.microsoft.com/office/drawing/2014/main" id="{01626EA1-CE13-8EC5-2B7A-A97CF00BAB0D}"/>
              </a:ext>
            </a:extLst>
          </p:cNvPr>
          <p:cNvSpPr/>
          <p:nvPr userDrawn="1"/>
        </p:nvSpPr>
        <p:spPr>
          <a:xfrm>
            <a:off x="-2" y="4572000"/>
            <a:ext cx="8115300" cy="228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D563-30CC-D7F5-4BA6-2D21F45D221B}"/>
              </a:ext>
            </a:extLst>
          </p:cNvPr>
          <p:cNvSpPr>
            <a:spLocks noGrp="1"/>
          </p:cNvSpPr>
          <p:nvPr>
            <p:ph type="ctrTitle"/>
          </p:nvPr>
        </p:nvSpPr>
        <p:spPr>
          <a:xfrm>
            <a:off x="381000" y="501194"/>
            <a:ext cx="5714999" cy="2398615"/>
          </a:xfrm>
        </p:spPr>
        <p:txBody>
          <a:bodyPr anchor="b" anchorCtr="0"/>
          <a:lstStyle>
            <a:lvl1pPr algn="l">
              <a:defRPr sz="55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D3F87FDD-4DC3-AB31-CEA9-C7F161DDADD6}"/>
              </a:ext>
            </a:extLst>
          </p:cNvPr>
          <p:cNvSpPr>
            <a:spLocks noGrp="1"/>
          </p:cNvSpPr>
          <p:nvPr>
            <p:ph type="subTitle" idx="1"/>
          </p:nvPr>
        </p:nvSpPr>
        <p:spPr>
          <a:xfrm>
            <a:off x="381000" y="285750"/>
            <a:ext cx="5714999" cy="215444"/>
          </a:xfrm>
          <a:prstGeom prst="rect">
            <a:avLst/>
          </a:prstGeom>
        </p:spPr>
        <p:txBody>
          <a:bodyPr wrap="square">
            <a:spAutoFit/>
          </a:bodyPr>
          <a:lstStyle>
            <a:lvl1pPr marL="0" indent="0" algn="l">
              <a:buNone/>
              <a:defRPr sz="1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514809C4-4F8E-BC5A-0A07-1FEF398E73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475" y="6060577"/>
            <a:ext cx="3175000" cy="424907"/>
          </a:xfrm>
          <a:prstGeom prst="rect">
            <a:avLst/>
          </a:prstGeom>
        </p:spPr>
      </p:pic>
      <p:sp>
        <p:nvSpPr>
          <p:cNvPr id="14" name="Content Placeholder 13">
            <a:extLst>
              <a:ext uri="{FF2B5EF4-FFF2-40B4-BE49-F238E27FC236}">
                <a16:creationId xmlns:a16="http://schemas.microsoft.com/office/drawing/2014/main" id="{F61D90EE-3663-235E-A902-E62558DD1FFC}"/>
              </a:ext>
            </a:extLst>
          </p:cNvPr>
          <p:cNvSpPr>
            <a:spLocks noGrp="1"/>
          </p:cNvSpPr>
          <p:nvPr>
            <p:ph sz="quarter" idx="11"/>
          </p:nvPr>
        </p:nvSpPr>
        <p:spPr>
          <a:xfrm>
            <a:off x="381001" y="3228201"/>
            <a:ext cx="5714998" cy="276999"/>
          </a:xfrm>
          <a:prstGeom prst="rect">
            <a:avLst/>
          </a:prstGeom>
        </p:spPr>
        <p:txBody>
          <a:bodyPr wrap="square">
            <a:spAutoFit/>
          </a:bodyPr>
          <a:lstStyle>
            <a:lvl1pPr>
              <a:lnSpc>
                <a:spcPct val="100000"/>
              </a:lnSpc>
              <a:spcAft>
                <a:spcPts val="0"/>
              </a:spcAft>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6054633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icons and content">
    <p:spTree>
      <p:nvGrpSpPr>
        <p:cNvPr id="1" name=""/>
        <p:cNvGrpSpPr/>
        <p:nvPr/>
      </p:nvGrpSpPr>
      <p:grpSpPr>
        <a:xfrm>
          <a:off x="0" y="0"/>
          <a:ext cx="0" cy="0"/>
          <a:chOff x="0" y="0"/>
          <a:chExt cx="0" cy="0"/>
        </a:xfrm>
      </p:grpSpPr>
      <p:sp>
        <p:nvSpPr>
          <p:cNvPr id="11" name="Picture Placeholder 16">
            <a:extLst>
              <a:ext uri="{FF2B5EF4-FFF2-40B4-BE49-F238E27FC236}">
                <a16:creationId xmlns:a16="http://schemas.microsoft.com/office/drawing/2014/main" id="{0F85E3A1-BF53-DF04-59D2-662A5DD16390}"/>
              </a:ext>
            </a:extLst>
          </p:cNvPr>
          <p:cNvSpPr>
            <a:spLocks noGrp="1"/>
          </p:cNvSpPr>
          <p:nvPr>
            <p:ph type="pic" sz="quarter" idx="18" hasCustomPrompt="1"/>
          </p:nvPr>
        </p:nvSpPr>
        <p:spPr>
          <a:xfrm>
            <a:off x="591399" y="1714500"/>
            <a:ext cx="1139825" cy="1041400"/>
          </a:xfrm>
        </p:spPr>
        <p:txBody>
          <a:bodyPr anchor="ctr" anchorCtr="0"/>
          <a:lstStyle>
            <a:lvl1pPr algn="ctr">
              <a:defRPr/>
            </a:lvl1pPr>
          </a:lstStyle>
          <a:p>
            <a:r>
              <a:rPr lang="en-US" dirty="0"/>
              <a:t>Icon</a:t>
            </a:r>
          </a:p>
        </p:txBody>
      </p:sp>
      <p:sp>
        <p:nvSpPr>
          <p:cNvPr id="2" name="Title 1">
            <a:extLst>
              <a:ext uri="{FF2B5EF4-FFF2-40B4-BE49-F238E27FC236}">
                <a16:creationId xmlns:a16="http://schemas.microsoft.com/office/drawing/2014/main" id="{47AE4A44-D029-823C-992F-B4FFBCCA0094}"/>
              </a:ext>
            </a:extLst>
          </p:cNvPr>
          <p:cNvSpPr>
            <a:spLocks noGrp="1"/>
          </p:cNvSpPr>
          <p:nvPr>
            <p:ph type="title"/>
          </p:nvPr>
        </p:nvSpPr>
        <p:spPr>
          <a:xfrm>
            <a:off x="381000" y="285750"/>
            <a:ext cx="11430000" cy="470898"/>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5DA0FB06-34F9-7598-24E9-9359E997019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876CEDD-E34E-649C-ABA7-DBAEE0B6B146}"/>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8" name="Content Placeholder 11">
            <a:extLst>
              <a:ext uri="{FF2B5EF4-FFF2-40B4-BE49-F238E27FC236}">
                <a16:creationId xmlns:a16="http://schemas.microsoft.com/office/drawing/2014/main" id="{D68150E4-055F-A755-1DE3-A7C0CFA85498}"/>
              </a:ext>
            </a:extLst>
          </p:cNvPr>
          <p:cNvSpPr>
            <a:spLocks noGrp="1"/>
          </p:cNvSpPr>
          <p:nvPr>
            <p:ph sz="quarter" idx="12"/>
          </p:nvPr>
        </p:nvSpPr>
        <p:spPr>
          <a:xfrm>
            <a:off x="591399" y="2861282"/>
            <a:ext cx="2471523"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2ADEBA22-7C01-28A6-1726-5241FA1CC414}"/>
              </a:ext>
            </a:extLst>
          </p:cNvPr>
          <p:cNvSpPr>
            <a:spLocks noGrp="1"/>
          </p:cNvSpPr>
          <p:nvPr>
            <p:ph sz="quarter" idx="13"/>
          </p:nvPr>
        </p:nvSpPr>
        <p:spPr>
          <a:xfrm>
            <a:off x="3491075" y="2861282"/>
            <a:ext cx="2471524"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8D04A2BB-CAD3-B4BC-BA75-3AF37F7CDAFD}"/>
              </a:ext>
            </a:extLst>
          </p:cNvPr>
          <p:cNvSpPr>
            <a:spLocks noGrp="1"/>
          </p:cNvSpPr>
          <p:nvPr>
            <p:ph sz="quarter" idx="14"/>
          </p:nvPr>
        </p:nvSpPr>
        <p:spPr>
          <a:xfrm>
            <a:off x="6438501" y="2861282"/>
            <a:ext cx="2471521"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a:extLst>
              <a:ext uri="{FF2B5EF4-FFF2-40B4-BE49-F238E27FC236}">
                <a16:creationId xmlns:a16="http://schemas.microsoft.com/office/drawing/2014/main" id="{3E73890B-ED0D-6B5F-03ED-263ABAD72EE7}"/>
              </a:ext>
            </a:extLst>
          </p:cNvPr>
          <p:cNvGrpSpPr/>
          <p:nvPr/>
        </p:nvGrpSpPr>
        <p:grpSpPr>
          <a:xfrm>
            <a:off x="381000" y="1756186"/>
            <a:ext cx="8717882" cy="3958814"/>
            <a:chOff x="381000" y="1756186"/>
            <a:chExt cx="8717882" cy="3334870"/>
          </a:xfrm>
        </p:grpSpPr>
        <p:cxnSp>
          <p:nvCxnSpPr>
            <p:cNvPr id="5" name="Straight Connector 4">
              <a:extLst>
                <a:ext uri="{FF2B5EF4-FFF2-40B4-BE49-F238E27FC236}">
                  <a16:creationId xmlns:a16="http://schemas.microsoft.com/office/drawing/2014/main" id="{A382EC2F-17AB-3B72-D205-5FAD63CBF14B}"/>
                </a:ext>
              </a:extLst>
            </p:cNvPr>
            <p:cNvCxnSpPr/>
            <p:nvPr/>
          </p:nvCxnSpPr>
          <p:spPr>
            <a:xfrm>
              <a:off x="38100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930EA1F-3B2B-FFF0-3E20-72015EF6E27F}"/>
                </a:ext>
              </a:extLst>
            </p:cNvPr>
            <p:cNvCxnSpPr/>
            <p:nvPr/>
          </p:nvCxnSpPr>
          <p:spPr>
            <a:xfrm>
              <a:off x="3302218"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A271C0E-46B5-F88B-5802-241D474FFC21}"/>
                </a:ext>
              </a:extLst>
            </p:cNvPr>
            <p:cNvCxnSpPr/>
            <p:nvPr/>
          </p:nvCxnSpPr>
          <p:spPr>
            <a:xfrm>
              <a:off x="6249665"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5EF0082-F88E-826C-0AF6-C987DD5CAB52}"/>
                </a:ext>
              </a:extLst>
            </p:cNvPr>
            <p:cNvCxnSpPr/>
            <p:nvPr/>
          </p:nvCxnSpPr>
          <p:spPr>
            <a:xfrm>
              <a:off x="9098882"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grpSp>
      <p:sp>
        <p:nvSpPr>
          <p:cNvPr id="21" name="Content Placeholder 11">
            <a:extLst>
              <a:ext uri="{FF2B5EF4-FFF2-40B4-BE49-F238E27FC236}">
                <a16:creationId xmlns:a16="http://schemas.microsoft.com/office/drawing/2014/main" id="{D1B2F681-986B-7393-A6D0-3DF8BD9A1EB1}"/>
              </a:ext>
            </a:extLst>
          </p:cNvPr>
          <p:cNvSpPr>
            <a:spLocks noGrp="1"/>
          </p:cNvSpPr>
          <p:nvPr>
            <p:ph sz="quarter" idx="19"/>
          </p:nvPr>
        </p:nvSpPr>
        <p:spPr>
          <a:xfrm>
            <a:off x="9304755" y="2861282"/>
            <a:ext cx="2471521"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A55C6A81-DCE1-8315-417C-C81B3EA87DBF}"/>
              </a:ext>
            </a:extLst>
          </p:cNvPr>
          <p:cNvGrpSpPr/>
          <p:nvPr userDrawn="1"/>
        </p:nvGrpSpPr>
        <p:grpSpPr>
          <a:xfrm>
            <a:off x="381000" y="1756186"/>
            <a:ext cx="8717882" cy="3958814"/>
            <a:chOff x="381000" y="1756186"/>
            <a:chExt cx="8717882" cy="3334870"/>
          </a:xfrm>
        </p:grpSpPr>
        <p:cxnSp>
          <p:nvCxnSpPr>
            <p:cNvPr id="15" name="Straight Connector 14">
              <a:extLst>
                <a:ext uri="{FF2B5EF4-FFF2-40B4-BE49-F238E27FC236}">
                  <a16:creationId xmlns:a16="http://schemas.microsoft.com/office/drawing/2014/main" id="{B2EEF1AD-59ED-B27C-F140-EF0C75E61893}"/>
                </a:ext>
              </a:extLst>
            </p:cNvPr>
            <p:cNvCxnSpPr/>
            <p:nvPr userDrawn="1"/>
          </p:nvCxnSpPr>
          <p:spPr>
            <a:xfrm>
              <a:off x="38100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8EE2247-6C51-4ED6-1509-17EC3DCCFFA3}"/>
                </a:ext>
              </a:extLst>
            </p:cNvPr>
            <p:cNvCxnSpPr/>
            <p:nvPr userDrawn="1"/>
          </p:nvCxnSpPr>
          <p:spPr>
            <a:xfrm>
              <a:off x="3302218"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79BA439-5678-E271-606C-AE892FE34206}"/>
                </a:ext>
              </a:extLst>
            </p:cNvPr>
            <p:cNvCxnSpPr/>
            <p:nvPr userDrawn="1"/>
          </p:nvCxnSpPr>
          <p:spPr>
            <a:xfrm>
              <a:off x="6249665"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1974FDB-B8AF-E6C2-FD92-57E109BB2C81}"/>
                </a:ext>
              </a:extLst>
            </p:cNvPr>
            <p:cNvCxnSpPr/>
            <p:nvPr userDrawn="1"/>
          </p:nvCxnSpPr>
          <p:spPr>
            <a:xfrm>
              <a:off x="9098882"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grpSp>
      <p:sp>
        <p:nvSpPr>
          <p:cNvPr id="12" name="Picture Placeholder 16">
            <a:extLst>
              <a:ext uri="{FF2B5EF4-FFF2-40B4-BE49-F238E27FC236}">
                <a16:creationId xmlns:a16="http://schemas.microsoft.com/office/drawing/2014/main" id="{E3856ED3-9DAF-F71C-F487-2784344833F0}"/>
              </a:ext>
            </a:extLst>
          </p:cNvPr>
          <p:cNvSpPr>
            <a:spLocks noGrp="1"/>
          </p:cNvSpPr>
          <p:nvPr>
            <p:ph type="pic" sz="quarter" idx="20" hasCustomPrompt="1"/>
          </p:nvPr>
        </p:nvSpPr>
        <p:spPr>
          <a:xfrm>
            <a:off x="3491075" y="1714500"/>
            <a:ext cx="1139825" cy="1041400"/>
          </a:xfrm>
        </p:spPr>
        <p:txBody>
          <a:bodyPr anchor="ctr" anchorCtr="0"/>
          <a:lstStyle>
            <a:lvl1pPr algn="ctr">
              <a:defRPr/>
            </a:lvl1pPr>
          </a:lstStyle>
          <a:p>
            <a:r>
              <a:rPr lang="en-US" dirty="0"/>
              <a:t>Icon</a:t>
            </a:r>
          </a:p>
        </p:txBody>
      </p:sp>
      <p:sp>
        <p:nvSpPr>
          <p:cNvPr id="13" name="Picture Placeholder 16">
            <a:extLst>
              <a:ext uri="{FF2B5EF4-FFF2-40B4-BE49-F238E27FC236}">
                <a16:creationId xmlns:a16="http://schemas.microsoft.com/office/drawing/2014/main" id="{6CC23CA4-AD6E-9CC8-9308-F3B9B2161960}"/>
              </a:ext>
            </a:extLst>
          </p:cNvPr>
          <p:cNvSpPr>
            <a:spLocks noGrp="1"/>
          </p:cNvSpPr>
          <p:nvPr>
            <p:ph type="pic" sz="quarter" idx="21" hasCustomPrompt="1"/>
          </p:nvPr>
        </p:nvSpPr>
        <p:spPr>
          <a:xfrm>
            <a:off x="6438501" y="1714500"/>
            <a:ext cx="1139825" cy="1041400"/>
          </a:xfrm>
        </p:spPr>
        <p:txBody>
          <a:bodyPr anchor="ctr" anchorCtr="0"/>
          <a:lstStyle>
            <a:lvl1pPr algn="ctr">
              <a:defRPr/>
            </a:lvl1pPr>
          </a:lstStyle>
          <a:p>
            <a:r>
              <a:rPr lang="en-US" dirty="0"/>
              <a:t>Icon</a:t>
            </a:r>
          </a:p>
        </p:txBody>
      </p:sp>
      <p:sp>
        <p:nvSpPr>
          <p:cNvPr id="18" name="Picture Placeholder 16">
            <a:extLst>
              <a:ext uri="{FF2B5EF4-FFF2-40B4-BE49-F238E27FC236}">
                <a16:creationId xmlns:a16="http://schemas.microsoft.com/office/drawing/2014/main" id="{6F1CF96E-D8ED-7C2B-BD25-33E7A8688C2F}"/>
              </a:ext>
            </a:extLst>
          </p:cNvPr>
          <p:cNvSpPr>
            <a:spLocks noGrp="1"/>
          </p:cNvSpPr>
          <p:nvPr>
            <p:ph type="pic" sz="quarter" idx="22" hasCustomPrompt="1"/>
          </p:nvPr>
        </p:nvSpPr>
        <p:spPr>
          <a:xfrm>
            <a:off x="9287743" y="1714500"/>
            <a:ext cx="1139825" cy="1041400"/>
          </a:xfrm>
        </p:spPr>
        <p:txBody>
          <a:bodyPr anchor="ctr" anchorCtr="0"/>
          <a:lstStyle>
            <a:lvl1pPr algn="ctr">
              <a:defRPr/>
            </a:lvl1pPr>
          </a:lstStyle>
          <a:p>
            <a:r>
              <a:rPr lang="en-US" dirty="0"/>
              <a:t>Icon</a:t>
            </a:r>
          </a:p>
        </p:txBody>
      </p:sp>
    </p:spTree>
    <p:extLst>
      <p:ext uri="{BB962C8B-B14F-4D97-AF65-F5344CB8AC3E}">
        <p14:creationId xmlns:p14="http://schemas.microsoft.com/office/powerpoint/2010/main" val="3941427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4A44-D029-823C-992F-B4FFBCCA0094}"/>
              </a:ext>
            </a:extLst>
          </p:cNvPr>
          <p:cNvSpPr>
            <a:spLocks noGrp="1"/>
          </p:cNvSpPr>
          <p:nvPr>
            <p:ph type="title"/>
          </p:nvPr>
        </p:nvSpPr>
        <p:spPr>
          <a:xfrm>
            <a:off x="381000" y="285750"/>
            <a:ext cx="11430000" cy="470898"/>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5DA0FB06-34F9-7598-24E9-9359E997019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876CEDD-E34E-649C-ABA7-DBAEE0B6B146}"/>
              </a:ext>
            </a:extLst>
          </p:cNvPr>
          <p:cNvSpPr>
            <a:spLocks noGrp="1"/>
          </p:cNvSpPr>
          <p:nvPr>
            <p:ph type="sldNum" sz="quarter" idx="11"/>
          </p:nvPr>
        </p:nvSpPr>
        <p:spPr/>
        <p:txBody>
          <a:bodyPr/>
          <a:lstStyle/>
          <a:p>
            <a:fld id="{5857310F-B14D-411D-AE31-FBA04AFE629D}" type="slidenum">
              <a:rPr lang="en-US" smtClean="0"/>
              <a:pPr/>
              <a:t>‹#›</a:t>
            </a:fld>
            <a:endParaRPr lang="en-US"/>
          </a:p>
        </p:txBody>
      </p:sp>
      <p:grpSp>
        <p:nvGrpSpPr>
          <p:cNvPr id="14" name="Group 13">
            <a:extLst>
              <a:ext uri="{FF2B5EF4-FFF2-40B4-BE49-F238E27FC236}">
                <a16:creationId xmlns:a16="http://schemas.microsoft.com/office/drawing/2014/main" id="{54D9CD46-F9ED-447C-9971-43EEB06986C4}"/>
              </a:ext>
            </a:extLst>
          </p:cNvPr>
          <p:cNvGrpSpPr/>
          <p:nvPr/>
        </p:nvGrpSpPr>
        <p:grpSpPr>
          <a:xfrm>
            <a:off x="381000" y="1756186"/>
            <a:ext cx="7750750" cy="3958814"/>
            <a:chOff x="381000" y="1756186"/>
            <a:chExt cx="7750750" cy="3334870"/>
          </a:xfrm>
        </p:grpSpPr>
        <p:cxnSp>
          <p:nvCxnSpPr>
            <p:cNvPr id="5" name="Straight Connector 4">
              <a:extLst>
                <a:ext uri="{FF2B5EF4-FFF2-40B4-BE49-F238E27FC236}">
                  <a16:creationId xmlns:a16="http://schemas.microsoft.com/office/drawing/2014/main" id="{A382EC2F-17AB-3B72-D205-5FAD63CBF14B}"/>
                </a:ext>
              </a:extLst>
            </p:cNvPr>
            <p:cNvCxnSpPr/>
            <p:nvPr/>
          </p:nvCxnSpPr>
          <p:spPr>
            <a:xfrm>
              <a:off x="38100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930EA1F-3B2B-FFF0-3E20-72015EF6E27F}"/>
                </a:ext>
              </a:extLst>
            </p:cNvPr>
            <p:cNvCxnSpPr/>
            <p:nvPr/>
          </p:nvCxnSpPr>
          <p:spPr>
            <a:xfrm>
              <a:off x="4256375"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A271C0E-46B5-F88B-5802-241D474FFC21}"/>
                </a:ext>
              </a:extLst>
            </p:cNvPr>
            <p:cNvCxnSpPr/>
            <p:nvPr/>
          </p:nvCxnSpPr>
          <p:spPr>
            <a:xfrm>
              <a:off x="813175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grpSp>
      <p:sp>
        <p:nvSpPr>
          <p:cNvPr id="8" name="Content Placeholder 11">
            <a:extLst>
              <a:ext uri="{FF2B5EF4-FFF2-40B4-BE49-F238E27FC236}">
                <a16:creationId xmlns:a16="http://schemas.microsoft.com/office/drawing/2014/main" id="{D68150E4-055F-A755-1DE3-A7C0CFA85498}"/>
              </a:ext>
            </a:extLst>
          </p:cNvPr>
          <p:cNvSpPr>
            <a:spLocks noGrp="1"/>
          </p:cNvSpPr>
          <p:nvPr>
            <p:ph sz="quarter" idx="12"/>
          </p:nvPr>
        </p:nvSpPr>
        <p:spPr>
          <a:xfrm>
            <a:off x="591399" y="2861282"/>
            <a:ext cx="3454577" cy="2308324"/>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2ADEBA22-7C01-28A6-1726-5241FA1CC414}"/>
              </a:ext>
            </a:extLst>
          </p:cNvPr>
          <p:cNvSpPr>
            <a:spLocks noGrp="1"/>
          </p:cNvSpPr>
          <p:nvPr>
            <p:ph sz="quarter" idx="13"/>
          </p:nvPr>
        </p:nvSpPr>
        <p:spPr>
          <a:xfrm>
            <a:off x="4466774" y="2861282"/>
            <a:ext cx="3454577" cy="2308324"/>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8D04A2BB-CAD3-B4BC-BA75-3AF37F7CDAFD}"/>
              </a:ext>
            </a:extLst>
          </p:cNvPr>
          <p:cNvSpPr>
            <a:spLocks noGrp="1"/>
          </p:cNvSpPr>
          <p:nvPr>
            <p:ph sz="quarter" idx="14"/>
          </p:nvPr>
        </p:nvSpPr>
        <p:spPr>
          <a:xfrm>
            <a:off x="8342151" y="2861282"/>
            <a:ext cx="3454576" cy="2308324"/>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a:extLst>
              <a:ext uri="{FF2B5EF4-FFF2-40B4-BE49-F238E27FC236}">
                <a16:creationId xmlns:a16="http://schemas.microsoft.com/office/drawing/2014/main" id="{9CCBA1A0-6955-E957-7661-7C51CEB23C09}"/>
              </a:ext>
            </a:extLst>
          </p:cNvPr>
          <p:cNvSpPr>
            <a:spLocks noGrp="1"/>
          </p:cNvSpPr>
          <p:nvPr>
            <p:ph type="body" sz="quarter" idx="15" hasCustomPrompt="1"/>
          </p:nvPr>
        </p:nvSpPr>
        <p:spPr>
          <a:xfrm>
            <a:off x="591398" y="1574672"/>
            <a:ext cx="3454563" cy="1154162"/>
          </a:xfrm>
          <a:prstGeom prst="rect">
            <a:avLst/>
          </a:prstGeom>
        </p:spPr>
        <p:txBody>
          <a:bodyPr/>
          <a:lstStyle>
            <a:lvl1pPr>
              <a:defRPr sz="7500" b="0"/>
            </a:lvl1pPr>
          </a:lstStyle>
          <a:p>
            <a:pPr lvl="0"/>
            <a:r>
              <a:rPr lang="en-US"/>
              <a:t>1</a:t>
            </a:r>
          </a:p>
        </p:txBody>
      </p:sp>
      <p:sp>
        <p:nvSpPr>
          <p:cNvPr id="12" name="Text Placeholder 15">
            <a:extLst>
              <a:ext uri="{FF2B5EF4-FFF2-40B4-BE49-F238E27FC236}">
                <a16:creationId xmlns:a16="http://schemas.microsoft.com/office/drawing/2014/main" id="{0A9C33CF-5CA8-9EF4-2118-17DD72C6478C}"/>
              </a:ext>
            </a:extLst>
          </p:cNvPr>
          <p:cNvSpPr>
            <a:spLocks noGrp="1"/>
          </p:cNvSpPr>
          <p:nvPr>
            <p:ph type="body" sz="quarter" idx="16" hasCustomPrompt="1"/>
          </p:nvPr>
        </p:nvSpPr>
        <p:spPr>
          <a:xfrm>
            <a:off x="4466774" y="1574672"/>
            <a:ext cx="3454562" cy="1154162"/>
          </a:xfrm>
          <a:prstGeom prst="rect">
            <a:avLst/>
          </a:prstGeom>
        </p:spPr>
        <p:txBody>
          <a:bodyPr/>
          <a:lstStyle>
            <a:lvl1pPr>
              <a:defRPr sz="7500" b="0"/>
            </a:lvl1pPr>
          </a:lstStyle>
          <a:p>
            <a:pPr lvl="0"/>
            <a:r>
              <a:rPr lang="en-US"/>
              <a:t>2</a:t>
            </a:r>
          </a:p>
        </p:txBody>
      </p:sp>
      <p:sp>
        <p:nvSpPr>
          <p:cNvPr id="13" name="Text Placeholder 15">
            <a:extLst>
              <a:ext uri="{FF2B5EF4-FFF2-40B4-BE49-F238E27FC236}">
                <a16:creationId xmlns:a16="http://schemas.microsoft.com/office/drawing/2014/main" id="{D5864937-3A7B-7F8A-9D8D-F77EF5B58C56}"/>
              </a:ext>
            </a:extLst>
          </p:cNvPr>
          <p:cNvSpPr>
            <a:spLocks noGrp="1"/>
          </p:cNvSpPr>
          <p:nvPr>
            <p:ph type="body" sz="quarter" idx="17" hasCustomPrompt="1"/>
          </p:nvPr>
        </p:nvSpPr>
        <p:spPr>
          <a:xfrm>
            <a:off x="8342150" y="1574672"/>
            <a:ext cx="3454551" cy="1154162"/>
          </a:xfrm>
          <a:prstGeom prst="rect">
            <a:avLst/>
          </a:prstGeom>
        </p:spPr>
        <p:txBody>
          <a:bodyPr/>
          <a:lstStyle>
            <a:lvl1pPr>
              <a:defRPr sz="7500" b="0"/>
            </a:lvl1pPr>
          </a:lstStyle>
          <a:p>
            <a:pPr lvl="0"/>
            <a:r>
              <a:rPr lang="en-US"/>
              <a:t>3</a:t>
            </a:r>
          </a:p>
        </p:txBody>
      </p:sp>
      <p:grpSp>
        <p:nvGrpSpPr>
          <p:cNvPr id="15" name="Group 14">
            <a:extLst>
              <a:ext uri="{FF2B5EF4-FFF2-40B4-BE49-F238E27FC236}">
                <a16:creationId xmlns:a16="http://schemas.microsoft.com/office/drawing/2014/main" id="{7D76F2A8-74CE-3259-FE1F-3E36F4D03028}"/>
              </a:ext>
            </a:extLst>
          </p:cNvPr>
          <p:cNvGrpSpPr/>
          <p:nvPr userDrawn="1"/>
        </p:nvGrpSpPr>
        <p:grpSpPr>
          <a:xfrm>
            <a:off x="381000" y="1756186"/>
            <a:ext cx="7750750" cy="3958814"/>
            <a:chOff x="381000" y="1756186"/>
            <a:chExt cx="7750750" cy="3334870"/>
          </a:xfrm>
        </p:grpSpPr>
        <p:cxnSp>
          <p:nvCxnSpPr>
            <p:cNvPr id="16" name="Straight Connector 15">
              <a:extLst>
                <a:ext uri="{FF2B5EF4-FFF2-40B4-BE49-F238E27FC236}">
                  <a16:creationId xmlns:a16="http://schemas.microsoft.com/office/drawing/2014/main" id="{E3E930D7-F177-1F6C-7107-CA368FA4D8DB}"/>
                </a:ext>
              </a:extLst>
            </p:cNvPr>
            <p:cNvCxnSpPr/>
            <p:nvPr userDrawn="1"/>
          </p:nvCxnSpPr>
          <p:spPr>
            <a:xfrm>
              <a:off x="38100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1E200E-B0B0-11FA-AC69-0DD8F05EC366}"/>
                </a:ext>
              </a:extLst>
            </p:cNvPr>
            <p:cNvCxnSpPr/>
            <p:nvPr userDrawn="1"/>
          </p:nvCxnSpPr>
          <p:spPr>
            <a:xfrm>
              <a:off x="4256375"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1625252-C747-2120-289E-66142DDD26D7}"/>
                </a:ext>
              </a:extLst>
            </p:cNvPr>
            <p:cNvCxnSpPr/>
            <p:nvPr userDrawn="1"/>
          </p:nvCxnSpPr>
          <p:spPr>
            <a:xfrm>
              <a:off x="813175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1000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4A44-D029-823C-992F-B4FFBCCA0094}"/>
              </a:ext>
            </a:extLst>
          </p:cNvPr>
          <p:cNvSpPr>
            <a:spLocks noGrp="1"/>
          </p:cNvSpPr>
          <p:nvPr>
            <p:ph type="title"/>
          </p:nvPr>
        </p:nvSpPr>
        <p:spPr>
          <a:xfrm>
            <a:off x="381000" y="285750"/>
            <a:ext cx="11430000" cy="470898"/>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5DA0FB06-34F9-7598-24E9-9359E997019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876CEDD-E34E-649C-ABA7-DBAEE0B6B146}"/>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8" name="Content Placeholder 11">
            <a:extLst>
              <a:ext uri="{FF2B5EF4-FFF2-40B4-BE49-F238E27FC236}">
                <a16:creationId xmlns:a16="http://schemas.microsoft.com/office/drawing/2014/main" id="{D68150E4-055F-A755-1DE3-A7C0CFA85498}"/>
              </a:ext>
            </a:extLst>
          </p:cNvPr>
          <p:cNvSpPr>
            <a:spLocks noGrp="1"/>
          </p:cNvSpPr>
          <p:nvPr>
            <p:ph sz="quarter" idx="12"/>
          </p:nvPr>
        </p:nvSpPr>
        <p:spPr>
          <a:xfrm>
            <a:off x="591399" y="2861282"/>
            <a:ext cx="2471523"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2ADEBA22-7C01-28A6-1726-5241FA1CC414}"/>
              </a:ext>
            </a:extLst>
          </p:cNvPr>
          <p:cNvSpPr>
            <a:spLocks noGrp="1"/>
          </p:cNvSpPr>
          <p:nvPr>
            <p:ph sz="quarter" idx="13"/>
          </p:nvPr>
        </p:nvSpPr>
        <p:spPr>
          <a:xfrm>
            <a:off x="3491075" y="2861282"/>
            <a:ext cx="2471524"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8D04A2BB-CAD3-B4BC-BA75-3AF37F7CDAFD}"/>
              </a:ext>
            </a:extLst>
          </p:cNvPr>
          <p:cNvSpPr>
            <a:spLocks noGrp="1"/>
          </p:cNvSpPr>
          <p:nvPr>
            <p:ph sz="quarter" idx="14"/>
          </p:nvPr>
        </p:nvSpPr>
        <p:spPr>
          <a:xfrm>
            <a:off x="6438501" y="2861282"/>
            <a:ext cx="2471521"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a:extLst>
              <a:ext uri="{FF2B5EF4-FFF2-40B4-BE49-F238E27FC236}">
                <a16:creationId xmlns:a16="http://schemas.microsoft.com/office/drawing/2014/main" id="{9CCBA1A0-6955-E957-7661-7C51CEB23C09}"/>
              </a:ext>
            </a:extLst>
          </p:cNvPr>
          <p:cNvSpPr>
            <a:spLocks noGrp="1"/>
          </p:cNvSpPr>
          <p:nvPr>
            <p:ph type="body" sz="quarter" idx="15" hasCustomPrompt="1"/>
          </p:nvPr>
        </p:nvSpPr>
        <p:spPr>
          <a:xfrm>
            <a:off x="591399" y="1574672"/>
            <a:ext cx="717550" cy="1154162"/>
          </a:xfrm>
          <a:prstGeom prst="rect">
            <a:avLst/>
          </a:prstGeom>
        </p:spPr>
        <p:txBody>
          <a:bodyPr/>
          <a:lstStyle>
            <a:lvl1pPr>
              <a:defRPr sz="7500" b="0"/>
            </a:lvl1pPr>
          </a:lstStyle>
          <a:p>
            <a:pPr lvl="0"/>
            <a:r>
              <a:rPr lang="en-US"/>
              <a:t>1</a:t>
            </a:r>
          </a:p>
        </p:txBody>
      </p:sp>
      <p:sp>
        <p:nvSpPr>
          <p:cNvPr id="12" name="Text Placeholder 15">
            <a:extLst>
              <a:ext uri="{FF2B5EF4-FFF2-40B4-BE49-F238E27FC236}">
                <a16:creationId xmlns:a16="http://schemas.microsoft.com/office/drawing/2014/main" id="{0A9C33CF-5CA8-9EF4-2118-17DD72C6478C}"/>
              </a:ext>
            </a:extLst>
          </p:cNvPr>
          <p:cNvSpPr>
            <a:spLocks noGrp="1"/>
          </p:cNvSpPr>
          <p:nvPr>
            <p:ph type="body" sz="quarter" idx="16" hasCustomPrompt="1"/>
          </p:nvPr>
        </p:nvSpPr>
        <p:spPr>
          <a:xfrm>
            <a:off x="3491075" y="1574672"/>
            <a:ext cx="717550" cy="1154162"/>
          </a:xfrm>
          <a:prstGeom prst="rect">
            <a:avLst/>
          </a:prstGeom>
        </p:spPr>
        <p:txBody>
          <a:bodyPr/>
          <a:lstStyle>
            <a:lvl1pPr>
              <a:defRPr sz="7500" b="0"/>
            </a:lvl1pPr>
          </a:lstStyle>
          <a:p>
            <a:pPr lvl="0"/>
            <a:r>
              <a:rPr lang="en-US"/>
              <a:t>2</a:t>
            </a:r>
          </a:p>
        </p:txBody>
      </p:sp>
      <p:sp>
        <p:nvSpPr>
          <p:cNvPr id="13" name="Text Placeholder 15">
            <a:extLst>
              <a:ext uri="{FF2B5EF4-FFF2-40B4-BE49-F238E27FC236}">
                <a16:creationId xmlns:a16="http://schemas.microsoft.com/office/drawing/2014/main" id="{D5864937-3A7B-7F8A-9D8D-F77EF5B58C56}"/>
              </a:ext>
            </a:extLst>
          </p:cNvPr>
          <p:cNvSpPr>
            <a:spLocks noGrp="1"/>
          </p:cNvSpPr>
          <p:nvPr>
            <p:ph type="body" sz="quarter" idx="17" hasCustomPrompt="1"/>
          </p:nvPr>
        </p:nvSpPr>
        <p:spPr>
          <a:xfrm>
            <a:off x="6438501" y="1574672"/>
            <a:ext cx="717550" cy="1154162"/>
          </a:xfrm>
          <a:prstGeom prst="rect">
            <a:avLst/>
          </a:prstGeom>
        </p:spPr>
        <p:txBody>
          <a:bodyPr/>
          <a:lstStyle>
            <a:lvl1pPr>
              <a:defRPr sz="7500" b="0"/>
            </a:lvl1pPr>
          </a:lstStyle>
          <a:p>
            <a:pPr lvl="0"/>
            <a:r>
              <a:rPr lang="en-US"/>
              <a:t>3</a:t>
            </a:r>
          </a:p>
        </p:txBody>
      </p:sp>
      <p:sp>
        <p:nvSpPr>
          <p:cNvPr id="18" name="Text Placeholder 15">
            <a:extLst>
              <a:ext uri="{FF2B5EF4-FFF2-40B4-BE49-F238E27FC236}">
                <a16:creationId xmlns:a16="http://schemas.microsoft.com/office/drawing/2014/main" id="{B4C720D9-1565-10C3-322B-F398A959ED46}"/>
              </a:ext>
            </a:extLst>
          </p:cNvPr>
          <p:cNvSpPr>
            <a:spLocks noGrp="1"/>
          </p:cNvSpPr>
          <p:nvPr>
            <p:ph type="body" sz="quarter" idx="18" hasCustomPrompt="1"/>
          </p:nvPr>
        </p:nvSpPr>
        <p:spPr>
          <a:xfrm>
            <a:off x="9292214" y="1635943"/>
            <a:ext cx="717550" cy="1154162"/>
          </a:xfrm>
          <a:prstGeom prst="rect">
            <a:avLst/>
          </a:prstGeom>
        </p:spPr>
        <p:txBody>
          <a:bodyPr/>
          <a:lstStyle>
            <a:lvl1pPr>
              <a:defRPr sz="7500" b="0"/>
            </a:lvl1pPr>
          </a:lstStyle>
          <a:p>
            <a:pPr lvl="0"/>
            <a:r>
              <a:rPr lang="en-US" dirty="0"/>
              <a:t>4</a:t>
            </a:r>
          </a:p>
        </p:txBody>
      </p:sp>
      <p:grpSp>
        <p:nvGrpSpPr>
          <p:cNvPr id="22" name="Group 21">
            <a:extLst>
              <a:ext uri="{FF2B5EF4-FFF2-40B4-BE49-F238E27FC236}">
                <a16:creationId xmlns:a16="http://schemas.microsoft.com/office/drawing/2014/main" id="{3E73890B-ED0D-6B5F-03ED-263ABAD72EE7}"/>
              </a:ext>
            </a:extLst>
          </p:cNvPr>
          <p:cNvGrpSpPr/>
          <p:nvPr/>
        </p:nvGrpSpPr>
        <p:grpSpPr>
          <a:xfrm>
            <a:off x="381000" y="1756186"/>
            <a:ext cx="8717882" cy="3958814"/>
            <a:chOff x="381000" y="1756186"/>
            <a:chExt cx="8717882" cy="3334870"/>
          </a:xfrm>
        </p:grpSpPr>
        <p:cxnSp>
          <p:nvCxnSpPr>
            <p:cNvPr id="5" name="Straight Connector 4">
              <a:extLst>
                <a:ext uri="{FF2B5EF4-FFF2-40B4-BE49-F238E27FC236}">
                  <a16:creationId xmlns:a16="http://schemas.microsoft.com/office/drawing/2014/main" id="{A382EC2F-17AB-3B72-D205-5FAD63CBF14B}"/>
                </a:ext>
              </a:extLst>
            </p:cNvPr>
            <p:cNvCxnSpPr/>
            <p:nvPr/>
          </p:nvCxnSpPr>
          <p:spPr>
            <a:xfrm>
              <a:off x="38100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930EA1F-3B2B-FFF0-3E20-72015EF6E27F}"/>
                </a:ext>
              </a:extLst>
            </p:cNvPr>
            <p:cNvCxnSpPr/>
            <p:nvPr/>
          </p:nvCxnSpPr>
          <p:spPr>
            <a:xfrm>
              <a:off x="3302218"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A271C0E-46B5-F88B-5802-241D474FFC21}"/>
                </a:ext>
              </a:extLst>
            </p:cNvPr>
            <p:cNvCxnSpPr/>
            <p:nvPr/>
          </p:nvCxnSpPr>
          <p:spPr>
            <a:xfrm>
              <a:off x="6249665"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5EF0082-F88E-826C-0AF6-C987DD5CAB52}"/>
                </a:ext>
              </a:extLst>
            </p:cNvPr>
            <p:cNvCxnSpPr/>
            <p:nvPr/>
          </p:nvCxnSpPr>
          <p:spPr>
            <a:xfrm>
              <a:off x="9098882"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grpSp>
      <p:sp>
        <p:nvSpPr>
          <p:cNvPr id="21" name="Content Placeholder 11">
            <a:extLst>
              <a:ext uri="{FF2B5EF4-FFF2-40B4-BE49-F238E27FC236}">
                <a16:creationId xmlns:a16="http://schemas.microsoft.com/office/drawing/2014/main" id="{D1B2F681-986B-7393-A6D0-3DF8BD9A1EB1}"/>
              </a:ext>
            </a:extLst>
          </p:cNvPr>
          <p:cNvSpPr>
            <a:spLocks noGrp="1"/>
          </p:cNvSpPr>
          <p:nvPr>
            <p:ph sz="quarter" idx="19"/>
          </p:nvPr>
        </p:nvSpPr>
        <p:spPr>
          <a:xfrm>
            <a:off x="9304755" y="2861282"/>
            <a:ext cx="2471521"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A55C6A81-DCE1-8315-417C-C81B3EA87DBF}"/>
              </a:ext>
            </a:extLst>
          </p:cNvPr>
          <p:cNvGrpSpPr/>
          <p:nvPr userDrawn="1"/>
        </p:nvGrpSpPr>
        <p:grpSpPr>
          <a:xfrm>
            <a:off x="381000" y="1756186"/>
            <a:ext cx="8717882" cy="3958814"/>
            <a:chOff x="381000" y="1756186"/>
            <a:chExt cx="8717882" cy="3334870"/>
          </a:xfrm>
        </p:grpSpPr>
        <p:cxnSp>
          <p:nvCxnSpPr>
            <p:cNvPr id="15" name="Straight Connector 14">
              <a:extLst>
                <a:ext uri="{FF2B5EF4-FFF2-40B4-BE49-F238E27FC236}">
                  <a16:creationId xmlns:a16="http://schemas.microsoft.com/office/drawing/2014/main" id="{B2EEF1AD-59ED-B27C-F140-EF0C75E61893}"/>
                </a:ext>
              </a:extLst>
            </p:cNvPr>
            <p:cNvCxnSpPr/>
            <p:nvPr userDrawn="1"/>
          </p:nvCxnSpPr>
          <p:spPr>
            <a:xfrm>
              <a:off x="381000"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8EE2247-6C51-4ED6-1509-17EC3DCCFFA3}"/>
                </a:ext>
              </a:extLst>
            </p:cNvPr>
            <p:cNvCxnSpPr/>
            <p:nvPr userDrawn="1"/>
          </p:nvCxnSpPr>
          <p:spPr>
            <a:xfrm>
              <a:off x="3302218"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79BA439-5678-E271-606C-AE892FE34206}"/>
                </a:ext>
              </a:extLst>
            </p:cNvPr>
            <p:cNvCxnSpPr/>
            <p:nvPr userDrawn="1"/>
          </p:nvCxnSpPr>
          <p:spPr>
            <a:xfrm>
              <a:off x="6249665"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1974FDB-B8AF-E6C2-FD92-57E109BB2C81}"/>
                </a:ext>
              </a:extLst>
            </p:cNvPr>
            <p:cNvCxnSpPr/>
            <p:nvPr userDrawn="1"/>
          </p:nvCxnSpPr>
          <p:spPr>
            <a:xfrm>
              <a:off x="9098882" y="1756186"/>
              <a:ext cx="0" cy="3334870"/>
            </a:xfrm>
            <a:prstGeom prst="line">
              <a:avLst/>
            </a:prstGeom>
            <a:ln w="12700" cap="rnd">
              <a:roun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30211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hree bullet points BMS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4A44-D029-823C-992F-B4FFBCCA0094}"/>
              </a:ext>
            </a:extLst>
          </p:cNvPr>
          <p:cNvSpPr>
            <a:spLocks noGrp="1"/>
          </p:cNvSpPr>
          <p:nvPr>
            <p:ph type="title"/>
          </p:nvPr>
        </p:nvSpPr>
        <p:spPr>
          <a:xfrm>
            <a:off x="381000" y="285750"/>
            <a:ext cx="11430000" cy="470898"/>
          </a:xfrm>
        </p:spPr>
        <p:txBody>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5DA0FB06-34F9-7598-24E9-9359E9970192}"/>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F876CEDD-E34E-649C-ABA7-DBAEE0B6B146}"/>
              </a:ext>
            </a:extLst>
          </p:cNvPr>
          <p:cNvSpPr>
            <a:spLocks noGrp="1"/>
          </p:cNvSpPr>
          <p:nvPr>
            <p:ph type="sldNum" sz="quarter" idx="11"/>
          </p:nvPr>
        </p:nvSpPr>
        <p:spPr/>
        <p:txBody>
          <a:bodyPr/>
          <a:lstStyle>
            <a:lvl1pPr>
              <a:defRPr>
                <a:solidFill>
                  <a:schemeClr val="bg1"/>
                </a:solidFill>
              </a:defRPr>
            </a:lvl1pPr>
          </a:lstStyle>
          <a:p>
            <a:fld id="{5857310F-B14D-411D-AE31-FBA04AFE629D}" type="slidenum">
              <a:rPr lang="en-US" smtClean="0"/>
              <a:pPr/>
              <a:t>‹#›</a:t>
            </a:fld>
            <a:endParaRPr lang="en-US"/>
          </a:p>
        </p:txBody>
      </p:sp>
      <p:grpSp>
        <p:nvGrpSpPr>
          <p:cNvPr id="14" name="Group 13">
            <a:extLst>
              <a:ext uri="{FF2B5EF4-FFF2-40B4-BE49-F238E27FC236}">
                <a16:creationId xmlns:a16="http://schemas.microsoft.com/office/drawing/2014/main" id="{54D9CD46-F9ED-447C-9971-43EEB06986C4}"/>
              </a:ext>
            </a:extLst>
          </p:cNvPr>
          <p:cNvGrpSpPr/>
          <p:nvPr/>
        </p:nvGrpSpPr>
        <p:grpSpPr>
          <a:xfrm>
            <a:off x="381000" y="1756186"/>
            <a:ext cx="7750750" cy="3958814"/>
            <a:chOff x="381000" y="1756186"/>
            <a:chExt cx="7750750" cy="3334870"/>
          </a:xfrm>
        </p:grpSpPr>
        <p:cxnSp>
          <p:nvCxnSpPr>
            <p:cNvPr id="5" name="Straight Connector 4">
              <a:extLst>
                <a:ext uri="{FF2B5EF4-FFF2-40B4-BE49-F238E27FC236}">
                  <a16:creationId xmlns:a16="http://schemas.microsoft.com/office/drawing/2014/main" id="{A382EC2F-17AB-3B72-D205-5FAD63CBF14B}"/>
                </a:ext>
              </a:extLst>
            </p:cNvPr>
            <p:cNvCxnSpPr/>
            <p:nvPr/>
          </p:nvCxnSpPr>
          <p:spPr>
            <a:xfrm>
              <a:off x="381000" y="1756186"/>
              <a:ext cx="0" cy="3334870"/>
            </a:xfrm>
            <a:prstGeom prst="line">
              <a:avLst/>
            </a:prstGeom>
            <a:ln w="12700" cap="rnd">
              <a:solidFill>
                <a:schemeClr val="bg1"/>
              </a:solidFill>
              <a:roun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930EA1F-3B2B-FFF0-3E20-72015EF6E27F}"/>
                </a:ext>
              </a:extLst>
            </p:cNvPr>
            <p:cNvCxnSpPr/>
            <p:nvPr/>
          </p:nvCxnSpPr>
          <p:spPr>
            <a:xfrm>
              <a:off x="4256375" y="1756186"/>
              <a:ext cx="0" cy="3334870"/>
            </a:xfrm>
            <a:prstGeom prst="line">
              <a:avLst/>
            </a:prstGeom>
            <a:ln w="12700" cap="rnd">
              <a:solidFill>
                <a:schemeClr val="bg1"/>
              </a:solidFill>
              <a:roun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A271C0E-46B5-F88B-5802-241D474FFC21}"/>
                </a:ext>
              </a:extLst>
            </p:cNvPr>
            <p:cNvCxnSpPr/>
            <p:nvPr/>
          </p:nvCxnSpPr>
          <p:spPr>
            <a:xfrm>
              <a:off x="8131750" y="1756186"/>
              <a:ext cx="0" cy="3334870"/>
            </a:xfrm>
            <a:prstGeom prst="line">
              <a:avLst/>
            </a:prstGeom>
            <a:ln w="12700" cap="rnd">
              <a:solidFill>
                <a:schemeClr val="bg1"/>
              </a:solidFill>
              <a:round/>
            </a:ln>
          </p:spPr>
          <p:style>
            <a:lnRef idx="2">
              <a:schemeClr val="accent1"/>
            </a:lnRef>
            <a:fillRef idx="0">
              <a:schemeClr val="accent1"/>
            </a:fillRef>
            <a:effectRef idx="1">
              <a:schemeClr val="accent1"/>
            </a:effectRef>
            <a:fontRef idx="minor">
              <a:schemeClr val="tx1"/>
            </a:fontRef>
          </p:style>
        </p:cxnSp>
      </p:grpSp>
      <p:sp>
        <p:nvSpPr>
          <p:cNvPr id="8" name="Content Placeholder 11">
            <a:extLst>
              <a:ext uri="{FF2B5EF4-FFF2-40B4-BE49-F238E27FC236}">
                <a16:creationId xmlns:a16="http://schemas.microsoft.com/office/drawing/2014/main" id="{D68150E4-055F-A755-1DE3-A7C0CFA85498}"/>
              </a:ext>
            </a:extLst>
          </p:cNvPr>
          <p:cNvSpPr>
            <a:spLocks noGrp="1"/>
          </p:cNvSpPr>
          <p:nvPr>
            <p:ph sz="quarter" idx="12"/>
          </p:nvPr>
        </p:nvSpPr>
        <p:spPr>
          <a:xfrm>
            <a:off x="591399" y="2861282"/>
            <a:ext cx="3454577" cy="2308324"/>
          </a:xfrm>
          <a:prstGeom prst="rect">
            <a:avLst/>
          </a:prstGeo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2ADEBA22-7C01-28A6-1726-5241FA1CC414}"/>
              </a:ext>
            </a:extLst>
          </p:cNvPr>
          <p:cNvSpPr>
            <a:spLocks noGrp="1"/>
          </p:cNvSpPr>
          <p:nvPr>
            <p:ph sz="quarter" idx="13"/>
          </p:nvPr>
        </p:nvSpPr>
        <p:spPr>
          <a:xfrm>
            <a:off x="4466774" y="2861282"/>
            <a:ext cx="3454577" cy="2308324"/>
          </a:xfrm>
          <a:prstGeom prst="rect">
            <a:avLst/>
          </a:prstGeo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8D04A2BB-CAD3-B4BC-BA75-3AF37F7CDAFD}"/>
              </a:ext>
            </a:extLst>
          </p:cNvPr>
          <p:cNvSpPr>
            <a:spLocks noGrp="1"/>
          </p:cNvSpPr>
          <p:nvPr>
            <p:ph sz="quarter" idx="14"/>
          </p:nvPr>
        </p:nvSpPr>
        <p:spPr>
          <a:xfrm>
            <a:off x="8342151" y="2861282"/>
            <a:ext cx="3454576" cy="2308324"/>
          </a:xfrm>
          <a:prstGeom prst="rect">
            <a:avLst/>
          </a:prstGeo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a:extLst>
              <a:ext uri="{FF2B5EF4-FFF2-40B4-BE49-F238E27FC236}">
                <a16:creationId xmlns:a16="http://schemas.microsoft.com/office/drawing/2014/main" id="{9CCBA1A0-6955-E957-7661-7C51CEB23C09}"/>
              </a:ext>
            </a:extLst>
          </p:cNvPr>
          <p:cNvSpPr>
            <a:spLocks noGrp="1"/>
          </p:cNvSpPr>
          <p:nvPr>
            <p:ph type="body" sz="quarter" idx="15" hasCustomPrompt="1"/>
          </p:nvPr>
        </p:nvSpPr>
        <p:spPr>
          <a:xfrm>
            <a:off x="591398" y="1574672"/>
            <a:ext cx="3454563" cy="1154162"/>
          </a:xfrm>
          <a:prstGeom prst="rect">
            <a:avLst/>
          </a:prstGeom>
        </p:spPr>
        <p:txBody>
          <a:bodyPr/>
          <a:lstStyle>
            <a:lvl1pPr>
              <a:defRPr sz="7500" b="0">
                <a:solidFill>
                  <a:schemeClr val="bg1"/>
                </a:solidFill>
              </a:defRPr>
            </a:lvl1pPr>
          </a:lstStyle>
          <a:p>
            <a:pPr lvl="0"/>
            <a:r>
              <a:rPr lang="en-US"/>
              <a:t>1</a:t>
            </a:r>
          </a:p>
        </p:txBody>
      </p:sp>
      <p:sp>
        <p:nvSpPr>
          <p:cNvPr id="12" name="Text Placeholder 15">
            <a:extLst>
              <a:ext uri="{FF2B5EF4-FFF2-40B4-BE49-F238E27FC236}">
                <a16:creationId xmlns:a16="http://schemas.microsoft.com/office/drawing/2014/main" id="{0A9C33CF-5CA8-9EF4-2118-17DD72C6478C}"/>
              </a:ext>
            </a:extLst>
          </p:cNvPr>
          <p:cNvSpPr>
            <a:spLocks noGrp="1"/>
          </p:cNvSpPr>
          <p:nvPr>
            <p:ph type="body" sz="quarter" idx="16" hasCustomPrompt="1"/>
          </p:nvPr>
        </p:nvSpPr>
        <p:spPr>
          <a:xfrm>
            <a:off x="4466774" y="1574672"/>
            <a:ext cx="3454562" cy="1154162"/>
          </a:xfrm>
          <a:prstGeom prst="rect">
            <a:avLst/>
          </a:prstGeom>
        </p:spPr>
        <p:txBody>
          <a:bodyPr/>
          <a:lstStyle>
            <a:lvl1pPr>
              <a:defRPr sz="7500" b="0">
                <a:solidFill>
                  <a:schemeClr val="bg1"/>
                </a:solidFill>
              </a:defRPr>
            </a:lvl1pPr>
          </a:lstStyle>
          <a:p>
            <a:pPr lvl="0"/>
            <a:r>
              <a:rPr lang="en-US"/>
              <a:t>2</a:t>
            </a:r>
          </a:p>
        </p:txBody>
      </p:sp>
      <p:sp>
        <p:nvSpPr>
          <p:cNvPr id="13" name="Text Placeholder 15">
            <a:extLst>
              <a:ext uri="{FF2B5EF4-FFF2-40B4-BE49-F238E27FC236}">
                <a16:creationId xmlns:a16="http://schemas.microsoft.com/office/drawing/2014/main" id="{D5864937-3A7B-7F8A-9D8D-F77EF5B58C56}"/>
              </a:ext>
            </a:extLst>
          </p:cNvPr>
          <p:cNvSpPr>
            <a:spLocks noGrp="1"/>
          </p:cNvSpPr>
          <p:nvPr>
            <p:ph type="body" sz="quarter" idx="17" hasCustomPrompt="1"/>
          </p:nvPr>
        </p:nvSpPr>
        <p:spPr>
          <a:xfrm>
            <a:off x="8342150" y="1574672"/>
            <a:ext cx="3454551" cy="1154162"/>
          </a:xfrm>
          <a:prstGeom prst="rect">
            <a:avLst/>
          </a:prstGeom>
        </p:spPr>
        <p:txBody>
          <a:bodyPr/>
          <a:lstStyle>
            <a:lvl1pPr>
              <a:defRPr sz="7500" b="0">
                <a:solidFill>
                  <a:schemeClr val="bg1"/>
                </a:solidFill>
              </a:defRPr>
            </a:lvl1pPr>
          </a:lstStyle>
          <a:p>
            <a:pPr lvl="0"/>
            <a:r>
              <a:rPr lang="en-US"/>
              <a:t>3</a:t>
            </a:r>
          </a:p>
        </p:txBody>
      </p:sp>
      <p:grpSp>
        <p:nvGrpSpPr>
          <p:cNvPr id="15" name="Group 14">
            <a:extLst>
              <a:ext uri="{FF2B5EF4-FFF2-40B4-BE49-F238E27FC236}">
                <a16:creationId xmlns:a16="http://schemas.microsoft.com/office/drawing/2014/main" id="{613A8122-FE7E-6CA4-A1C4-D822DF5BCDE7}"/>
              </a:ext>
            </a:extLst>
          </p:cNvPr>
          <p:cNvGrpSpPr/>
          <p:nvPr userDrawn="1"/>
        </p:nvGrpSpPr>
        <p:grpSpPr>
          <a:xfrm>
            <a:off x="381000" y="1756186"/>
            <a:ext cx="7750750" cy="3958814"/>
            <a:chOff x="381000" y="1756186"/>
            <a:chExt cx="7750750" cy="3334870"/>
          </a:xfrm>
        </p:grpSpPr>
        <p:cxnSp>
          <p:nvCxnSpPr>
            <p:cNvPr id="17" name="Straight Connector 16">
              <a:extLst>
                <a:ext uri="{FF2B5EF4-FFF2-40B4-BE49-F238E27FC236}">
                  <a16:creationId xmlns:a16="http://schemas.microsoft.com/office/drawing/2014/main" id="{90E96EB4-3BB6-E656-8572-F11BF2C55FAB}"/>
                </a:ext>
              </a:extLst>
            </p:cNvPr>
            <p:cNvCxnSpPr/>
            <p:nvPr userDrawn="1"/>
          </p:nvCxnSpPr>
          <p:spPr>
            <a:xfrm>
              <a:off x="381000" y="1756186"/>
              <a:ext cx="0" cy="3334870"/>
            </a:xfrm>
            <a:prstGeom prst="line">
              <a:avLst/>
            </a:prstGeom>
            <a:ln w="12700" cap="rnd">
              <a:solidFill>
                <a:schemeClr val="bg1"/>
              </a:solidFill>
              <a:roun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B596CFF-4385-8357-116A-6DAF3F54C274}"/>
                </a:ext>
              </a:extLst>
            </p:cNvPr>
            <p:cNvCxnSpPr/>
            <p:nvPr userDrawn="1"/>
          </p:nvCxnSpPr>
          <p:spPr>
            <a:xfrm>
              <a:off x="4256375" y="1756186"/>
              <a:ext cx="0" cy="3334870"/>
            </a:xfrm>
            <a:prstGeom prst="line">
              <a:avLst/>
            </a:prstGeom>
            <a:ln w="12700" cap="rnd">
              <a:solidFill>
                <a:schemeClr val="bg1"/>
              </a:solidFill>
              <a:roun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1141EFC-4444-4990-AE5A-08E9205BEF55}"/>
                </a:ext>
              </a:extLst>
            </p:cNvPr>
            <p:cNvCxnSpPr/>
            <p:nvPr userDrawn="1"/>
          </p:nvCxnSpPr>
          <p:spPr>
            <a:xfrm>
              <a:off x="8131750" y="1756186"/>
              <a:ext cx="0" cy="3334870"/>
            </a:xfrm>
            <a:prstGeom prst="line">
              <a:avLst/>
            </a:prstGeom>
            <a:ln w="12700" cap="rnd">
              <a:solidFill>
                <a:schemeClr val="bg1"/>
              </a:solidFill>
              <a:round/>
            </a:ln>
          </p:spPr>
          <p:style>
            <a:lnRef idx="2">
              <a:schemeClr val="accent1"/>
            </a:lnRef>
            <a:fillRef idx="0">
              <a:schemeClr val="accent1"/>
            </a:fillRef>
            <a:effectRef idx="1">
              <a:schemeClr val="accent1"/>
            </a:effectRef>
            <a:fontRef idx="minor">
              <a:schemeClr val="tx1"/>
            </a:fontRef>
          </p:style>
        </p:cxnSp>
      </p:grpSp>
      <p:pic>
        <p:nvPicPr>
          <p:cNvPr id="21" name="Graphic 20">
            <a:extLst>
              <a:ext uri="{FF2B5EF4-FFF2-40B4-BE49-F238E27FC236}">
                <a16:creationId xmlns:a16="http://schemas.microsoft.com/office/drawing/2014/main" id="{033C8840-48BB-2388-7EEA-85E8ACBEDE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cxnSp>
        <p:nvCxnSpPr>
          <p:cNvPr id="22" name="Straight Connector 21">
            <a:extLst>
              <a:ext uri="{FF2B5EF4-FFF2-40B4-BE49-F238E27FC236}">
                <a16:creationId xmlns:a16="http://schemas.microsoft.com/office/drawing/2014/main" id="{F828554D-5864-6C77-6274-1C26EB4ABA1E}"/>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8F472B3-01CD-D4B5-0D71-CD35125BBF28}"/>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00F6CA2-113D-55DF-105E-4F601DAC8C8F}"/>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C7469D8-C3CD-1551-059D-565839FC2A3D}"/>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9894BCE-0C4C-9477-AAFF-C1DF9D401D5B}"/>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CDBF7AC-56DC-6E19-5017-880DDE697547}"/>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E8BAE1B-52D4-BA64-B6D6-6F06750516CA}"/>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960C8F6-907D-1EC7-B44A-C78F1F3956EE}"/>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699DBF8-ED7B-C82D-8CBF-FE8DD76BBFD7}"/>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4B14B81-D2F0-FEAC-9B0E-8C752578706F}"/>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ED2FB5E-B558-7080-4E0E-04E4D0C91BAF}"/>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595A432-C675-9702-EC40-9BAC485C790E}"/>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7BFBE2D-7D82-ED1D-BE7B-FC2EF8CDB131}"/>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6E9E54A-5C72-6EAA-50E3-6FF5FDA6D321}"/>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2AA4CE4-6C2B-41A2-35D5-89F2EE455B16}"/>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08B04BD-411B-5C10-8D69-C2DDFF156D0F}"/>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8045AC9-278A-36CE-8CD8-F9AC51D34BBC}"/>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64EC4B0-954A-D462-C257-EB694387B24D}"/>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C110EB2-0808-3680-DC41-C1DD664150CB}"/>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4D29246-AA5D-FFC9-BE63-8C9F588DCF21}"/>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65BC697-18C3-72EE-EDA7-A8F34CEB44B7}"/>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B7F8C09-BAEE-B7D6-5919-DDC669F4EA5C}"/>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C97CC24-ED8C-58CC-DD1A-E3F5C8087B72}"/>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ACA6182-9C0E-EFAD-61BD-92D6C33FCA7A}"/>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0ED26BA-65E8-86B5-8C50-F3090124712E}"/>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6CFC3C3-95C4-C35D-8D45-3F25E73A1479}"/>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44AF7E91-4AEA-231C-9BE7-00EDDF714AA9}"/>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3B2B4EE-F5DC-743D-82FE-3A30587B14AC}"/>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2AB0D5-C945-2E3F-CEEC-A97DA307F5D9}"/>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9D2AD75-64BE-D607-1531-5CEE4E90389D}"/>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340C8F0-DC81-F6C7-2E44-91D5BBB752BD}"/>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AF26019-89F2-FF44-0508-CDB92F33715A}"/>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9B58E67-4229-9F27-37B6-4EC599A99360}"/>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70A4BF2-EE8A-8ED1-710E-361639CB73D4}"/>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E3588A0-8EEC-FDF5-10DF-D5269C5F5F2C}"/>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EACD9069-51CE-CB64-6AFE-73CCAD40AB72}"/>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D80284A-883A-FD40-8207-6D92BBB8A1DE}"/>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5B984D6-7BDB-11B4-4E63-5417DEE01BD7}"/>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16E02F8-62A3-29FD-2BFB-B160B48DFEBE}"/>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11D9896-C0CD-B4E0-D7C5-E32B2FC1C68A}"/>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1AF2DA4D-315A-1B1B-214A-9997E5448719}"/>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0E73BCF-E11F-D938-92F8-4488A13B9D2D}"/>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A9BAA74-70FF-F1D8-DB74-EF7DED6E5C12}"/>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BA45807E-EBA9-6742-241F-035568195CFB}"/>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06BF53F-6A0A-E185-BB4E-07B1B37C3430}"/>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F08C024E-3715-2B84-65E3-B8615957F778}"/>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B8BBE57-8203-D2DE-E74F-8400EAF4B8D5}"/>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9FF4AF8-0A3A-2340-8281-72A6D2BF3478}"/>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0C22565-9C94-8D7D-E1A9-84FCEBBE1C10}"/>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86DD5F5-1EF9-4875-E2E7-EA07CB52636D}"/>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187444A-2EEA-79EB-66DF-7E49E040B913}"/>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24C2A74-D7D3-2700-073F-9B412BE7D37B}"/>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32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images top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CBCDF9-F638-4C20-86CD-2D9493F4A7A9}"/>
              </a:ext>
            </a:extLst>
          </p:cNvPr>
          <p:cNvSpPr>
            <a:spLocks noGrp="1"/>
          </p:cNvSpPr>
          <p:nvPr>
            <p:ph type="pic" sz="quarter" idx="20"/>
          </p:nvPr>
        </p:nvSpPr>
        <p:spPr>
          <a:xfrm>
            <a:off x="381000" y="1143000"/>
            <a:ext cx="5553075" cy="28575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2B078B23-DBB5-BC8E-50DF-C3D8915DB6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E90581-59C6-8B00-D7C0-EE23B8A632D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CFCFC9-89CD-3EF2-4FBF-8DDC69953E71}"/>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3">
            <a:extLst>
              <a:ext uri="{FF2B5EF4-FFF2-40B4-BE49-F238E27FC236}">
                <a16:creationId xmlns:a16="http://schemas.microsoft.com/office/drawing/2014/main" id="{1B6F3C88-D314-5E63-25C6-837BE8CD6D41}"/>
              </a:ext>
            </a:extLst>
          </p:cNvPr>
          <p:cNvSpPr>
            <a:spLocks noGrp="1"/>
          </p:cNvSpPr>
          <p:nvPr>
            <p:ph sz="quarter" idx="14"/>
          </p:nvPr>
        </p:nvSpPr>
        <p:spPr>
          <a:xfrm>
            <a:off x="381000" y="4283075"/>
            <a:ext cx="5553075" cy="1689100"/>
          </a:xfrm>
          <a:prstGeom prst="rect">
            <a:avLst/>
          </a:prstGeom>
        </p:spPr>
        <p:txBody>
          <a:bodyPr/>
          <a:lstStyle>
            <a:lvl4pPr>
              <a:spcBef>
                <a:spcPts val="60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3">
            <a:extLst>
              <a:ext uri="{FF2B5EF4-FFF2-40B4-BE49-F238E27FC236}">
                <a16:creationId xmlns:a16="http://schemas.microsoft.com/office/drawing/2014/main" id="{9F4547CD-B938-7F55-B879-3D501F090095}"/>
              </a:ext>
            </a:extLst>
          </p:cNvPr>
          <p:cNvSpPr>
            <a:spLocks noGrp="1"/>
          </p:cNvSpPr>
          <p:nvPr>
            <p:ph sz="quarter" idx="15"/>
          </p:nvPr>
        </p:nvSpPr>
        <p:spPr>
          <a:xfrm>
            <a:off x="6257925" y="4283075"/>
            <a:ext cx="5553075" cy="1689100"/>
          </a:xfrm>
          <a:prstGeom prst="rect">
            <a:avLst/>
          </a:prstGeom>
        </p:spPr>
        <p:txBody>
          <a:bodyPr/>
          <a:lstStyle>
            <a:lvl4pPr>
              <a:spcBef>
                <a:spcPts val="60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5">
            <a:extLst>
              <a:ext uri="{FF2B5EF4-FFF2-40B4-BE49-F238E27FC236}">
                <a16:creationId xmlns:a16="http://schemas.microsoft.com/office/drawing/2014/main" id="{F5D2B8BF-5D58-71C0-71C7-973B57C82C7F}"/>
              </a:ext>
            </a:extLst>
          </p:cNvPr>
          <p:cNvSpPr>
            <a:spLocks noGrp="1"/>
          </p:cNvSpPr>
          <p:nvPr>
            <p:ph type="pic" sz="quarter" idx="21"/>
          </p:nvPr>
        </p:nvSpPr>
        <p:spPr>
          <a:xfrm>
            <a:off x="6257925" y="1143000"/>
            <a:ext cx="5553075" cy="2857500"/>
          </a:xfrm>
          <a:solidFill>
            <a:schemeClr val="bg2"/>
          </a:solidFill>
        </p:spPr>
        <p:txBody>
          <a:bodyPr anchor="ctr" anchorCtr="0"/>
          <a:lstStyle>
            <a:lvl1pPr algn="ctr">
              <a:defRPr/>
            </a:lvl1pPr>
          </a:lstStyle>
          <a:p>
            <a:r>
              <a:rPr lang="en-US"/>
              <a:t>Click icon to add picture</a:t>
            </a:r>
          </a:p>
        </p:txBody>
      </p:sp>
    </p:spTree>
    <p:extLst>
      <p:ext uri="{BB962C8B-B14F-4D97-AF65-F5344CB8AC3E}">
        <p14:creationId xmlns:p14="http://schemas.microsoft.com/office/powerpoint/2010/main" val="2313059786"/>
      </p:ext>
    </p:extLst>
  </p:cSld>
  <p:clrMapOvr>
    <a:masterClrMapping/>
  </p:clrMapOvr>
  <p:extLst>
    <p:ext uri="{DCECCB84-F9BA-43D5-87BE-67443E8EF086}">
      <p15:sldGuideLst xmlns:p15="http://schemas.microsoft.com/office/powerpoint/2012/main">
        <p15:guide id="1" orient="horz" pos="269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images bottom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5D3F7-6DEE-4713-CBB7-6529910173AA}"/>
              </a:ext>
            </a:extLst>
          </p:cNvPr>
          <p:cNvSpPr>
            <a:spLocks noGrp="1"/>
          </p:cNvSpPr>
          <p:nvPr>
            <p:ph type="pic" sz="quarter" idx="20"/>
          </p:nvPr>
        </p:nvSpPr>
        <p:spPr>
          <a:xfrm>
            <a:off x="381000" y="2857500"/>
            <a:ext cx="5553075" cy="2857500"/>
          </a:xfrm>
          <a:solidFill>
            <a:schemeClr val="bg2"/>
          </a:solidFill>
        </p:spPr>
        <p:txBody>
          <a:bodyPr anchor="ctr" anchorCtr="0"/>
          <a:lstStyle>
            <a:lvl1pPr algn="ctr">
              <a:defRPr/>
            </a:lvl1pPr>
          </a:lstStyle>
          <a:p>
            <a:r>
              <a:rPr lang="en-US"/>
              <a:t>Click icon to add picture</a:t>
            </a:r>
          </a:p>
        </p:txBody>
      </p:sp>
      <p:sp>
        <p:nvSpPr>
          <p:cNvPr id="6" name="Picture Placeholder 5">
            <a:extLst>
              <a:ext uri="{FF2B5EF4-FFF2-40B4-BE49-F238E27FC236}">
                <a16:creationId xmlns:a16="http://schemas.microsoft.com/office/drawing/2014/main" id="{1D2E1E52-BB30-25B9-EE00-EAAC71E30846}"/>
              </a:ext>
            </a:extLst>
          </p:cNvPr>
          <p:cNvSpPr>
            <a:spLocks noGrp="1"/>
          </p:cNvSpPr>
          <p:nvPr>
            <p:ph type="pic" sz="quarter" idx="21"/>
          </p:nvPr>
        </p:nvSpPr>
        <p:spPr>
          <a:xfrm>
            <a:off x="6257925" y="2857500"/>
            <a:ext cx="5553075" cy="28575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2B078B23-DBB5-BC8E-50DF-C3D8915DB6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E90581-59C6-8B00-D7C0-EE23B8A632D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CFCFC9-89CD-3EF2-4FBF-8DDC69953E71}"/>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3">
            <a:extLst>
              <a:ext uri="{FF2B5EF4-FFF2-40B4-BE49-F238E27FC236}">
                <a16:creationId xmlns:a16="http://schemas.microsoft.com/office/drawing/2014/main" id="{1B6F3C88-D314-5E63-25C6-837BE8CD6D41}"/>
              </a:ext>
            </a:extLst>
          </p:cNvPr>
          <p:cNvSpPr>
            <a:spLocks noGrp="1"/>
          </p:cNvSpPr>
          <p:nvPr>
            <p:ph sz="quarter" idx="14"/>
          </p:nvPr>
        </p:nvSpPr>
        <p:spPr>
          <a:xfrm>
            <a:off x="381000" y="1143000"/>
            <a:ext cx="5553075" cy="1689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3">
            <a:extLst>
              <a:ext uri="{FF2B5EF4-FFF2-40B4-BE49-F238E27FC236}">
                <a16:creationId xmlns:a16="http://schemas.microsoft.com/office/drawing/2014/main" id="{9F4547CD-B938-7F55-B879-3D501F090095}"/>
              </a:ext>
            </a:extLst>
          </p:cNvPr>
          <p:cNvSpPr>
            <a:spLocks noGrp="1"/>
          </p:cNvSpPr>
          <p:nvPr>
            <p:ph sz="quarter" idx="15"/>
          </p:nvPr>
        </p:nvSpPr>
        <p:spPr>
          <a:xfrm>
            <a:off x="6257925" y="1143000"/>
            <a:ext cx="5553075" cy="1689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570194"/>
      </p:ext>
    </p:extLst>
  </p:cSld>
  <p:clrMapOvr>
    <a:masterClrMapping/>
  </p:clrMapOvr>
  <p:extLst>
    <p:ext uri="{DCECCB84-F9BA-43D5-87BE-67443E8EF086}">
      <p15:sldGuideLst xmlns:p15="http://schemas.microsoft.com/office/powerpoint/2012/main">
        <p15:guide id="1" orient="horz" pos="269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image top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824464BE-24AA-4BA6-958A-A976DEC6FAB1}"/>
              </a:ext>
            </a:extLst>
          </p:cNvPr>
          <p:cNvSpPr>
            <a:spLocks noGrp="1"/>
          </p:cNvSpPr>
          <p:nvPr>
            <p:ph type="pic" sz="quarter" idx="24"/>
          </p:nvPr>
        </p:nvSpPr>
        <p:spPr>
          <a:xfrm>
            <a:off x="381001" y="1143000"/>
            <a:ext cx="3560554" cy="1974273"/>
          </a:xfrm>
          <a:solidFill>
            <a:schemeClr val="bg2"/>
          </a:solidFill>
        </p:spPr>
        <p:txBody>
          <a:bodyPr anchor="ctr" anchorCtr="0"/>
          <a:lstStyle>
            <a:lvl1pPr algn="ctr">
              <a:defRPr/>
            </a:lvl1pPr>
          </a:lstStyle>
          <a:p>
            <a:r>
              <a:rPr lang="en-US"/>
              <a:t>Click icon to add picture</a:t>
            </a:r>
          </a:p>
        </p:txBody>
      </p:sp>
      <p:sp>
        <p:nvSpPr>
          <p:cNvPr id="8" name="Picture Placeholder 5">
            <a:extLst>
              <a:ext uri="{FF2B5EF4-FFF2-40B4-BE49-F238E27FC236}">
                <a16:creationId xmlns:a16="http://schemas.microsoft.com/office/drawing/2014/main" id="{2C8A4114-CA88-C5F5-E27C-227C285035DD}"/>
              </a:ext>
            </a:extLst>
          </p:cNvPr>
          <p:cNvSpPr>
            <a:spLocks noGrp="1"/>
          </p:cNvSpPr>
          <p:nvPr>
            <p:ph type="pic" sz="quarter" idx="25"/>
          </p:nvPr>
        </p:nvSpPr>
        <p:spPr>
          <a:xfrm>
            <a:off x="4322554" y="1143000"/>
            <a:ext cx="3560554" cy="1974273"/>
          </a:xfrm>
          <a:solidFill>
            <a:schemeClr val="bg2"/>
          </a:solidFill>
        </p:spPr>
        <p:txBody>
          <a:bodyPr anchor="ctr" anchorCtr="0"/>
          <a:lstStyle>
            <a:lvl1pPr algn="ctr">
              <a:defRPr/>
            </a:lvl1pPr>
          </a:lstStyle>
          <a:p>
            <a:r>
              <a:rPr lang="en-US"/>
              <a:t>Click icon to add picture</a:t>
            </a:r>
          </a:p>
        </p:txBody>
      </p:sp>
      <p:sp>
        <p:nvSpPr>
          <p:cNvPr id="9" name="Picture Placeholder 5">
            <a:extLst>
              <a:ext uri="{FF2B5EF4-FFF2-40B4-BE49-F238E27FC236}">
                <a16:creationId xmlns:a16="http://schemas.microsoft.com/office/drawing/2014/main" id="{7E35D2A1-D761-B3A8-6484-C78A0D0B387F}"/>
              </a:ext>
            </a:extLst>
          </p:cNvPr>
          <p:cNvSpPr>
            <a:spLocks noGrp="1"/>
          </p:cNvSpPr>
          <p:nvPr>
            <p:ph type="pic" sz="quarter" idx="26"/>
          </p:nvPr>
        </p:nvSpPr>
        <p:spPr>
          <a:xfrm>
            <a:off x="8243389" y="1143000"/>
            <a:ext cx="3560554" cy="1974273"/>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2B078B23-DBB5-BC8E-50DF-C3D8915DB6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E90581-59C6-8B00-D7C0-EE23B8A632D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CFCFC9-89CD-3EF2-4FBF-8DDC69953E71}"/>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3">
            <a:extLst>
              <a:ext uri="{FF2B5EF4-FFF2-40B4-BE49-F238E27FC236}">
                <a16:creationId xmlns:a16="http://schemas.microsoft.com/office/drawing/2014/main" id="{1B6F3C88-D314-5E63-25C6-837BE8CD6D41}"/>
              </a:ext>
            </a:extLst>
          </p:cNvPr>
          <p:cNvSpPr>
            <a:spLocks noGrp="1"/>
          </p:cNvSpPr>
          <p:nvPr>
            <p:ph sz="quarter" idx="14"/>
          </p:nvPr>
        </p:nvSpPr>
        <p:spPr>
          <a:xfrm>
            <a:off x="381000" y="3473606"/>
            <a:ext cx="3560554" cy="2308324"/>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a:extLst>
              <a:ext uri="{FF2B5EF4-FFF2-40B4-BE49-F238E27FC236}">
                <a16:creationId xmlns:a16="http://schemas.microsoft.com/office/drawing/2014/main" id="{973662DC-D4C0-E0AF-198D-F9BFB4538251}"/>
              </a:ext>
            </a:extLst>
          </p:cNvPr>
          <p:cNvSpPr>
            <a:spLocks noGrp="1"/>
          </p:cNvSpPr>
          <p:nvPr>
            <p:ph sz="quarter" idx="22"/>
          </p:nvPr>
        </p:nvSpPr>
        <p:spPr>
          <a:xfrm>
            <a:off x="4322554" y="3473606"/>
            <a:ext cx="3560554" cy="2308324"/>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B8166C-00DB-3311-8360-E8CE91337E41}"/>
              </a:ext>
            </a:extLst>
          </p:cNvPr>
          <p:cNvSpPr>
            <a:spLocks noGrp="1"/>
          </p:cNvSpPr>
          <p:nvPr>
            <p:ph sz="quarter" idx="23"/>
          </p:nvPr>
        </p:nvSpPr>
        <p:spPr>
          <a:xfrm>
            <a:off x="8264108" y="3473606"/>
            <a:ext cx="3560554" cy="2308324"/>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847690"/>
      </p:ext>
    </p:extLst>
  </p:cSld>
  <p:clrMapOvr>
    <a:masterClrMapping/>
  </p:clrMapOvr>
  <p:extLst>
    <p:ext uri="{DCECCB84-F9BA-43D5-87BE-67443E8EF086}">
      <p15:sldGuideLst xmlns:p15="http://schemas.microsoft.com/office/powerpoint/2012/main">
        <p15:guide id="1" orient="horz" pos="269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image bottom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B234A1D2-E181-1A59-4EAB-7E6483E3F72C}"/>
              </a:ext>
            </a:extLst>
          </p:cNvPr>
          <p:cNvSpPr>
            <a:spLocks noGrp="1"/>
          </p:cNvSpPr>
          <p:nvPr>
            <p:ph type="pic" sz="quarter" idx="24"/>
          </p:nvPr>
        </p:nvSpPr>
        <p:spPr>
          <a:xfrm>
            <a:off x="381001" y="3740727"/>
            <a:ext cx="3560554" cy="1974273"/>
          </a:xfrm>
          <a:solidFill>
            <a:schemeClr val="bg2"/>
          </a:solidFill>
        </p:spPr>
        <p:txBody>
          <a:bodyPr anchor="ctr" anchorCtr="0"/>
          <a:lstStyle>
            <a:lvl1pPr algn="ctr">
              <a:defRPr/>
            </a:lvl1pPr>
          </a:lstStyle>
          <a:p>
            <a:r>
              <a:rPr lang="en-US"/>
              <a:t>Click icon to add picture</a:t>
            </a:r>
          </a:p>
        </p:txBody>
      </p:sp>
      <p:sp>
        <p:nvSpPr>
          <p:cNvPr id="6" name="Picture Placeholder 5">
            <a:extLst>
              <a:ext uri="{FF2B5EF4-FFF2-40B4-BE49-F238E27FC236}">
                <a16:creationId xmlns:a16="http://schemas.microsoft.com/office/drawing/2014/main" id="{5C787800-B6C0-2682-E1FB-876BEEDD2E8F}"/>
              </a:ext>
            </a:extLst>
          </p:cNvPr>
          <p:cNvSpPr>
            <a:spLocks noGrp="1"/>
          </p:cNvSpPr>
          <p:nvPr>
            <p:ph type="pic" sz="quarter" idx="25"/>
          </p:nvPr>
        </p:nvSpPr>
        <p:spPr>
          <a:xfrm>
            <a:off x="4322554" y="3740727"/>
            <a:ext cx="3560554" cy="1974273"/>
          </a:xfrm>
          <a:solidFill>
            <a:schemeClr val="bg2"/>
          </a:solidFill>
        </p:spPr>
        <p:txBody>
          <a:bodyPr anchor="ctr" anchorCtr="0"/>
          <a:lstStyle>
            <a:lvl1pPr algn="ctr">
              <a:defRPr/>
            </a:lvl1pPr>
          </a:lstStyle>
          <a:p>
            <a:r>
              <a:rPr lang="en-US"/>
              <a:t>Click icon to add picture</a:t>
            </a:r>
          </a:p>
        </p:txBody>
      </p:sp>
      <p:sp>
        <p:nvSpPr>
          <p:cNvPr id="8" name="Picture Placeholder 5">
            <a:extLst>
              <a:ext uri="{FF2B5EF4-FFF2-40B4-BE49-F238E27FC236}">
                <a16:creationId xmlns:a16="http://schemas.microsoft.com/office/drawing/2014/main" id="{EAC7B871-FC2C-D3C3-0153-9633F8E394FB}"/>
              </a:ext>
            </a:extLst>
          </p:cNvPr>
          <p:cNvSpPr>
            <a:spLocks noGrp="1"/>
          </p:cNvSpPr>
          <p:nvPr>
            <p:ph type="pic" sz="quarter" idx="26"/>
          </p:nvPr>
        </p:nvSpPr>
        <p:spPr>
          <a:xfrm>
            <a:off x="8243389" y="3740727"/>
            <a:ext cx="3560554" cy="1974273"/>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2B078B23-DBB5-BC8E-50DF-C3D8915DB6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E90581-59C6-8B00-D7C0-EE23B8A632D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CFCFC9-89CD-3EF2-4FBF-8DDC69953E71}"/>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3">
            <a:extLst>
              <a:ext uri="{FF2B5EF4-FFF2-40B4-BE49-F238E27FC236}">
                <a16:creationId xmlns:a16="http://schemas.microsoft.com/office/drawing/2014/main" id="{1B6F3C88-D314-5E63-25C6-837BE8CD6D41}"/>
              </a:ext>
            </a:extLst>
          </p:cNvPr>
          <p:cNvSpPr>
            <a:spLocks noGrp="1"/>
          </p:cNvSpPr>
          <p:nvPr>
            <p:ph sz="quarter" idx="14"/>
          </p:nvPr>
        </p:nvSpPr>
        <p:spPr>
          <a:xfrm>
            <a:off x="381000" y="1143000"/>
            <a:ext cx="3560554" cy="2308324"/>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a:extLst>
              <a:ext uri="{FF2B5EF4-FFF2-40B4-BE49-F238E27FC236}">
                <a16:creationId xmlns:a16="http://schemas.microsoft.com/office/drawing/2014/main" id="{973662DC-D4C0-E0AF-198D-F9BFB4538251}"/>
              </a:ext>
            </a:extLst>
          </p:cNvPr>
          <p:cNvSpPr>
            <a:spLocks noGrp="1"/>
          </p:cNvSpPr>
          <p:nvPr>
            <p:ph sz="quarter" idx="22"/>
          </p:nvPr>
        </p:nvSpPr>
        <p:spPr>
          <a:xfrm>
            <a:off x="4322554" y="1143000"/>
            <a:ext cx="3560554" cy="2308324"/>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B8166C-00DB-3311-8360-E8CE91337E41}"/>
              </a:ext>
            </a:extLst>
          </p:cNvPr>
          <p:cNvSpPr>
            <a:spLocks noGrp="1"/>
          </p:cNvSpPr>
          <p:nvPr>
            <p:ph sz="quarter" idx="23"/>
          </p:nvPr>
        </p:nvSpPr>
        <p:spPr>
          <a:xfrm>
            <a:off x="8264108" y="1143000"/>
            <a:ext cx="3560554" cy="2308324"/>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703512"/>
      </p:ext>
    </p:extLst>
  </p:cSld>
  <p:clrMapOvr>
    <a:masterClrMapping/>
  </p:clrMapOvr>
  <p:extLst>
    <p:ext uri="{DCECCB84-F9BA-43D5-87BE-67443E8EF086}">
      <p15:sldGuideLst xmlns:p15="http://schemas.microsoft.com/office/powerpoint/2012/main">
        <p15:guide id="1" orient="horz" pos="269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image bottom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F98C42A-53A7-E398-F5EE-5444074835AB}"/>
              </a:ext>
            </a:extLst>
          </p:cNvPr>
          <p:cNvSpPr>
            <a:spLocks noGrp="1"/>
          </p:cNvSpPr>
          <p:nvPr>
            <p:ph type="pic" sz="quarter" idx="30"/>
          </p:nvPr>
        </p:nvSpPr>
        <p:spPr>
          <a:xfrm>
            <a:off x="381002" y="3766128"/>
            <a:ext cx="2653143" cy="1948872"/>
          </a:xfrm>
          <a:solidFill>
            <a:schemeClr val="bg2"/>
          </a:solidFill>
        </p:spPr>
        <p:txBody>
          <a:bodyPr anchor="ctr" anchorCtr="0"/>
          <a:lstStyle>
            <a:lvl1pPr algn="ctr">
              <a:defRPr/>
            </a:lvl1pPr>
          </a:lstStyle>
          <a:p>
            <a:r>
              <a:rPr lang="en-US"/>
              <a:t>Click icon to add picture</a:t>
            </a:r>
          </a:p>
        </p:txBody>
      </p:sp>
      <p:sp>
        <p:nvSpPr>
          <p:cNvPr id="6" name="Picture Placeholder 5">
            <a:extLst>
              <a:ext uri="{FF2B5EF4-FFF2-40B4-BE49-F238E27FC236}">
                <a16:creationId xmlns:a16="http://schemas.microsoft.com/office/drawing/2014/main" id="{A77C3D98-F5B0-BAC0-EEFE-5B4E32EE626F}"/>
              </a:ext>
            </a:extLst>
          </p:cNvPr>
          <p:cNvSpPr>
            <a:spLocks noGrp="1"/>
          </p:cNvSpPr>
          <p:nvPr>
            <p:ph type="pic" sz="quarter" idx="31"/>
          </p:nvPr>
        </p:nvSpPr>
        <p:spPr>
          <a:xfrm>
            <a:off x="3302232" y="3766128"/>
            <a:ext cx="2653143" cy="1948872"/>
          </a:xfrm>
          <a:solidFill>
            <a:schemeClr val="bg2"/>
          </a:solidFill>
        </p:spPr>
        <p:txBody>
          <a:bodyPr anchor="ctr" anchorCtr="0"/>
          <a:lstStyle>
            <a:lvl1pPr algn="ctr">
              <a:defRPr/>
            </a:lvl1pPr>
          </a:lstStyle>
          <a:p>
            <a:r>
              <a:rPr lang="en-US"/>
              <a:t>Click icon to add picture</a:t>
            </a:r>
          </a:p>
        </p:txBody>
      </p:sp>
      <p:sp>
        <p:nvSpPr>
          <p:cNvPr id="11" name="Picture Placeholder 5">
            <a:extLst>
              <a:ext uri="{FF2B5EF4-FFF2-40B4-BE49-F238E27FC236}">
                <a16:creationId xmlns:a16="http://schemas.microsoft.com/office/drawing/2014/main" id="{22900EDF-CE8D-C99C-98FD-81597C71B8AA}"/>
              </a:ext>
            </a:extLst>
          </p:cNvPr>
          <p:cNvSpPr>
            <a:spLocks noGrp="1"/>
          </p:cNvSpPr>
          <p:nvPr>
            <p:ph type="pic" sz="quarter" idx="32"/>
          </p:nvPr>
        </p:nvSpPr>
        <p:spPr>
          <a:xfrm>
            <a:off x="6254751" y="3766128"/>
            <a:ext cx="2653143" cy="1948872"/>
          </a:xfrm>
          <a:solidFill>
            <a:schemeClr val="bg2"/>
          </a:solidFill>
        </p:spPr>
        <p:txBody>
          <a:bodyPr anchor="ctr" anchorCtr="0"/>
          <a:lstStyle>
            <a:lvl1pPr algn="ctr">
              <a:defRPr/>
            </a:lvl1pPr>
          </a:lstStyle>
          <a:p>
            <a:r>
              <a:rPr lang="en-US"/>
              <a:t>Click icon to add picture</a:t>
            </a:r>
          </a:p>
        </p:txBody>
      </p:sp>
      <p:sp>
        <p:nvSpPr>
          <p:cNvPr id="12" name="Picture Placeholder 5">
            <a:extLst>
              <a:ext uri="{FF2B5EF4-FFF2-40B4-BE49-F238E27FC236}">
                <a16:creationId xmlns:a16="http://schemas.microsoft.com/office/drawing/2014/main" id="{5291DEDC-7F2A-7E3D-09C5-CAC3DCE3D77C}"/>
              </a:ext>
            </a:extLst>
          </p:cNvPr>
          <p:cNvSpPr>
            <a:spLocks noGrp="1"/>
          </p:cNvSpPr>
          <p:nvPr>
            <p:ph type="pic" sz="quarter" idx="33"/>
          </p:nvPr>
        </p:nvSpPr>
        <p:spPr>
          <a:xfrm>
            <a:off x="9130837" y="3766128"/>
            <a:ext cx="2653143" cy="1948872"/>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2B078B23-DBB5-BC8E-50DF-C3D8915DB6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E90581-59C6-8B00-D7C0-EE23B8A632D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CFCFC9-89CD-3EF2-4FBF-8DDC69953E71}"/>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3">
            <a:extLst>
              <a:ext uri="{FF2B5EF4-FFF2-40B4-BE49-F238E27FC236}">
                <a16:creationId xmlns:a16="http://schemas.microsoft.com/office/drawing/2014/main" id="{1B6F3C88-D314-5E63-25C6-837BE8CD6D41}"/>
              </a:ext>
            </a:extLst>
          </p:cNvPr>
          <p:cNvSpPr>
            <a:spLocks noGrp="1"/>
          </p:cNvSpPr>
          <p:nvPr>
            <p:ph sz="quarter" idx="14"/>
          </p:nvPr>
        </p:nvSpPr>
        <p:spPr>
          <a:xfrm>
            <a:off x="381001" y="1143000"/>
            <a:ext cx="2653144" cy="258532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a:extLst>
              <a:ext uri="{FF2B5EF4-FFF2-40B4-BE49-F238E27FC236}">
                <a16:creationId xmlns:a16="http://schemas.microsoft.com/office/drawing/2014/main" id="{B01D404A-EAD1-4E7C-998E-0A6006032B17}"/>
              </a:ext>
            </a:extLst>
          </p:cNvPr>
          <p:cNvSpPr>
            <a:spLocks noGrp="1"/>
          </p:cNvSpPr>
          <p:nvPr>
            <p:ph sz="quarter" idx="27"/>
          </p:nvPr>
        </p:nvSpPr>
        <p:spPr>
          <a:xfrm>
            <a:off x="3302231" y="1143000"/>
            <a:ext cx="2653144" cy="258532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3">
            <a:extLst>
              <a:ext uri="{FF2B5EF4-FFF2-40B4-BE49-F238E27FC236}">
                <a16:creationId xmlns:a16="http://schemas.microsoft.com/office/drawing/2014/main" id="{DFFA6633-C9BD-E374-C6AB-AC9B533310D1}"/>
              </a:ext>
            </a:extLst>
          </p:cNvPr>
          <p:cNvSpPr>
            <a:spLocks noGrp="1"/>
          </p:cNvSpPr>
          <p:nvPr>
            <p:ph sz="quarter" idx="28"/>
          </p:nvPr>
        </p:nvSpPr>
        <p:spPr>
          <a:xfrm>
            <a:off x="6254750" y="1143000"/>
            <a:ext cx="2653144" cy="258532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a:extLst>
              <a:ext uri="{FF2B5EF4-FFF2-40B4-BE49-F238E27FC236}">
                <a16:creationId xmlns:a16="http://schemas.microsoft.com/office/drawing/2014/main" id="{FF2C5A3C-BE67-2070-C400-A325BABA3647}"/>
              </a:ext>
            </a:extLst>
          </p:cNvPr>
          <p:cNvSpPr>
            <a:spLocks noGrp="1"/>
          </p:cNvSpPr>
          <p:nvPr>
            <p:ph sz="quarter" idx="29"/>
          </p:nvPr>
        </p:nvSpPr>
        <p:spPr>
          <a:xfrm>
            <a:off x="9130836" y="1143000"/>
            <a:ext cx="2653144" cy="258532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3007062"/>
      </p:ext>
    </p:extLst>
  </p:cSld>
  <p:clrMapOvr>
    <a:masterClrMapping/>
  </p:clrMapOvr>
  <p:extLst>
    <p:ext uri="{DCECCB84-F9BA-43D5-87BE-67443E8EF086}">
      <p15:sldGuideLst xmlns:p15="http://schemas.microsoft.com/office/powerpoint/2012/main">
        <p15:guide id="1" orient="horz" pos="269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image top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5498AA7-83DC-2D8C-62F0-F0E5138F9FA7}"/>
              </a:ext>
            </a:extLst>
          </p:cNvPr>
          <p:cNvSpPr>
            <a:spLocks noGrp="1"/>
          </p:cNvSpPr>
          <p:nvPr>
            <p:ph type="pic" sz="quarter" idx="30"/>
          </p:nvPr>
        </p:nvSpPr>
        <p:spPr>
          <a:xfrm>
            <a:off x="381001" y="1143000"/>
            <a:ext cx="2653143" cy="1948872"/>
          </a:xfrm>
          <a:solidFill>
            <a:schemeClr val="bg2"/>
          </a:solidFill>
        </p:spPr>
        <p:txBody>
          <a:bodyPr anchor="ctr" anchorCtr="0"/>
          <a:lstStyle>
            <a:lvl1pPr algn="ctr">
              <a:defRPr/>
            </a:lvl1pPr>
          </a:lstStyle>
          <a:p>
            <a:r>
              <a:rPr lang="en-US"/>
              <a:t>Click icon to add picture</a:t>
            </a:r>
          </a:p>
        </p:txBody>
      </p:sp>
      <p:sp>
        <p:nvSpPr>
          <p:cNvPr id="6" name="Picture Placeholder 5">
            <a:extLst>
              <a:ext uri="{FF2B5EF4-FFF2-40B4-BE49-F238E27FC236}">
                <a16:creationId xmlns:a16="http://schemas.microsoft.com/office/drawing/2014/main" id="{48F1D7C9-1304-D5CC-D26B-FE7B42C80889}"/>
              </a:ext>
            </a:extLst>
          </p:cNvPr>
          <p:cNvSpPr>
            <a:spLocks noGrp="1"/>
          </p:cNvSpPr>
          <p:nvPr>
            <p:ph type="pic" sz="quarter" idx="31"/>
          </p:nvPr>
        </p:nvSpPr>
        <p:spPr>
          <a:xfrm>
            <a:off x="3302231" y="1143000"/>
            <a:ext cx="2653143" cy="1948872"/>
          </a:xfrm>
          <a:solidFill>
            <a:schemeClr val="bg2"/>
          </a:solidFill>
        </p:spPr>
        <p:txBody>
          <a:bodyPr anchor="ctr" anchorCtr="0"/>
          <a:lstStyle>
            <a:lvl1pPr algn="ctr">
              <a:defRPr/>
            </a:lvl1pPr>
          </a:lstStyle>
          <a:p>
            <a:r>
              <a:rPr lang="en-US"/>
              <a:t>Click icon to add picture</a:t>
            </a:r>
          </a:p>
        </p:txBody>
      </p:sp>
      <p:sp>
        <p:nvSpPr>
          <p:cNvPr id="11" name="Picture Placeholder 5">
            <a:extLst>
              <a:ext uri="{FF2B5EF4-FFF2-40B4-BE49-F238E27FC236}">
                <a16:creationId xmlns:a16="http://schemas.microsoft.com/office/drawing/2014/main" id="{7EB668CE-901C-F6AE-CFA5-AB2E96D12D50}"/>
              </a:ext>
            </a:extLst>
          </p:cNvPr>
          <p:cNvSpPr>
            <a:spLocks noGrp="1"/>
          </p:cNvSpPr>
          <p:nvPr>
            <p:ph type="pic" sz="quarter" idx="32"/>
          </p:nvPr>
        </p:nvSpPr>
        <p:spPr>
          <a:xfrm>
            <a:off x="6254751" y="1143000"/>
            <a:ext cx="2653143" cy="1948872"/>
          </a:xfrm>
          <a:solidFill>
            <a:schemeClr val="bg2"/>
          </a:solidFill>
        </p:spPr>
        <p:txBody>
          <a:bodyPr anchor="ctr" anchorCtr="0"/>
          <a:lstStyle>
            <a:lvl1pPr algn="ctr">
              <a:defRPr/>
            </a:lvl1pPr>
          </a:lstStyle>
          <a:p>
            <a:r>
              <a:rPr lang="en-US"/>
              <a:t>Click icon to add picture</a:t>
            </a:r>
          </a:p>
        </p:txBody>
      </p:sp>
      <p:sp>
        <p:nvSpPr>
          <p:cNvPr id="12" name="Picture Placeholder 5">
            <a:extLst>
              <a:ext uri="{FF2B5EF4-FFF2-40B4-BE49-F238E27FC236}">
                <a16:creationId xmlns:a16="http://schemas.microsoft.com/office/drawing/2014/main" id="{8C77EF1A-5650-B2BC-0A5C-02FF5CEC7B36}"/>
              </a:ext>
            </a:extLst>
          </p:cNvPr>
          <p:cNvSpPr>
            <a:spLocks noGrp="1"/>
          </p:cNvSpPr>
          <p:nvPr>
            <p:ph type="pic" sz="quarter" idx="33"/>
          </p:nvPr>
        </p:nvSpPr>
        <p:spPr>
          <a:xfrm>
            <a:off x="9134301" y="1143000"/>
            <a:ext cx="2653143" cy="1948872"/>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2B078B23-DBB5-BC8E-50DF-C3D8915DB6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E90581-59C6-8B00-D7C0-EE23B8A632D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CFCFC9-89CD-3EF2-4FBF-8DDC69953E71}"/>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3">
            <a:extLst>
              <a:ext uri="{FF2B5EF4-FFF2-40B4-BE49-F238E27FC236}">
                <a16:creationId xmlns:a16="http://schemas.microsoft.com/office/drawing/2014/main" id="{1B6F3C88-D314-5E63-25C6-837BE8CD6D41}"/>
              </a:ext>
            </a:extLst>
          </p:cNvPr>
          <p:cNvSpPr>
            <a:spLocks noGrp="1"/>
          </p:cNvSpPr>
          <p:nvPr>
            <p:ph sz="quarter" idx="14"/>
          </p:nvPr>
        </p:nvSpPr>
        <p:spPr>
          <a:xfrm>
            <a:off x="381000" y="3471297"/>
            <a:ext cx="2653144" cy="258532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a:extLst>
              <a:ext uri="{FF2B5EF4-FFF2-40B4-BE49-F238E27FC236}">
                <a16:creationId xmlns:a16="http://schemas.microsoft.com/office/drawing/2014/main" id="{B01D404A-EAD1-4E7C-998E-0A6006032B17}"/>
              </a:ext>
            </a:extLst>
          </p:cNvPr>
          <p:cNvSpPr>
            <a:spLocks noGrp="1"/>
          </p:cNvSpPr>
          <p:nvPr>
            <p:ph sz="quarter" idx="27"/>
          </p:nvPr>
        </p:nvSpPr>
        <p:spPr>
          <a:xfrm>
            <a:off x="3302230" y="3471297"/>
            <a:ext cx="2653144" cy="258532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3">
            <a:extLst>
              <a:ext uri="{FF2B5EF4-FFF2-40B4-BE49-F238E27FC236}">
                <a16:creationId xmlns:a16="http://schemas.microsoft.com/office/drawing/2014/main" id="{DFFA6633-C9BD-E374-C6AB-AC9B533310D1}"/>
              </a:ext>
            </a:extLst>
          </p:cNvPr>
          <p:cNvSpPr>
            <a:spLocks noGrp="1"/>
          </p:cNvSpPr>
          <p:nvPr>
            <p:ph sz="quarter" idx="28"/>
          </p:nvPr>
        </p:nvSpPr>
        <p:spPr>
          <a:xfrm>
            <a:off x="6254750" y="3471297"/>
            <a:ext cx="2653144" cy="258532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a:extLst>
              <a:ext uri="{FF2B5EF4-FFF2-40B4-BE49-F238E27FC236}">
                <a16:creationId xmlns:a16="http://schemas.microsoft.com/office/drawing/2014/main" id="{FF2C5A3C-BE67-2070-C400-A325BABA3647}"/>
              </a:ext>
            </a:extLst>
          </p:cNvPr>
          <p:cNvSpPr>
            <a:spLocks noGrp="1"/>
          </p:cNvSpPr>
          <p:nvPr>
            <p:ph sz="quarter" idx="29"/>
          </p:nvPr>
        </p:nvSpPr>
        <p:spPr>
          <a:xfrm>
            <a:off x="9134300" y="3471297"/>
            <a:ext cx="2653144" cy="2585323"/>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9887630"/>
      </p:ext>
    </p:extLst>
  </p:cSld>
  <p:clrMapOvr>
    <a:masterClrMapping/>
  </p:clrMapOvr>
  <p:extLst>
    <p:ext uri="{DCECCB84-F9BA-43D5-87BE-67443E8EF086}">
      <p15:sldGuideLst xmlns:p15="http://schemas.microsoft.com/office/powerpoint/2012/main">
        <p15:guide id="1" orient="horz" pos="269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192708-A6D2-A365-6261-885903C0F79F}"/>
              </a:ext>
            </a:extLst>
          </p:cNvPr>
          <p:cNvSpPr/>
          <p:nvPr userDrawn="1"/>
        </p:nvSpPr>
        <p:spPr>
          <a:xfrm>
            <a:off x="0" y="2305878"/>
            <a:ext cx="8123582" cy="455212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D563-30CC-D7F5-4BA6-2D21F45D221B}"/>
              </a:ext>
            </a:extLst>
          </p:cNvPr>
          <p:cNvSpPr>
            <a:spLocks noGrp="1"/>
          </p:cNvSpPr>
          <p:nvPr>
            <p:ph type="ctrTitle"/>
          </p:nvPr>
        </p:nvSpPr>
        <p:spPr>
          <a:xfrm>
            <a:off x="381000" y="2884607"/>
            <a:ext cx="5714999" cy="1523494"/>
          </a:xfrm>
        </p:spPr>
        <p:txBody>
          <a:bodyPr anchor="t" anchorCtr="0"/>
          <a:lstStyle>
            <a:lvl1pPr algn="l">
              <a:defRPr sz="5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F87FDD-4DC3-AB31-CEA9-C7F161DDADD6}"/>
              </a:ext>
            </a:extLst>
          </p:cNvPr>
          <p:cNvSpPr>
            <a:spLocks noGrp="1"/>
          </p:cNvSpPr>
          <p:nvPr>
            <p:ph type="subTitle" idx="1"/>
          </p:nvPr>
        </p:nvSpPr>
        <p:spPr>
          <a:xfrm>
            <a:off x="381001" y="2553774"/>
            <a:ext cx="5714998" cy="215444"/>
          </a:xfrm>
          <a:prstGeom prst="rect">
            <a:avLst/>
          </a:prstGeom>
        </p:spPr>
        <p:txBody>
          <a:bodyPr wrap="square">
            <a:spAutoFit/>
          </a:bodyPr>
          <a:lstStyle>
            <a:lvl1pPr marL="0" indent="0" algn="l">
              <a:buNone/>
              <a:defRPr sz="1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Content Placeholder 13">
            <a:extLst>
              <a:ext uri="{FF2B5EF4-FFF2-40B4-BE49-F238E27FC236}">
                <a16:creationId xmlns:a16="http://schemas.microsoft.com/office/drawing/2014/main" id="{F61D90EE-3663-235E-A902-E62558DD1FFC}"/>
              </a:ext>
            </a:extLst>
          </p:cNvPr>
          <p:cNvSpPr>
            <a:spLocks noGrp="1"/>
          </p:cNvSpPr>
          <p:nvPr>
            <p:ph sz="quarter" idx="11"/>
          </p:nvPr>
        </p:nvSpPr>
        <p:spPr>
          <a:xfrm>
            <a:off x="381000" y="6269568"/>
            <a:ext cx="5714999" cy="276999"/>
          </a:xfrm>
          <a:prstGeom prst="rect">
            <a:avLst/>
          </a:prstGeom>
        </p:spPr>
        <p:txBody>
          <a:bodyPr wrap="square">
            <a:spAutoFit/>
          </a:bodyPr>
          <a:lstStyle>
            <a:lvl1pPr>
              <a:lnSpc>
                <a:spcPct val="100000"/>
              </a:lnSpc>
              <a:spcAft>
                <a:spcPts val="0"/>
              </a:spcAft>
              <a:defRPr sz="1800" b="0">
                <a:solidFill>
                  <a:schemeClr val="bg1"/>
                </a:solidFill>
              </a:defRPr>
            </a:lvl1pPr>
          </a:lstStyle>
          <a:p>
            <a:pPr lvl="0"/>
            <a:r>
              <a:rPr lang="en-US"/>
              <a:t>Click to edit Master text styles</a:t>
            </a:r>
          </a:p>
        </p:txBody>
      </p:sp>
      <p:pic>
        <p:nvPicPr>
          <p:cNvPr id="13" name="Graphic 12">
            <a:extLst>
              <a:ext uri="{FF2B5EF4-FFF2-40B4-BE49-F238E27FC236}">
                <a16:creationId xmlns:a16="http://schemas.microsoft.com/office/drawing/2014/main" id="{28438D3B-6463-0B27-1233-3CC91F9213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475" y="382472"/>
            <a:ext cx="3175000" cy="424907"/>
          </a:xfrm>
          <a:prstGeom prst="rect">
            <a:avLst/>
          </a:prstGeom>
        </p:spPr>
      </p:pic>
      <p:pic>
        <p:nvPicPr>
          <p:cNvPr id="8" name="Graphic 7">
            <a:extLst>
              <a:ext uri="{FF2B5EF4-FFF2-40B4-BE49-F238E27FC236}">
                <a16:creationId xmlns:a16="http://schemas.microsoft.com/office/drawing/2014/main" id="{55D712BF-4B33-1A04-2AE9-FA1564864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1475" y="382472"/>
            <a:ext cx="3175000" cy="424907"/>
          </a:xfrm>
          <a:prstGeom prst="rect">
            <a:avLst/>
          </a:prstGeom>
        </p:spPr>
      </p:pic>
      <p:sp>
        <p:nvSpPr>
          <p:cNvPr id="4" name="Picture Placeholder 7">
            <a:extLst>
              <a:ext uri="{FF2B5EF4-FFF2-40B4-BE49-F238E27FC236}">
                <a16:creationId xmlns:a16="http://schemas.microsoft.com/office/drawing/2014/main" id="{90BA0605-617E-3D50-B19F-4785A9EA2DD2}"/>
              </a:ext>
            </a:extLst>
          </p:cNvPr>
          <p:cNvSpPr>
            <a:spLocks noGrp="1"/>
          </p:cNvSpPr>
          <p:nvPr>
            <p:ph type="pic" sz="quarter" idx="16"/>
          </p:nvPr>
        </p:nvSpPr>
        <p:spPr>
          <a:xfrm>
            <a:off x="8115298" y="0"/>
            <a:ext cx="4076701" cy="6858000"/>
          </a:xfrm>
          <a:solidFill>
            <a:schemeClr val="bg2"/>
          </a:solidFill>
        </p:spPr>
        <p:txBody>
          <a:bodyPr anchor="ctr" anchorCtr="0"/>
          <a:lstStyle>
            <a:lvl1pPr algn="ctr">
              <a:defRPr/>
            </a:lvl1pPr>
          </a:lstStyle>
          <a:p>
            <a:r>
              <a:rPr lang="en-US"/>
              <a:t>Click icon to add picture</a:t>
            </a:r>
          </a:p>
        </p:txBody>
      </p:sp>
    </p:spTree>
    <p:extLst>
      <p:ext uri="{BB962C8B-B14F-4D97-AF65-F5344CB8AC3E}">
        <p14:creationId xmlns:p14="http://schemas.microsoft.com/office/powerpoint/2010/main" val="200217178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x image top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1327547-2E24-2009-B9B5-B6379BB25607}"/>
              </a:ext>
            </a:extLst>
          </p:cNvPr>
          <p:cNvSpPr>
            <a:spLocks noGrp="1"/>
          </p:cNvSpPr>
          <p:nvPr>
            <p:ph type="pic" sz="quarter" idx="40"/>
          </p:nvPr>
        </p:nvSpPr>
        <p:spPr>
          <a:xfrm>
            <a:off x="381001" y="1143000"/>
            <a:ext cx="1724888" cy="1689100"/>
          </a:xfrm>
          <a:solidFill>
            <a:schemeClr val="bg2"/>
          </a:solidFill>
        </p:spPr>
        <p:txBody>
          <a:bodyPr anchor="ctr" anchorCtr="0"/>
          <a:lstStyle>
            <a:lvl1pPr algn="ctr">
              <a:defRPr/>
            </a:lvl1pPr>
          </a:lstStyle>
          <a:p>
            <a:r>
              <a:rPr lang="en-US"/>
              <a:t>Click icon to add picture</a:t>
            </a:r>
          </a:p>
        </p:txBody>
      </p:sp>
      <p:sp>
        <p:nvSpPr>
          <p:cNvPr id="6" name="Picture Placeholder 5">
            <a:extLst>
              <a:ext uri="{FF2B5EF4-FFF2-40B4-BE49-F238E27FC236}">
                <a16:creationId xmlns:a16="http://schemas.microsoft.com/office/drawing/2014/main" id="{2D4C1025-46B6-E90F-23FD-0FA8C680CC5A}"/>
              </a:ext>
            </a:extLst>
          </p:cNvPr>
          <p:cNvSpPr>
            <a:spLocks noGrp="1"/>
          </p:cNvSpPr>
          <p:nvPr>
            <p:ph type="pic" sz="quarter" idx="41"/>
          </p:nvPr>
        </p:nvSpPr>
        <p:spPr>
          <a:xfrm>
            <a:off x="2318004" y="1143000"/>
            <a:ext cx="1724888" cy="1689100"/>
          </a:xfrm>
          <a:solidFill>
            <a:schemeClr val="bg2"/>
          </a:solidFill>
        </p:spPr>
        <p:txBody>
          <a:bodyPr anchor="ctr" anchorCtr="0"/>
          <a:lstStyle>
            <a:lvl1pPr algn="ctr">
              <a:defRPr/>
            </a:lvl1pPr>
          </a:lstStyle>
          <a:p>
            <a:r>
              <a:rPr lang="en-US"/>
              <a:t>Click icon to add picture</a:t>
            </a:r>
          </a:p>
        </p:txBody>
      </p:sp>
      <p:sp>
        <p:nvSpPr>
          <p:cNvPr id="8" name="Picture Placeholder 5">
            <a:extLst>
              <a:ext uri="{FF2B5EF4-FFF2-40B4-BE49-F238E27FC236}">
                <a16:creationId xmlns:a16="http://schemas.microsoft.com/office/drawing/2014/main" id="{303934DC-F63F-6C98-8F69-CBB31F5004D2}"/>
              </a:ext>
            </a:extLst>
          </p:cNvPr>
          <p:cNvSpPr>
            <a:spLocks noGrp="1"/>
          </p:cNvSpPr>
          <p:nvPr>
            <p:ph type="pic" sz="quarter" idx="42"/>
          </p:nvPr>
        </p:nvSpPr>
        <p:spPr>
          <a:xfrm>
            <a:off x="4255007" y="1143000"/>
            <a:ext cx="1724888" cy="1689100"/>
          </a:xfrm>
          <a:solidFill>
            <a:schemeClr val="bg2"/>
          </a:solidFill>
        </p:spPr>
        <p:txBody>
          <a:bodyPr anchor="ctr" anchorCtr="0"/>
          <a:lstStyle>
            <a:lvl1pPr algn="ctr">
              <a:defRPr/>
            </a:lvl1pPr>
          </a:lstStyle>
          <a:p>
            <a:r>
              <a:rPr lang="en-US"/>
              <a:t>Click icon to add picture</a:t>
            </a:r>
          </a:p>
        </p:txBody>
      </p:sp>
      <p:sp>
        <p:nvSpPr>
          <p:cNvPr id="9" name="Picture Placeholder 5">
            <a:extLst>
              <a:ext uri="{FF2B5EF4-FFF2-40B4-BE49-F238E27FC236}">
                <a16:creationId xmlns:a16="http://schemas.microsoft.com/office/drawing/2014/main" id="{9B94049D-7496-F710-2DFB-F261C24D7744}"/>
              </a:ext>
            </a:extLst>
          </p:cNvPr>
          <p:cNvSpPr>
            <a:spLocks noGrp="1"/>
          </p:cNvSpPr>
          <p:nvPr>
            <p:ph type="pic" sz="quarter" idx="43"/>
          </p:nvPr>
        </p:nvSpPr>
        <p:spPr>
          <a:xfrm>
            <a:off x="6192009" y="1143000"/>
            <a:ext cx="1724888" cy="1689100"/>
          </a:xfrm>
          <a:solidFill>
            <a:schemeClr val="bg2"/>
          </a:solidFill>
        </p:spPr>
        <p:txBody>
          <a:bodyPr anchor="ctr" anchorCtr="0"/>
          <a:lstStyle>
            <a:lvl1pPr algn="ctr">
              <a:defRPr/>
            </a:lvl1pPr>
          </a:lstStyle>
          <a:p>
            <a:r>
              <a:rPr lang="en-US"/>
              <a:t>Click icon to add picture</a:t>
            </a:r>
          </a:p>
        </p:txBody>
      </p:sp>
      <p:sp>
        <p:nvSpPr>
          <p:cNvPr id="15" name="Picture Placeholder 5">
            <a:extLst>
              <a:ext uri="{FF2B5EF4-FFF2-40B4-BE49-F238E27FC236}">
                <a16:creationId xmlns:a16="http://schemas.microsoft.com/office/drawing/2014/main" id="{D2437EA5-ED88-09A0-23CE-66B7DCDB402A}"/>
              </a:ext>
            </a:extLst>
          </p:cNvPr>
          <p:cNvSpPr>
            <a:spLocks noGrp="1"/>
          </p:cNvSpPr>
          <p:nvPr>
            <p:ph type="pic" sz="quarter" idx="44"/>
          </p:nvPr>
        </p:nvSpPr>
        <p:spPr>
          <a:xfrm>
            <a:off x="8129012" y="1143000"/>
            <a:ext cx="1724888" cy="1689100"/>
          </a:xfrm>
          <a:solidFill>
            <a:schemeClr val="bg2"/>
          </a:solidFill>
        </p:spPr>
        <p:txBody>
          <a:bodyPr anchor="ctr" anchorCtr="0"/>
          <a:lstStyle>
            <a:lvl1pPr algn="ctr">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2D114475-413E-931D-43EA-B1563E8B32EE}"/>
              </a:ext>
            </a:extLst>
          </p:cNvPr>
          <p:cNvSpPr>
            <a:spLocks noGrp="1"/>
          </p:cNvSpPr>
          <p:nvPr>
            <p:ph type="pic" sz="quarter" idx="45"/>
          </p:nvPr>
        </p:nvSpPr>
        <p:spPr>
          <a:xfrm>
            <a:off x="10066017" y="1143000"/>
            <a:ext cx="1724888" cy="16891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2B078B23-DBB5-BC8E-50DF-C3D8915DB6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E90581-59C6-8B00-D7C0-EE23B8A632D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CFCFC9-89CD-3EF2-4FBF-8DDC69953E71}"/>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3">
            <a:extLst>
              <a:ext uri="{FF2B5EF4-FFF2-40B4-BE49-F238E27FC236}">
                <a16:creationId xmlns:a16="http://schemas.microsoft.com/office/drawing/2014/main" id="{1B6F3C88-D314-5E63-25C6-837BE8CD6D41}"/>
              </a:ext>
            </a:extLst>
          </p:cNvPr>
          <p:cNvSpPr>
            <a:spLocks noGrp="1"/>
          </p:cNvSpPr>
          <p:nvPr>
            <p:ph sz="quarter" idx="14"/>
          </p:nvPr>
        </p:nvSpPr>
        <p:spPr>
          <a:xfrm>
            <a:off x="381000" y="30174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a:extLst>
              <a:ext uri="{FF2B5EF4-FFF2-40B4-BE49-F238E27FC236}">
                <a16:creationId xmlns:a16="http://schemas.microsoft.com/office/drawing/2014/main" id="{5F2E2D3F-AABB-9BC4-9DE5-AD2BF85AEB37}"/>
              </a:ext>
            </a:extLst>
          </p:cNvPr>
          <p:cNvSpPr>
            <a:spLocks noGrp="1"/>
          </p:cNvSpPr>
          <p:nvPr>
            <p:ph sz="quarter" idx="35"/>
          </p:nvPr>
        </p:nvSpPr>
        <p:spPr>
          <a:xfrm>
            <a:off x="2318003" y="30174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a:extLst>
              <a:ext uri="{FF2B5EF4-FFF2-40B4-BE49-F238E27FC236}">
                <a16:creationId xmlns:a16="http://schemas.microsoft.com/office/drawing/2014/main" id="{8F095891-9B91-DFD9-F494-F6AB798EB71E}"/>
              </a:ext>
            </a:extLst>
          </p:cNvPr>
          <p:cNvSpPr>
            <a:spLocks noGrp="1"/>
          </p:cNvSpPr>
          <p:nvPr>
            <p:ph sz="quarter" idx="36"/>
          </p:nvPr>
        </p:nvSpPr>
        <p:spPr>
          <a:xfrm>
            <a:off x="4255006" y="30174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13">
            <a:extLst>
              <a:ext uri="{FF2B5EF4-FFF2-40B4-BE49-F238E27FC236}">
                <a16:creationId xmlns:a16="http://schemas.microsoft.com/office/drawing/2014/main" id="{29856AEA-DAE3-0890-9DEE-7DA1CE0C71E2}"/>
              </a:ext>
            </a:extLst>
          </p:cNvPr>
          <p:cNvSpPr>
            <a:spLocks noGrp="1"/>
          </p:cNvSpPr>
          <p:nvPr>
            <p:ph sz="quarter" idx="37"/>
          </p:nvPr>
        </p:nvSpPr>
        <p:spPr>
          <a:xfrm>
            <a:off x="6192008" y="30174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3">
            <a:extLst>
              <a:ext uri="{FF2B5EF4-FFF2-40B4-BE49-F238E27FC236}">
                <a16:creationId xmlns:a16="http://schemas.microsoft.com/office/drawing/2014/main" id="{87A5D872-EDD2-3F40-7225-8147BB78B01E}"/>
              </a:ext>
            </a:extLst>
          </p:cNvPr>
          <p:cNvSpPr>
            <a:spLocks noGrp="1"/>
          </p:cNvSpPr>
          <p:nvPr>
            <p:ph sz="quarter" idx="38"/>
          </p:nvPr>
        </p:nvSpPr>
        <p:spPr>
          <a:xfrm>
            <a:off x="8129011" y="30174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13">
            <a:extLst>
              <a:ext uri="{FF2B5EF4-FFF2-40B4-BE49-F238E27FC236}">
                <a16:creationId xmlns:a16="http://schemas.microsoft.com/office/drawing/2014/main" id="{E31C1E00-540A-F7D2-3DC6-C74502C4C5BF}"/>
              </a:ext>
            </a:extLst>
          </p:cNvPr>
          <p:cNvSpPr>
            <a:spLocks noGrp="1"/>
          </p:cNvSpPr>
          <p:nvPr>
            <p:ph sz="quarter" idx="39"/>
          </p:nvPr>
        </p:nvSpPr>
        <p:spPr>
          <a:xfrm>
            <a:off x="10066016" y="30174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308711"/>
      </p:ext>
    </p:extLst>
  </p:cSld>
  <p:clrMapOvr>
    <a:masterClrMapping/>
  </p:clrMapOvr>
  <p:extLst>
    <p:ext uri="{DCECCB84-F9BA-43D5-87BE-67443E8EF086}">
      <p15:sldGuideLst xmlns:p15="http://schemas.microsoft.com/office/powerpoint/2012/main">
        <p15:guide id="1" orient="horz" pos="269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x image bottom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68306A8-B0FB-B200-6C47-B469A1FE322E}"/>
              </a:ext>
            </a:extLst>
          </p:cNvPr>
          <p:cNvSpPr>
            <a:spLocks noGrp="1"/>
          </p:cNvSpPr>
          <p:nvPr>
            <p:ph type="pic" sz="quarter" idx="40"/>
          </p:nvPr>
        </p:nvSpPr>
        <p:spPr>
          <a:xfrm>
            <a:off x="381001" y="4025900"/>
            <a:ext cx="1724888" cy="1689100"/>
          </a:xfrm>
          <a:solidFill>
            <a:schemeClr val="bg2"/>
          </a:solidFill>
        </p:spPr>
        <p:txBody>
          <a:bodyPr anchor="ctr" anchorCtr="0"/>
          <a:lstStyle>
            <a:lvl1pPr algn="ctr">
              <a:defRPr/>
            </a:lvl1pPr>
          </a:lstStyle>
          <a:p>
            <a:r>
              <a:rPr lang="en-US"/>
              <a:t>Click icon to add picture</a:t>
            </a:r>
          </a:p>
        </p:txBody>
      </p:sp>
      <p:sp>
        <p:nvSpPr>
          <p:cNvPr id="6" name="Picture Placeholder 5">
            <a:extLst>
              <a:ext uri="{FF2B5EF4-FFF2-40B4-BE49-F238E27FC236}">
                <a16:creationId xmlns:a16="http://schemas.microsoft.com/office/drawing/2014/main" id="{FD263028-AEBB-04A2-75E6-663CE4B7CA95}"/>
              </a:ext>
            </a:extLst>
          </p:cNvPr>
          <p:cNvSpPr>
            <a:spLocks noGrp="1"/>
          </p:cNvSpPr>
          <p:nvPr>
            <p:ph type="pic" sz="quarter" idx="41"/>
          </p:nvPr>
        </p:nvSpPr>
        <p:spPr>
          <a:xfrm>
            <a:off x="2318004" y="4025900"/>
            <a:ext cx="1724888" cy="1689100"/>
          </a:xfrm>
          <a:solidFill>
            <a:schemeClr val="bg2"/>
          </a:solidFill>
        </p:spPr>
        <p:txBody>
          <a:bodyPr anchor="ctr" anchorCtr="0"/>
          <a:lstStyle>
            <a:lvl1pPr algn="ctr">
              <a:defRPr/>
            </a:lvl1pPr>
          </a:lstStyle>
          <a:p>
            <a:r>
              <a:rPr lang="en-US"/>
              <a:t>Click icon to add picture</a:t>
            </a:r>
          </a:p>
        </p:txBody>
      </p:sp>
      <p:sp>
        <p:nvSpPr>
          <p:cNvPr id="8" name="Picture Placeholder 5">
            <a:extLst>
              <a:ext uri="{FF2B5EF4-FFF2-40B4-BE49-F238E27FC236}">
                <a16:creationId xmlns:a16="http://schemas.microsoft.com/office/drawing/2014/main" id="{CB42B13C-AF80-C71C-28DD-12E9B7D3489D}"/>
              </a:ext>
            </a:extLst>
          </p:cNvPr>
          <p:cNvSpPr>
            <a:spLocks noGrp="1"/>
          </p:cNvSpPr>
          <p:nvPr>
            <p:ph type="pic" sz="quarter" idx="42"/>
          </p:nvPr>
        </p:nvSpPr>
        <p:spPr>
          <a:xfrm>
            <a:off x="4255007" y="4025900"/>
            <a:ext cx="1724888" cy="1689100"/>
          </a:xfrm>
          <a:solidFill>
            <a:schemeClr val="bg2"/>
          </a:solidFill>
        </p:spPr>
        <p:txBody>
          <a:bodyPr anchor="ctr" anchorCtr="0"/>
          <a:lstStyle>
            <a:lvl1pPr algn="ctr">
              <a:defRPr/>
            </a:lvl1pPr>
          </a:lstStyle>
          <a:p>
            <a:r>
              <a:rPr lang="en-US"/>
              <a:t>Click icon to add picture</a:t>
            </a:r>
          </a:p>
        </p:txBody>
      </p:sp>
      <p:sp>
        <p:nvSpPr>
          <p:cNvPr id="9" name="Picture Placeholder 5">
            <a:extLst>
              <a:ext uri="{FF2B5EF4-FFF2-40B4-BE49-F238E27FC236}">
                <a16:creationId xmlns:a16="http://schemas.microsoft.com/office/drawing/2014/main" id="{1ED6C995-C893-D95A-7B9F-F7F3CB4DA768}"/>
              </a:ext>
            </a:extLst>
          </p:cNvPr>
          <p:cNvSpPr>
            <a:spLocks noGrp="1"/>
          </p:cNvSpPr>
          <p:nvPr>
            <p:ph type="pic" sz="quarter" idx="43"/>
          </p:nvPr>
        </p:nvSpPr>
        <p:spPr>
          <a:xfrm>
            <a:off x="6192009" y="4025900"/>
            <a:ext cx="1724888" cy="1689100"/>
          </a:xfrm>
          <a:solidFill>
            <a:schemeClr val="bg2"/>
          </a:solidFill>
        </p:spPr>
        <p:txBody>
          <a:bodyPr anchor="ctr" anchorCtr="0"/>
          <a:lstStyle>
            <a:lvl1pPr algn="ctr">
              <a:defRPr/>
            </a:lvl1pPr>
          </a:lstStyle>
          <a:p>
            <a:r>
              <a:rPr lang="en-US"/>
              <a:t>Click icon to add picture</a:t>
            </a:r>
          </a:p>
        </p:txBody>
      </p:sp>
      <p:sp>
        <p:nvSpPr>
          <p:cNvPr id="15" name="Picture Placeholder 5">
            <a:extLst>
              <a:ext uri="{FF2B5EF4-FFF2-40B4-BE49-F238E27FC236}">
                <a16:creationId xmlns:a16="http://schemas.microsoft.com/office/drawing/2014/main" id="{DD00C476-38F1-CE1A-E6F3-555D04DAFD65}"/>
              </a:ext>
            </a:extLst>
          </p:cNvPr>
          <p:cNvSpPr>
            <a:spLocks noGrp="1"/>
          </p:cNvSpPr>
          <p:nvPr>
            <p:ph type="pic" sz="quarter" idx="44"/>
          </p:nvPr>
        </p:nvSpPr>
        <p:spPr>
          <a:xfrm>
            <a:off x="8129012" y="4025900"/>
            <a:ext cx="1724888" cy="1689100"/>
          </a:xfrm>
          <a:solidFill>
            <a:schemeClr val="bg2"/>
          </a:solidFill>
        </p:spPr>
        <p:txBody>
          <a:bodyPr anchor="ctr" anchorCtr="0"/>
          <a:lstStyle>
            <a:lvl1pPr algn="ctr">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9DBD2C47-25AC-3D2F-90F8-1777980AD6AA}"/>
              </a:ext>
            </a:extLst>
          </p:cNvPr>
          <p:cNvSpPr>
            <a:spLocks noGrp="1"/>
          </p:cNvSpPr>
          <p:nvPr>
            <p:ph type="pic" sz="quarter" idx="45"/>
          </p:nvPr>
        </p:nvSpPr>
        <p:spPr>
          <a:xfrm>
            <a:off x="10066017" y="4025900"/>
            <a:ext cx="1724888" cy="1689100"/>
          </a:xfrm>
          <a:solidFill>
            <a:schemeClr val="bg2"/>
          </a:solidFill>
        </p:spPr>
        <p:txBody>
          <a:bodyPr anchor="ctr" anchorCtr="0"/>
          <a:lstStyle>
            <a:lvl1pPr algn="ctr">
              <a:defRPr/>
            </a:lvl1pPr>
          </a:lstStyle>
          <a:p>
            <a:r>
              <a:rPr lang="en-US"/>
              <a:t>Click icon to add picture</a:t>
            </a:r>
          </a:p>
        </p:txBody>
      </p:sp>
      <p:sp>
        <p:nvSpPr>
          <p:cNvPr id="2" name="Title 1">
            <a:extLst>
              <a:ext uri="{FF2B5EF4-FFF2-40B4-BE49-F238E27FC236}">
                <a16:creationId xmlns:a16="http://schemas.microsoft.com/office/drawing/2014/main" id="{2B078B23-DBB5-BC8E-50DF-C3D8915DB6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BE90581-59C6-8B00-D7C0-EE23B8A632D0}"/>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CFCFC9-89CD-3EF2-4FBF-8DDC69953E71}"/>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3">
            <a:extLst>
              <a:ext uri="{FF2B5EF4-FFF2-40B4-BE49-F238E27FC236}">
                <a16:creationId xmlns:a16="http://schemas.microsoft.com/office/drawing/2014/main" id="{1B6F3C88-D314-5E63-25C6-837BE8CD6D41}"/>
              </a:ext>
            </a:extLst>
          </p:cNvPr>
          <p:cNvSpPr>
            <a:spLocks noGrp="1"/>
          </p:cNvSpPr>
          <p:nvPr>
            <p:ph sz="quarter" idx="14"/>
          </p:nvPr>
        </p:nvSpPr>
        <p:spPr>
          <a:xfrm>
            <a:off x="381000" y="11430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a:extLst>
              <a:ext uri="{FF2B5EF4-FFF2-40B4-BE49-F238E27FC236}">
                <a16:creationId xmlns:a16="http://schemas.microsoft.com/office/drawing/2014/main" id="{5F2E2D3F-AABB-9BC4-9DE5-AD2BF85AEB37}"/>
              </a:ext>
            </a:extLst>
          </p:cNvPr>
          <p:cNvSpPr>
            <a:spLocks noGrp="1"/>
          </p:cNvSpPr>
          <p:nvPr>
            <p:ph sz="quarter" idx="35"/>
          </p:nvPr>
        </p:nvSpPr>
        <p:spPr>
          <a:xfrm>
            <a:off x="2318003" y="11430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a:extLst>
              <a:ext uri="{FF2B5EF4-FFF2-40B4-BE49-F238E27FC236}">
                <a16:creationId xmlns:a16="http://schemas.microsoft.com/office/drawing/2014/main" id="{8F095891-9B91-DFD9-F494-F6AB798EB71E}"/>
              </a:ext>
            </a:extLst>
          </p:cNvPr>
          <p:cNvSpPr>
            <a:spLocks noGrp="1"/>
          </p:cNvSpPr>
          <p:nvPr>
            <p:ph sz="quarter" idx="36"/>
          </p:nvPr>
        </p:nvSpPr>
        <p:spPr>
          <a:xfrm>
            <a:off x="4255006" y="11430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13">
            <a:extLst>
              <a:ext uri="{FF2B5EF4-FFF2-40B4-BE49-F238E27FC236}">
                <a16:creationId xmlns:a16="http://schemas.microsoft.com/office/drawing/2014/main" id="{29856AEA-DAE3-0890-9DEE-7DA1CE0C71E2}"/>
              </a:ext>
            </a:extLst>
          </p:cNvPr>
          <p:cNvSpPr>
            <a:spLocks noGrp="1"/>
          </p:cNvSpPr>
          <p:nvPr>
            <p:ph sz="quarter" idx="37"/>
          </p:nvPr>
        </p:nvSpPr>
        <p:spPr>
          <a:xfrm>
            <a:off x="6192008" y="11430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3">
            <a:extLst>
              <a:ext uri="{FF2B5EF4-FFF2-40B4-BE49-F238E27FC236}">
                <a16:creationId xmlns:a16="http://schemas.microsoft.com/office/drawing/2014/main" id="{87A5D872-EDD2-3F40-7225-8147BB78B01E}"/>
              </a:ext>
            </a:extLst>
          </p:cNvPr>
          <p:cNvSpPr>
            <a:spLocks noGrp="1"/>
          </p:cNvSpPr>
          <p:nvPr>
            <p:ph sz="quarter" idx="38"/>
          </p:nvPr>
        </p:nvSpPr>
        <p:spPr>
          <a:xfrm>
            <a:off x="8129011" y="11430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13">
            <a:extLst>
              <a:ext uri="{FF2B5EF4-FFF2-40B4-BE49-F238E27FC236}">
                <a16:creationId xmlns:a16="http://schemas.microsoft.com/office/drawing/2014/main" id="{E31C1E00-540A-F7D2-3DC6-C74502C4C5BF}"/>
              </a:ext>
            </a:extLst>
          </p:cNvPr>
          <p:cNvSpPr>
            <a:spLocks noGrp="1"/>
          </p:cNvSpPr>
          <p:nvPr>
            <p:ph sz="quarter" idx="39"/>
          </p:nvPr>
        </p:nvSpPr>
        <p:spPr>
          <a:xfrm>
            <a:off x="10066017" y="1143000"/>
            <a:ext cx="1724891" cy="2862322"/>
          </a:xfrm>
          <a:prstGeom prst="rect">
            <a:avLst/>
          </a:prstGeo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150695"/>
      </p:ext>
    </p:extLst>
  </p:cSld>
  <p:clrMapOvr>
    <a:masterClrMapping/>
  </p:clrMapOvr>
  <p:extLst>
    <p:ext uri="{DCECCB84-F9BA-43D5-87BE-67443E8EF086}">
      <p15:sldGuideLst xmlns:p15="http://schemas.microsoft.com/office/powerpoint/2012/main">
        <p15:guide id="1" orient="horz" pos="269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full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9BB4-56E1-A5C6-1EB4-0941D19305C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A972C8C-9B1D-095D-826B-B4158CE944A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E93C386-E42D-EF2B-9A65-8E11404D99BB}"/>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8" name="Content Placeholder 7">
            <a:extLst>
              <a:ext uri="{FF2B5EF4-FFF2-40B4-BE49-F238E27FC236}">
                <a16:creationId xmlns:a16="http://schemas.microsoft.com/office/drawing/2014/main" id="{E3CE40E9-CAAD-2D63-B03F-D618BF1DEE79}"/>
              </a:ext>
            </a:extLst>
          </p:cNvPr>
          <p:cNvSpPr>
            <a:spLocks noGrp="1"/>
          </p:cNvSpPr>
          <p:nvPr>
            <p:ph sz="quarter" idx="13"/>
          </p:nvPr>
        </p:nvSpPr>
        <p:spPr>
          <a:xfrm>
            <a:off x="381000" y="1714500"/>
            <a:ext cx="11430000" cy="40005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606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D974-AE2F-CDA6-CD10-7DCB62E58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A35BA-2AAD-9FC1-5A5C-0D1C3462E611}"/>
              </a:ext>
            </a:extLst>
          </p:cNvPr>
          <p:cNvSpPr>
            <a:spLocks noGrp="1"/>
          </p:cNvSpPr>
          <p:nvPr>
            <p:ph sz="half" idx="1"/>
          </p:nvPr>
        </p:nvSpPr>
        <p:spPr>
          <a:xfrm>
            <a:off x="381001" y="1714500"/>
            <a:ext cx="5562599"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E93543-CA68-E760-106F-4B3420BA0DE5}"/>
              </a:ext>
            </a:extLst>
          </p:cNvPr>
          <p:cNvSpPr>
            <a:spLocks noGrp="1"/>
          </p:cNvSpPr>
          <p:nvPr>
            <p:ph sz="half" idx="2"/>
          </p:nvPr>
        </p:nvSpPr>
        <p:spPr>
          <a:xfrm>
            <a:off x="6254751" y="1714500"/>
            <a:ext cx="5556248"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9B76468-1946-5694-4197-7255E63BB27E}"/>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D574B262-4EBF-98BD-E956-73282AF60903}"/>
              </a:ext>
            </a:extLst>
          </p:cNvPr>
          <p:cNvSpPr>
            <a:spLocks noGrp="1"/>
          </p:cNvSpPr>
          <p:nvPr>
            <p:ph type="sldNum" sz="quarter" idx="11"/>
          </p:nvPr>
        </p:nvSpPr>
        <p:spPr/>
        <p:txBody>
          <a:bodyPr/>
          <a:lstStyle/>
          <a:p>
            <a:fld id="{5857310F-B14D-411D-AE31-FBA04AFE629D}" type="slidenum">
              <a:rPr lang="en-US" smtClean="0"/>
              <a:pPr/>
              <a:t>‹#›</a:t>
            </a:fld>
            <a:endParaRPr lang="en-US"/>
          </a:p>
        </p:txBody>
      </p:sp>
    </p:spTree>
    <p:extLst>
      <p:ext uri="{BB962C8B-B14F-4D97-AF65-F5344CB8AC3E}">
        <p14:creationId xmlns:p14="http://schemas.microsoft.com/office/powerpoint/2010/main" val="1297378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D974-AE2F-CDA6-CD10-7DCB62E58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A35BA-2AAD-9FC1-5A5C-0D1C3462E611}"/>
              </a:ext>
            </a:extLst>
          </p:cNvPr>
          <p:cNvSpPr>
            <a:spLocks noGrp="1"/>
          </p:cNvSpPr>
          <p:nvPr>
            <p:ph sz="half" idx="1"/>
          </p:nvPr>
        </p:nvSpPr>
        <p:spPr>
          <a:xfrm>
            <a:off x="381001" y="1714500"/>
            <a:ext cx="3539835"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9B76468-1946-5694-4197-7255E63BB27E}"/>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D574B262-4EBF-98BD-E956-73282AF60903}"/>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10" name="Content Placeholder 2">
            <a:extLst>
              <a:ext uri="{FF2B5EF4-FFF2-40B4-BE49-F238E27FC236}">
                <a16:creationId xmlns:a16="http://schemas.microsoft.com/office/drawing/2014/main" id="{2C253034-49CC-4AA9-8045-3C6E98EC55B3}"/>
              </a:ext>
            </a:extLst>
          </p:cNvPr>
          <p:cNvSpPr>
            <a:spLocks noGrp="1"/>
          </p:cNvSpPr>
          <p:nvPr>
            <p:ph sz="half" idx="12"/>
          </p:nvPr>
        </p:nvSpPr>
        <p:spPr>
          <a:xfrm>
            <a:off x="4326082" y="1714500"/>
            <a:ext cx="3539835"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A5668879-6C9F-225A-E476-09EB3FFCD512}"/>
              </a:ext>
            </a:extLst>
          </p:cNvPr>
          <p:cNvSpPr>
            <a:spLocks noGrp="1"/>
          </p:cNvSpPr>
          <p:nvPr>
            <p:ph sz="half" idx="13"/>
          </p:nvPr>
        </p:nvSpPr>
        <p:spPr>
          <a:xfrm>
            <a:off x="8264109" y="1714500"/>
            <a:ext cx="3539835"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525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D974-AE2F-CDA6-CD10-7DCB62E58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A35BA-2AAD-9FC1-5A5C-0D1C3462E611}"/>
              </a:ext>
            </a:extLst>
          </p:cNvPr>
          <p:cNvSpPr>
            <a:spLocks noGrp="1"/>
          </p:cNvSpPr>
          <p:nvPr>
            <p:ph sz="half" idx="1"/>
          </p:nvPr>
        </p:nvSpPr>
        <p:spPr>
          <a:xfrm>
            <a:off x="381001" y="1714500"/>
            <a:ext cx="2653143"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9B76468-1946-5694-4197-7255E63BB27E}"/>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D574B262-4EBF-98BD-E956-73282AF60903}"/>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2">
            <a:extLst>
              <a:ext uri="{FF2B5EF4-FFF2-40B4-BE49-F238E27FC236}">
                <a16:creationId xmlns:a16="http://schemas.microsoft.com/office/drawing/2014/main" id="{3CA82F76-AF31-8218-CBED-65FA13AEE131}"/>
              </a:ext>
            </a:extLst>
          </p:cNvPr>
          <p:cNvSpPr>
            <a:spLocks noGrp="1"/>
          </p:cNvSpPr>
          <p:nvPr>
            <p:ph sz="half" idx="12"/>
          </p:nvPr>
        </p:nvSpPr>
        <p:spPr>
          <a:xfrm>
            <a:off x="3306620" y="1714500"/>
            <a:ext cx="2653143"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BB240ADE-A4DD-81A2-8F38-705F885F8366}"/>
              </a:ext>
            </a:extLst>
          </p:cNvPr>
          <p:cNvSpPr>
            <a:spLocks noGrp="1"/>
          </p:cNvSpPr>
          <p:nvPr>
            <p:ph sz="half" idx="13"/>
          </p:nvPr>
        </p:nvSpPr>
        <p:spPr>
          <a:xfrm>
            <a:off x="6232239" y="1714500"/>
            <a:ext cx="2653143"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82CCA4A-F325-65EE-7A9D-17CB1D51BE11}"/>
              </a:ext>
            </a:extLst>
          </p:cNvPr>
          <p:cNvSpPr>
            <a:spLocks noGrp="1"/>
          </p:cNvSpPr>
          <p:nvPr>
            <p:ph sz="half" idx="14"/>
          </p:nvPr>
        </p:nvSpPr>
        <p:spPr>
          <a:xfrm>
            <a:off x="9157857" y="1714500"/>
            <a:ext cx="2653143" cy="4000500"/>
          </a:xfrm>
          <a:prstGeom prst="rect">
            <a:avLst/>
          </a:pr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207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EB56-CBF6-E3B5-2B56-E682A469EE8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56333-9F3F-A65B-685E-733D18B7B91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A9D66BEB-F993-EA0F-9AF7-8D4497E9A8DF}"/>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6" name="Content Placeholder 2">
            <a:extLst>
              <a:ext uri="{FF2B5EF4-FFF2-40B4-BE49-F238E27FC236}">
                <a16:creationId xmlns:a16="http://schemas.microsoft.com/office/drawing/2014/main" id="{ED1BACF4-BCB4-5930-75E7-63610D2D3659}"/>
              </a:ext>
            </a:extLst>
          </p:cNvPr>
          <p:cNvSpPr>
            <a:spLocks noGrp="1"/>
          </p:cNvSpPr>
          <p:nvPr>
            <p:ph sz="half" idx="1"/>
          </p:nvPr>
        </p:nvSpPr>
        <p:spPr>
          <a:xfrm>
            <a:off x="381001" y="1714500"/>
            <a:ext cx="1904999" cy="4000500"/>
          </a:xfrm>
          <a:prstGeom prst="rect">
            <a:avLst/>
          </a:prstGeom>
        </p:spPr>
        <p:txBody>
          <a:bodyPr wrap="square" lIns="0" rIns="164592">
            <a:no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5E8E1CAA-B278-0CF7-7BEC-5990B21EDBCB}"/>
              </a:ext>
            </a:extLst>
          </p:cNvPr>
          <p:cNvSpPr>
            <a:spLocks noGrp="1"/>
          </p:cNvSpPr>
          <p:nvPr>
            <p:ph sz="half" idx="13"/>
          </p:nvPr>
        </p:nvSpPr>
        <p:spPr>
          <a:xfrm>
            <a:off x="2286001" y="1714500"/>
            <a:ext cx="1904999" cy="4000500"/>
          </a:xfrm>
          <a:prstGeom prst="rect">
            <a:avLst/>
          </a:prstGeom>
        </p:spPr>
        <p:txBody>
          <a:bodyPr wrap="square" lIns="0" rIns="164592">
            <a:no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797CA996-30A6-BDD1-C1A0-EA36ABB055D5}"/>
              </a:ext>
            </a:extLst>
          </p:cNvPr>
          <p:cNvSpPr>
            <a:spLocks noGrp="1"/>
          </p:cNvSpPr>
          <p:nvPr>
            <p:ph sz="half" idx="14"/>
          </p:nvPr>
        </p:nvSpPr>
        <p:spPr>
          <a:xfrm>
            <a:off x="4191001" y="1714500"/>
            <a:ext cx="1904999" cy="4000500"/>
          </a:xfrm>
          <a:prstGeom prst="rect">
            <a:avLst/>
          </a:prstGeom>
        </p:spPr>
        <p:txBody>
          <a:bodyPr wrap="square" lIns="0" rIns="164592">
            <a:no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AC7073C4-E822-2E61-E3DB-FA8A4CC27376}"/>
              </a:ext>
            </a:extLst>
          </p:cNvPr>
          <p:cNvSpPr>
            <a:spLocks noGrp="1"/>
          </p:cNvSpPr>
          <p:nvPr>
            <p:ph sz="half" idx="15"/>
          </p:nvPr>
        </p:nvSpPr>
        <p:spPr>
          <a:xfrm>
            <a:off x="6096001" y="1714500"/>
            <a:ext cx="1904999" cy="4000500"/>
          </a:xfrm>
          <a:prstGeom prst="rect">
            <a:avLst/>
          </a:prstGeom>
        </p:spPr>
        <p:txBody>
          <a:bodyPr wrap="square" lIns="0" rIns="164592">
            <a:no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84CB2609-DF2B-638D-ED66-3F81E87918FA}"/>
              </a:ext>
            </a:extLst>
          </p:cNvPr>
          <p:cNvSpPr>
            <a:spLocks noGrp="1"/>
          </p:cNvSpPr>
          <p:nvPr>
            <p:ph sz="half" idx="16"/>
          </p:nvPr>
        </p:nvSpPr>
        <p:spPr>
          <a:xfrm>
            <a:off x="8001001" y="1714500"/>
            <a:ext cx="1904999" cy="4000500"/>
          </a:xfrm>
          <a:prstGeom prst="rect">
            <a:avLst/>
          </a:prstGeom>
        </p:spPr>
        <p:txBody>
          <a:bodyPr wrap="square" lIns="0" rIns="164592">
            <a:no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D49144D9-0EF3-353A-5B5A-16EE87A9357F}"/>
              </a:ext>
            </a:extLst>
          </p:cNvPr>
          <p:cNvSpPr>
            <a:spLocks noGrp="1"/>
          </p:cNvSpPr>
          <p:nvPr>
            <p:ph sz="half" idx="17"/>
          </p:nvPr>
        </p:nvSpPr>
        <p:spPr>
          <a:xfrm>
            <a:off x="9906001" y="1714500"/>
            <a:ext cx="1904999" cy="4000500"/>
          </a:xfrm>
          <a:prstGeom prst="rect">
            <a:avLst/>
          </a:prstGeom>
        </p:spPr>
        <p:txBody>
          <a:bodyPr wrap="square" lIns="0" rIns="164592">
            <a:no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58504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orded meet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95B759-C895-90C9-9A32-2B0CC9403307}"/>
              </a:ext>
            </a:extLst>
          </p:cNvPr>
          <p:cNvSpPr/>
          <p:nvPr userDrawn="1"/>
        </p:nvSpPr>
        <p:spPr>
          <a:xfrm>
            <a:off x="0" y="2286001"/>
            <a:ext cx="5104741" cy="4572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561D36-0B2E-4C7E-EAEF-AC10A61CC398}"/>
              </a:ext>
            </a:extLst>
          </p:cNvPr>
          <p:cNvSpPr/>
          <p:nvPr userDrawn="1"/>
        </p:nvSpPr>
        <p:spPr>
          <a:xfrm>
            <a:off x="0" y="0"/>
            <a:ext cx="5104741" cy="228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342E9-D93F-738B-E14E-AA4507093F2B}"/>
              </a:ext>
            </a:extLst>
          </p:cNvPr>
          <p:cNvSpPr>
            <a:spLocks noGrp="1"/>
          </p:cNvSpPr>
          <p:nvPr>
            <p:ph type="title"/>
          </p:nvPr>
        </p:nvSpPr>
        <p:spPr>
          <a:xfrm>
            <a:off x="381000" y="285750"/>
            <a:ext cx="3703320" cy="941796"/>
          </a:xfrm>
        </p:spPr>
        <p:txBody>
          <a:bodyPr>
            <a:spAutoFit/>
          </a:bodyPr>
          <a:lstStyle>
            <a:lvl1pPr>
              <a:defRPr>
                <a:solidFill>
                  <a:schemeClr val="bg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04B6D94-3774-3438-946E-274F0EC29B65}"/>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555C9D2-CC82-453B-E0B0-60A0BEBAB1AD}"/>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8" name="Content Placeholder 7">
            <a:extLst>
              <a:ext uri="{FF2B5EF4-FFF2-40B4-BE49-F238E27FC236}">
                <a16:creationId xmlns:a16="http://schemas.microsoft.com/office/drawing/2014/main" id="{607914C8-76D5-012B-00F4-6096AB6D26E8}"/>
              </a:ext>
            </a:extLst>
          </p:cNvPr>
          <p:cNvSpPr>
            <a:spLocks noGrp="1"/>
          </p:cNvSpPr>
          <p:nvPr>
            <p:ph sz="quarter" idx="12"/>
          </p:nvPr>
        </p:nvSpPr>
        <p:spPr>
          <a:xfrm>
            <a:off x="5943600" y="1714500"/>
            <a:ext cx="586105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7C7ADEC8-2523-4465-20EC-85138E31E5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89997"/>
            <a:ext cx="1737800" cy="232568"/>
          </a:xfrm>
          <a:prstGeom prst="rect">
            <a:avLst/>
          </a:prstGeom>
        </p:spPr>
      </p:pic>
    </p:spTree>
    <p:extLst>
      <p:ext uri="{BB962C8B-B14F-4D97-AF65-F5344CB8AC3E}">
        <p14:creationId xmlns:p14="http://schemas.microsoft.com/office/powerpoint/2010/main" val="112254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ank you BMS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527C-3B97-BC5B-8986-E75CAF0AC7AA}"/>
              </a:ext>
            </a:extLst>
          </p:cNvPr>
          <p:cNvSpPr>
            <a:spLocks noGrp="1"/>
          </p:cNvSpPr>
          <p:nvPr>
            <p:ph type="title"/>
          </p:nvPr>
        </p:nvSpPr>
        <p:spPr>
          <a:xfrm>
            <a:off x="381000" y="285750"/>
            <a:ext cx="11430000" cy="2215991"/>
          </a:xfrm>
        </p:spPr>
        <p:txBody>
          <a:bodyPr/>
          <a:lstStyle>
            <a:lvl1pPr algn="l" defTabSz="914400" rtl="0" eaLnBrk="1" latinLnBrk="0" hangingPunct="1">
              <a:lnSpc>
                <a:spcPct val="90000"/>
              </a:lnSpc>
              <a:spcBef>
                <a:spcPct val="0"/>
              </a:spcBef>
              <a:buNone/>
              <a:defRPr lang="en-US" sz="8000" kern="1200" dirty="0">
                <a:solidFill>
                  <a:schemeClr val="bg1"/>
                </a:solidFill>
                <a:latin typeface="+mj-lt"/>
                <a:ea typeface="+mj-ea"/>
                <a:cs typeface="+mj-cs"/>
              </a:defRPr>
            </a:lvl1pPr>
          </a:lstStyle>
          <a:p>
            <a:r>
              <a:rPr lang="en-US"/>
              <a:t>Click to edit Master title style</a:t>
            </a:r>
          </a:p>
        </p:txBody>
      </p:sp>
      <p:sp>
        <p:nvSpPr>
          <p:cNvPr id="3" name="Footer Placeholder 2">
            <a:extLst>
              <a:ext uri="{FF2B5EF4-FFF2-40B4-BE49-F238E27FC236}">
                <a16:creationId xmlns:a16="http://schemas.microsoft.com/office/drawing/2014/main" id="{7702A40C-6507-BE74-CA79-0B79EE4DED46}"/>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84360403-C6ED-E249-5609-CCA8C3571201}"/>
              </a:ext>
            </a:extLst>
          </p:cNvPr>
          <p:cNvSpPr>
            <a:spLocks noGrp="1"/>
          </p:cNvSpPr>
          <p:nvPr>
            <p:ph type="sldNum" sz="quarter" idx="11"/>
          </p:nvPr>
        </p:nvSpPr>
        <p:spPr/>
        <p:txBody>
          <a:bodyPr/>
          <a:lstStyle>
            <a:lvl1pPr>
              <a:defRPr>
                <a:solidFill>
                  <a:schemeClr val="bg1"/>
                </a:solidFill>
              </a:defRPr>
            </a:lvl1pPr>
          </a:lstStyle>
          <a:p>
            <a:fld id="{5857310F-B14D-411D-AE31-FBA04AFE629D}" type="slidenum">
              <a:rPr lang="en-US" smtClean="0"/>
              <a:pPr/>
              <a:t>‹#›</a:t>
            </a:fld>
            <a:endParaRPr lang="en-US"/>
          </a:p>
        </p:txBody>
      </p:sp>
      <p:pic>
        <p:nvPicPr>
          <p:cNvPr id="7" name="Graphic 6">
            <a:extLst>
              <a:ext uri="{FF2B5EF4-FFF2-40B4-BE49-F238E27FC236}">
                <a16:creationId xmlns:a16="http://schemas.microsoft.com/office/drawing/2014/main" id="{AE5EFE17-58B1-6B4F-A632-832012B677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cxnSp>
        <p:nvCxnSpPr>
          <p:cNvPr id="8" name="Straight Connector 7">
            <a:extLst>
              <a:ext uri="{FF2B5EF4-FFF2-40B4-BE49-F238E27FC236}">
                <a16:creationId xmlns:a16="http://schemas.microsoft.com/office/drawing/2014/main" id="{4623327C-D056-83EB-3A57-A6227B8F9D17}"/>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663702A-4C53-C8C6-BAE0-F0E69ED773B3}"/>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45D37C4-B915-1793-BFDD-6C6789A70FAF}"/>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C78CFDF-6136-334D-DAF7-3FE3883A81DA}"/>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D55B8A-A234-B3B7-2254-7AB449AE0028}"/>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65E2A57-1B58-A0A9-6D38-E8AA7DC7BE81}"/>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C4D7579-4D80-D07D-C4AC-10502084948F}"/>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B1D221A-7525-941A-08C5-02A61E78D79E}"/>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F18976-DB91-88E5-0C07-0A02019F28C4}"/>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C6A2859-3D65-5463-5D93-0E5C287DEF38}"/>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6B780E7-F33E-6CE7-7C80-66F68B2EEFB0}"/>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80BA380-4AE0-BC45-2BB1-74AA3D9DC50C}"/>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52CD506-0EC2-8352-24B8-DAA5156339BC}"/>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5D3F2A5-F1F4-7CE2-41F2-F459921DD8FB}"/>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1EAF283-72E4-40ED-63E8-7DBD79F1DB91}"/>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033C95B-21D4-338D-201F-AD6D42984D49}"/>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83764E4-128F-D96C-3ADE-084269EFBA24}"/>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50AF4C4-F962-4BA2-9EF9-C66E13670922}"/>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F7869C5-98B6-1BBD-CD77-9F132F7DC3DC}"/>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5E324AA-8732-4578-5698-A4FAEDFD6743}"/>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F176ADB-BB60-4D15-DC3F-B744431AEC4F}"/>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9753404-1FCC-9D95-583D-6FB7F35F9D39}"/>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84BD5C5-2582-DCDA-F791-9F0C674CC1D6}"/>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93C6AB8-2D98-9E50-A465-32BDF2F8D593}"/>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EAF7DC5-4841-ED7D-98DE-48164F6A74C2}"/>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E704132-7FD6-D5F3-F957-4CA53789421E}"/>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A9F56E3-C91C-80E3-C640-D053B34CEB96}"/>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0DDA849-8274-A7AB-19C8-87856993A14F}"/>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43307D6-752C-E871-550B-DD4D46A5C528}"/>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2CDDBF3-8B2B-3D9D-BDF7-2D7E94863BD0}"/>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5BF5B3D-D532-EBB7-077F-691D2AE73677}"/>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9A5D4B1-77FF-5A38-D190-497D4BB561FB}"/>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B29C526-46F5-AE62-0DC6-6AA74F007464}"/>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245D82F-9C3E-46AB-14CF-1FB8C337A5E1}"/>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E5AC80D-30B9-ACF3-51F0-DADA8F6547E9}"/>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AF504CC-13FF-FABA-E6F7-5F60439193E7}"/>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84FB77B-B737-8B31-D9FC-65AB1EAC30B1}"/>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8C3C61F-100E-A7EF-E1FC-32253F394118}"/>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2309729-7A7E-3A43-9DC7-4E479A92657D}"/>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5F0EBEA-56FF-8B30-7BF6-83CE02DAC6C9}"/>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7D0BCA0-3688-B945-1077-DC698E10ABCA}"/>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6AC53FE-71A0-9F71-877E-76C754C25492}"/>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B42221B-2B54-3611-B244-1BD3BC973649}"/>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E9663AE-D415-8000-D0A4-ECE46FD660C2}"/>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CEFB1B4D-7E90-61A7-49DF-D33BF50965EA}"/>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6A8B4E24-6610-CF76-6418-E0F5B6502C91}"/>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F1E6D7C-C684-187A-F4DF-3E8A19EDB84B}"/>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856B541-B223-E90B-D732-D9E5D6E6F3A8}"/>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E3E5886-266A-9F14-1559-A6D1D3A3CE86}"/>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F32ED77-9C56-ED3F-3346-E500E5268191}"/>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CC6FD98-B0C9-6367-D94C-BC02E45CC574}"/>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98189C2-304E-57DE-4B03-ED4A9E0DF9F4}"/>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536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ogo BMS purpl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A526C3E-E954-D2E7-8788-08903B21A6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0230" y="3029417"/>
            <a:ext cx="5971540" cy="799165"/>
          </a:xfrm>
          <a:prstGeom prst="rect">
            <a:avLst/>
          </a:prstGeom>
        </p:spPr>
      </p:pic>
      <p:cxnSp>
        <p:nvCxnSpPr>
          <p:cNvPr id="3" name="Straight Connector 2">
            <a:extLst>
              <a:ext uri="{FF2B5EF4-FFF2-40B4-BE49-F238E27FC236}">
                <a16:creationId xmlns:a16="http://schemas.microsoft.com/office/drawing/2014/main" id="{B3DD56FB-CF0A-DA11-E9DF-24C66A53CCC8}"/>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43243D45-25B6-FF6D-7B1F-600CB5ED2826}"/>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DB9A43C-AE13-10A0-A7F8-68A081D6458D}"/>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232AE05-C067-2CB8-A1C0-5DD56C476049}"/>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A49FF05-A17F-723C-AEF0-58EAD7A39C0D}"/>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6A003C0-1F62-92B3-BBBA-4A5DB5162A83}"/>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9011EA6-B8AC-0E7B-5FFB-5654095AD976}"/>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3DF36E0-9B46-896E-5F72-32F279AC41A1}"/>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1F3DCE2-9C5B-B247-5041-F7869398EA54}"/>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E41C944-AEE5-365E-5136-DE8DD3A5C4B8}"/>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9B415FF-C691-5185-F6B7-E680F586C306}"/>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45D4275-0014-103A-D19F-2C0AE04DFB30}"/>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0ADFAA6-7452-679B-41A5-66BC1EAC584D}"/>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654796F-5365-377B-AFA6-5A306B3DBA02}"/>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C013E9D-65DE-20FF-E124-B3940D199EA2}"/>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4E24104-F2B1-8563-1011-57622E5DCB38}"/>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699C161-2F57-5317-326F-B4A9468DE133}"/>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620914-AE32-0D38-6D20-CA9A74157C0B}"/>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5EF18D1-8095-8FAA-5F4C-12B06644A65B}"/>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4713D8-CC38-2718-4AF6-B668387A9C18}"/>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A4002C-8D8B-DB46-8F82-CE700FA00184}"/>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916BEEA-AF5F-A1F3-E00C-F2BF721BA543}"/>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A61C176-DA08-DC17-1381-755ABB09F6FD}"/>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42CEE8B-874E-9DA3-12E2-E6D74CE284D0}"/>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1C9F650-8A04-895E-E8B2-11DBD3115D09}"/>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F92CFCE-B793-556F-058D-63BB28747623}"/>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536B585-04B2-4CC8-6168-04C136175ED0}"/>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298B8CC-91CF-34E1-61F7-752EEF3F0C9B}"/>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AAF12F0-8540-7FE1-EC28-B92EC9CD3261}"/>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BEA8E17-0734-48F4-11D4-B621C20B98B7}"/>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A534858-68B6-780B-F45B-7678CA3CBDFD}"/>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B45F9C7-9486-E004-0D60-D10CE9C8C8A0}"/>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DE32F46-3200-9F37-F753-EFA47E4C2BBC}"/>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A0757B9-F2E9-F25E-E711-C8F3DA3241A9}"/>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022BA3F-E2F9-B5EA-F964-6DCEA53912E2}"/>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8081C0D-AE43-F7DD-0321-8B9E4376FC51}"/>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31BC63D-ACC8-A7E8-39E5-36BD08A51AC3}"/>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7E23D7B-827D-A9D2-965B-63D378C64EED}"/>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BCFA310-D77B-A5E9-CD25-EF5484F585BB}"/>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3AA87AD-8B0B-61D4-CE2B-4173BE3C186F}"/>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170831E-7AC4-132D-DA3C-748733B54399}"/>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F0DD019-B98B-8665-40FC-6C0F58FBEF19}"/>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E86DFEE-1A21-5708-792B-4898D17CA786}"/>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81950F6B-EEB7-DFD2-6E0E-694234BDFC0B}"/>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9E7A916B-632F-D8A3-A0BF-6FC190E13F6D}"/>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3E8F480-A26A-787B-CE14-45EBCD96FF99}"/>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DA8EB75-D9AC-AC2B-8E4E-9CB926A33D2B}"/>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2EA3AB8-B329-DA3A-81EA-0F70BF6B3D4E}"/>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9A3F0A49-528A-EFDF-8E51-F423778D39BD}"/>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96CD965-F20B-63AC-C25F-277022BAD624}"/>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6449389-E584-6852-7308-5123748DFC90}"/>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3617FEF-CD91-E576-39BB-3008FDF5A705}"/>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46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192708-A6D2-A365-6261-885903C0F79F}"/>
              </a:ext>
            </a:extLst>
          </p:cNvPr>
          <p:cNvSpPr/>
          <p:nvPr userDrawn="1"/>
        </p:nvSpPr>
        <p:spPr>
          <a:xfrm>
            <a:off x="0" y="2305878"/>
            <a:ext cx="12192000" cy="455212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D563-30CC-D7F5-4BA6-2D21F45D221B}"/>
              </a:ext>
            </a:extLst>
          </p:cNvPr>
          <p:cNvSpPr>
            <a:spLocks noGrp="1"/>
          </p:cNvSpPr>
          <p:nvPr>
            <p:ph type="ctrTitle"/>
          </p:nvPr>
        </p:nvSpPr>
        <p:spPr>
          <a:xfrm>
            <a:off x="381000" y="2884607"/>
            <a:ext cx="5714999" cy="1523494"/>
          </a:xfrm>
        </p:spPr>
        <p:txBody>
          <a:bodyPr anchor="t" anchorCtr="0"/>
          <a:lstStyle>
            <a:lvl1pPr algn="l">
              <a:defRPr sz="5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3F87FDD-4DC3-AB31-CEA9-C7F161DDADD6}"/>
              </a:ext>
            </a:extLst>
          </p:cNvPr>
          <p:cNvSpPr>
            <a:spLocks noGrp="1"/>
          </p:cNvSpPr>
          <p:nvPr>
            <p:ph type="subTitle" idx="1"/>
          </p:nvPr>
        </p:nvSpPr>
        <p:spPr>
          <a:xfrm>
            <a:off x="381001" y="2553774"/>
            <a:ext cx="5714998" cy="215444"/>
          </a:xfrm>
          <a:prstGeom prst="rect">
            <a:avLst/>
          </a:prstGeom>
        </p:spPr>
        <p:txBody>
          <a:bodyPr wrap="square">
            <a:spAutoFit/>
          </a:bodyPr>
          <a:lstStyle>
            <a:lvl1pPr marL="0" indent="0" algn="l">
              <a:buNone/>
              <a:defRPr sz="1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Content Placeholder 13">
            <a:extLst>
              <a:ext uri="{FF2B5EF4-FFF2-40B4-BE49-F238E27FC236}">
                <a16:creationId xmlns:a16="http://schemas.microsoft.com/office/drawing/2014/main" id="{F61D90EE-3663-235E-A902-E62558DD1FFC}"/>
              </a:ext>
            </a:extLst>
          </p:cNvPr>
          <p:cNvSpPr>
            <a:spLocks noGrp="1"/>
          </p:cNvSpPr>
          <p:nvPr>
            <p:ph sz="quarter" idx="11"/>
          </p:nvPr>
        </p:nvSpPr>
        <p:spPr>
          <a:xfrm>
            <a:off x="381000" y="6269568"/>
            <a:ext cx="5714999" cy="276999"/>
          </a:xfrm>
          <a:prstGeom prst="rect">
            <a:avLst/>
          </a:prstGeom>
        </p:spPr>
        <p:txBody>
          <a:bodyPr wrap="square">
            <a:spAutoFit/>
          </a:bodyPr>
          <a:lstStyle>
            <a:lvl1pPr>
              <a:lnSpc>
                <a:spcPct val="100000"/>
              </a:lnSpc>
              <a:spcAft>
                <a:spcPts val="0"/>
              </a:spcAft>
              <a:defRPr sz="1800" b="0">
                <a:solidFill>
                  <a:schemeClr val="bg1"/>
                </a:solidFill>
              </a:defRPr>
            </a:lvl1pPr>
          </a:lstStyle>
          <a:p>
            <a:pPr lvl="0"/>
            <a:r>
              <a:rPr lang="en-US"/>
              <a:t>Click to edit Master text styles</a:t>
            </a:r>
          </a:p>
        </p:txBody>
      </p:sp>
      <p:pic>
        <p:nvPicPr>
          <p:cNvPr id="13" name="Graphic 12">
            <a:extLst>
              <a:ext uri="{FF2B5EF4-FFF2-40B4-BE49-F238E27FC236}">
                <a16:creationId xmlns:a16="http://schemas.microsoft.com/office/drawing/2014/main" id="{28438D3B-6463-0B27-1233-3CC91F9213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475" y="382472"/>
            <a:ext cx="3175000" cy="424907"/>
          </a:xfrm>
          <a:prstGeom prst="rect">
            <a:avLst/>
          </a:prstGeom>
        </p:spPr>
      </p:pic>
      <p:pic>
        <p:nvPicPr>
          <p:cNvPr id="8" name="Graphic 7">
            <a:extLst>
              <a:ext uri="{FF2B5EF4-FFF2-40B4-BE49-F238E27FC236}">
                <a16:creationId xmlns:a16="http://schemas.microsoft.com/office/drawing/2014/main" id="{55D712BF-4B33-1A04-2AE9-FA1564864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1475" y="382472"/>
            <a:ext cx="3175000" cy="424907"/>
          </a:xfrm>
          <a:prstGeom prst="rect">
            <a:avLst/>
          </a:prstGeom>
        </p:spPr>
      </p:pic>
    </p:spTree>
    <p:extLst>
      <p:ext uri="{BB962C8B-B14F-4D97-AF65-F5344CB8AC3E}">
        <p14:creationId xmlns:p14="http://schemas.microsoft.com/office/powerpoint/2010/main" val="156382219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ank you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527C-3B97-BC5B-8986-E75CAF0AC7AA}"/>
              </a:ext>
            </a:extLst>
          </p:cNvPr>
          <p:cNvSpPr>
            <a:spLocks noGrp="1"/>
          </p:cNvSpPr>
          <p:nvPr>
            <p:ph type="title"/>
          </p:nvPr>
        </p:nvSpPr>
        <p:spPr>
          <a:xfrm>
            <a:off x="381000" y="285750"/>
            <a:ext cx="11430000" cy="2215991"/>
          </a:xfrm>
        </p:spPr>
        <p:txBody>
          <a:bodyPr/>
          <a:lstStyle>
            <a:lvl1pPr algn="l" defTabSz="914400" rtl="0" eaLnBrk="1" latinLnBrk="0" hangingPunct="1">
              <a:lnSpc>
                <a:spcPct val="90000"/>
              </a:lnSpc>
              <a:spcBef>
                <a:spcPct val="0"/>
              </a:spcBef>
              <a:buNone/>
              <a:defRPr lang="en-US" sz="8000" kern="1200" dirty="0">
                <a:solidFill>
                  <a:schemeClr val="tx1"/>
                </a:solidFill>
                <a:latin typeface="+mj-lt"/>
                <a:ea typeface="+mj-ea"/>
                <a:cs typeface="+mj-cs"/>
              </a:defRPr>
            </a:lvl1pPr>
          </a:lstStyle>
          <a:p>
            <a:r>
              <a:rPr lang="en-US"/>
              <a:t>Click to edit Master title style</a:t>
            </a:r>
          </a:p>
        </p:txBody>
      </p:sp>
      <p:sp>
        <p:nvSpPr>
          <p:cNvPr id="3" name="Footer Placeholder 2">
            <a:extLst>
              <a:ext uri="{FF2B5EF4-FFF2-40B4-BE49-F238E27FC236}">
                <a16:creationId xmlns:a16="http://schemas.microsoft.com/office/drawing/2014/main" id="{7702A40C-6507-BE74-CA79-0B79EE4DED46}"/>
              </a:ext>
            </a:extLst>
          </p:cNvPr>
          <p:cNvSpPr>
            <a:spLocks noGrp="1"/>
          </p:cNvSpPr>
          <p:nvPr>
            <p:ph type="ftr" sz="quarter" idx="10"/>
          </p:nvPr>
        </p:nvSpPr>
        <p:spPr/>
        <p:txBody>
          <a:bodyPr/>
          <a:lstStyle>
            <a:lvl1pPr>
              <a:defRPr>
                <a:solidFill>
                  <a:schemeClr val="tx1"/>
                </a:solidFill>
              </a:defRPr>
            </a:lvl1pPr>
          </a:lstStyle>
          <a:p>
            <a:endParaRPr lang="en-US"/>
          </a:p>
        </p:txBody>
      </p:sp>
      <p:sp>
        <p:nvSpPr>
          <p:cNvPr id="4" name="Slide Number Placeholder 3">
            <a:extLst>
              <a:ext uri="{FF2B5EF4-FFF2-40B4-BE49-F238E27FC236}">
                <a16:creationId xmlns:a16="http://schemas.microsoft.com/office/drawing/2014/main" id="{84360403-C6ED-E249-5609-CCA8C3571201}"/>
              </a:ext>
            </a:extLst>
          </p:cNvPr>
          <p:cNvSpPr>
            <a:spLocks noGrp="1"/>
          </p:cNvSpPr>
          <p:nvPr>
            <p:ph type="sldNum" sz="quarter" idx="11"/>
          </p:nvPr>
        </p:nvSpPr>
        <p:spPr/>
        <p:txBody>
          <a:bodyPr/>
          <a:lstStyle>
            <a:lvl1pPr>
              <a:defRPr>
                <a:solidFill>
                  <a:schemeClr val="tx1"/>
                </a:solidFill>
              </a:defRPr>
            </a:lvl1pPr>
          </a:lstStyle>
          <a:p>
            <a:fld id="{5857310F-B14D-411D-AE31-FBA04AFE629D}" type="slidenum">
              <a:rPr lang="en-US" smtClean="0"/>
              <a:pPr/>
              <a:t>‹#›</a:t>
            </a:fld>
            <a:endParaRPr lang="en-US"/>
          </a:p>
        </p:txBody>
      </p:sp>
    </p:spTree>
    <p:extLst>
      <p:ext uri="{BB962C8B-B14F-4D97-AF65-F5344CB8AC3E}">
        <p14:creationId xmlns:p14="http://schemas.microsoft.com/office/powerpoint/2010/main" val="1593056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ogo whit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779E6C-7C67-56F2-18A1-7496CE0DA4FD}"/>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BA526C3E-E954-D2E7-8788-08903B21A6A9}"/>
              </a:ext>
            </a:extLst>
          </p:cNvPr>
          <p:cNvPicPr>
            <a:picLocks noChangeAspect="1"/>
          </p:cNvPicPr>
          <p:nvPr userDrawn="1"/>
        </p:nvPicPr>
        <p:blipFill>
          <a:blip r:embed="rId2">
            <a:extLst>
              <a:ext uri="{96DAC541-7B7A-43D3-8B79-37D633B846F1}">
                <asvg:svgBlip xmlns:asvg="http://schemas.microsoft.com/office/drawing/2016/SVG/main" r:embed="rId3"/>
              </a:ext>
            </a:extLst>
          </a:blip>
          <a:srcRect l="19" r="19"/>
          <a:stretch/>
        </p:blipFill>
        <p:spPr>
          <a:xfrm>
            <a:off x="3110230" y="3029417"/>
            <a:ext cx="5969321" cy="799165"/>
          </a:xfrm>
          <a:prstGeom prst="rect">
            <a:avLst/>
          </a:prstGeom>
        </p:spPr>
      </p:pic>
    </p:spTree>
    <p:extLst>
      <p:ext uri="{BB962C8B-B14F-4D97-AF65-F5344CB8AC3E}">
        <p14:creationId xmlns:p14="http://schemas.microsoft.com/office/powerpoint/2010/main" val="3067140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multi 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012936-65D2-F355-4471-13F6DE8E3E86}"/>
              </a:ext>
            </a:extLst>
          </p:cNvPr>
          <p:cNvSpPr/>
          <p:nvPr/>
        </p:nvSpPr>
        <p:spPr>
          <a:xfrm>
            <a:off x="0" y="2306472"/>
            <a:ext cx="6096000" cy="455152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6">
            <a:extLst>
              <a:ext uri="{FF2B5EF4-FFF2-40B4-BE49-F238E27FC236}">
                <a16:creationId xmlns:a16="http://schemas.microsoft.com/office/drawing/2014/main" id="{E2D940C6-420D-DFDA-901A-4B08CEDBAE23}"/>
              </a:ext>
            </a:extLst>
          </p:cNvPr>
          <p:cNvSpPr>
            <a:spLocks noGrp="1"/>
          </p:cNvSpPr>
          <p:nvPr>
            <p:ph sz="quarter" idx="15"/>
          </p:nvPr>
        </p:nvSpPr>
        <p:spPr>
          <a:xfrm>
            <a:off x="0" y="2306472"/>
            <a:ext cx="6096000" cy="3809848"/>
          </a:xfrm>
          <a:prstGeom prst="rect">
            <a:avLst/>
          </a:prstGeom>
          <a:solidFill>
            <a:schemeClr val="bg2"/>
          </a:solidFill>
        </p:spPr>
        <p:txBody>
          <a:bodyPr anchor="ctr" anchorCtr="0">
            <a:noAutofit/>
          </a:bodyPr>
          <a:lstStyle>
            <a:lvl1pPr algn="ctr">
              <a:defRPr/>
            </a:lvl1pPr>
          </a:lstStyle>
          <a:p>
            <a:pPr lvl="0"/>
            <a:r>
              <a:rPr lang="en-US"/>
              <a:t>Click to edit Master text styles</a:t>
            </a:r>
          </a:p>
        </p:txBody>
      </p:sp>
      <p:sp>
        <p:nvSpPr>
          <p:cNvPr id="7" name="Rectangle 6">
            <a:extLst>
              <a:ext uri="{FF2B5EF4-FFF2-40B4-BE49-F238E27FC236}">
                <a16:creationId xmlns:a16="http://schemas.microsoft.com/office/drawing/2014/main" id="{2A1E7C6B-C3F1-A0F3-090C-14FDBD6B10BC}"/>
              </a:ext>
            </a:extLst>
          </p:cNvPr>
          <p:cNvSpPr/>
          <p:nvPr userDrawn="1"/>
        </p:nvSpPr>
        <p:spPr>
          <a:xfrm>
            <a:off x="0" y="0"/>
            <a:ext cx="12192000" cy="23064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3AB35-20EF-00D4-D9D5-8F45C0DCB342}"/>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1" name="Content Placeholder 6">
            <a:extLst>
              <a:ext uri="{FF2B5EF4-FFF2-40B4-BE49-F238E27FC236}">
                <a16:creationId xmlns:a16="http://schemas.microsoft.com/office/drawing/2014/main" id="{A77B7244-7B42-84F4-65EF-22F7A734C953}"/>
              </a:ext>
            </a:extLst>
          </p:cNvPr>
          <p:cNvSpPr>
            <a:spLocks noGrp="1"/>
          </p:cNvSpPr>
          <p:nvPr>
            <p:ph sz="quarter" idx="16" hasCustomPrompt="1"/>
          </p:nvPr>
        </p:nvSpPr>
        <p:spPr>
          <a:xfrm>
            <a:off x="6082836" y="2306472"/>
            <a:ext cx="6096000" cy="4551528"/>
          </a:xfrm>
          <a:prstGeom prst="rect">
            <a:avLst/>
          </a:prstGeom>
          <a:solidFill>
            <a:schemeClr val="bg2"/>
          </a:solidFill>
        </p:spPr>
        <p:txBody>
          <a:bodyPr anchor="ctr" anchorCtr="0">
            <a:noAutofit/>
          </a:bodyPr>
          <a:lstStyle>
            <a:lvl1pPr algn="ctr">
              <a:defRPr/>
            </a:lvl1pPr>
          </a:lstStyle>
          <a:p>
            <a:pPr lvl="0"/>
            <a:r>
              <a:rPr lang="en-US"/>
              <a:t>Click to add</a:t>
            </a:r>
          </a:p>
        </p:txBody>
      </p:sp>
      <p:sp>
        <p:nvSpPr>
          <p:cNvPr id="3" name="Footer Placeholder 2">
            <a:extLst>
              <a:ext uri="{FF2B5EF4-FFF2-40B4-BE49-F238E27FC236}">
                <a16:creationId xmlns:a16="http://schemas.microsoft.com/office/drawing/2014/main" id="{3A801814-1BAF-5418-5D95-7245293BB39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1E8BEFA-7AB6-4EF7-0548-AB7FD59E3D66}"/>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14" name="Content Placeholder 13">
            <a:extLst>
              <a:ext uri="{FF2B5EF4-FFF2-40B4-BE49-F238E27FC236}">
                <a16:creationId xmlns:a16="http://schemas.microsoft.com/office/drawing/2014/main" id="{27C69299-AB6F-2B62-91DC-F3DA5EF522A3}"/>
              </a:ext>
            </a:extLst>
          </p:cNvPr>
          <p:cNvSpPr>
            <a:spLocks noGrp="1"/>
          </p:cNvSpPr>
          <p:nvPr>
            <p:ph sz="quarter" idx="17"/>
          </p:nvPr>
        </p:nvSpPr>
        <p:spPr>
          <a:xfrm>
            <a:off x="381000" y="1153236"/>
            <a:ext cx="11430000" cy="276999"/>
          </a:xfrm>
          <a:prstGeom prst="rect">
            <a:avLst/>
          </a:prstGeom>
        </p:spPr>
        <p:txBody>
          <a:bodyPr>
            <a:spAutoFit/>
          </a:bodyPr>
          <a:lstStyle>
            <a:lvl1pPr>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64" name="Graphic 63">
            <a:extLst>
              <a:ext uri="{FF2B5EF4-FFF2-40B4-BE49-F238E27FC236}">
                <a16:creationId xmlns:a16="http://schemas.microsoft.com/office/drawing/2014/main" id="{AF273635-A75E-8A7B-5291-15427F14ED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89997"/>
            <a:ext cx="1737800" cy="232568"/>
          </a:xfrm>
          <a:prstGeom prst="rect">
            <a:avLst/>
          </a:prstGeom>
        </p:spPr>
      </p:pic>
    </p:spTree>
    <p:extLst>
      <p:ext uri="{BB962C8B-B14F-4D97-AF65-F5344CB8AC3E}">
        <p14:creationId xmlns:p14="http://schemas.microsoft.com/office/powerpoint/2010/main" val="2094458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our segment multi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4700D-153E-52F7-8DC8-9C88DBDEAB2D}"/>
              </a:ext>
            </a:extLst>
          </p:cNvPr>
          <p:cNvSpPr/>
          <p:nvPr userDrawn="1"/>
        </p:nvSpPr>
        <p:spPr>
          <a:xfrm>
            <a:off x="5084956" y="3429000"/>
            <a:ext cx="7107044"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12516B-4713-B063-E7D9-809C93E73892}"/>
              </a:ext>
            </a:extLst>
          </p:cNvPr>
          <p:cNvSpPr/>
          <p:nvPr/>
        </p:nvSpPr>
        <p:spPr>
          <a:xfrm>
            <a:off x="0" y="0"/>
            <a:ext cx="5084956"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658A-BF16-49A9-0BF8-3A3AAECFB60B}"/>
              </a:ext>
            </a:extLst>
          </p:cNvPr>
          <p:cNvSpPr>
            <a:spLocks noGrp="1"/>
          </p:cNvSpPr>
          <p:nvPr>
            <p:ph type="title"/>
          </p:nvPr>
        </p:nvSpPr>
        <p:spPr>
          <a:xfrm>
            <a:off x="380999" y="285750"/>
            <a:ext cx="4046540" cy="9417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C7E1CE-E46A-8611-D137-3A103E47FB73}"/>
              </a:ext>
            </a:extLst>
          </p:cNvPr>
          <p:cNvSpPr>
            <a:spLocks noGrp="1"/>
          </p:cNvSpPr>
          <p:nvPr>
            <p:ph idx="1"/>
          </p:nvPr>
        </p:nvSpPr>
        <p:spPr>
          <a:xfrm>
            <a:off x="380998" y="2352478"/>
            <a:ext cx="4046540" cy="276999"/>
          </a:xfrm>
          <a:prstGeom prst="rect">
            <a:avLst/>
          </a:prstGeom>
        </p:spPr>
        <p:txBody>
          <a:bodyPr/>
          <a:lstStyle>
            <a:lvl1pPr>
              <a:defRPr sz="1800" b="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D5C62CA8-896A-6BBA-B065-FB22D26B3D96}"/>
              </a:ext>
            </a:extLst>
          </p:cNvPr>
          <p:cNvSpPr>
            <a:spLocks noGrp="1"/>
          </p:cNvSpPr>
          <p:nvPr>
            <p:ph sz="quarter" idx="14" hasCustomPrompt="1"/>
          </p:nvPr>
        </p:nvSpPr>
        <p:spPr>
          <a:xfrm>
            <a:off x="5943600" y="3964965"/>
            <a:ext cx="2336394" cy="1231106"/>
          </a:xfrm>
          <a:prstGeom prst="rect">
            <a:avLst/>
          </a:prstGeom>
        </p:spPr>
        <p:txBody>
          <a:bodyPr/>
          <a:lstStyle>
            <a:lvl1pPr>
              <a:defRPr sz="8000" b="0">
                <a:solidFill>
                  <a:schemeClr val="bg1"/>
                </a:solidFill>
              </a:defRPr>
            </a:lvl1pPr>
          </a:lstStyle>
          <a:p>
            <a:pPr lvl="0"/>
            <a:r>
              <a:rPr lang="en-US"/>
              <a:t>Text</a:t>
            </a:r>
          </a:p>
        </p:txBody>
      </p:sp>
      <p:sp>
        <p:nvSpPr>
          <p:cNvPr id="13" name="Content Placeholder 12">
            <a:extLst>
              <a:ext uri="{FF2B5EF4-FFF2-40B4-BE49-F238E27FC236}">
                <a16:creationId xmlns:a16="http://schemas.microsoft.com/office/drawing/2014/main" id="{C70EA790-CC49-539C-89E3-A990F8DA1958}"/>
              </a:ext>
            </a:extLst>
          </p:cNvPr>
          <p:cNvSpPr>
            <a:spLocks noGrp="1"/>
          </p:cNvSpPr>
          <p:nvPr>
            <p:ph sz="quarter" idx="15"/>
          </p:nvPr>
        </p:nvSpPr>
        <p:spPr>
          <a:xfrm>
            <a:off x="9148912" y="5035014"/>
            <a:ext cx="2174169" cy="470898"/>
          </a:xfrm>
          <a:prstGeom prst="rect">
            <a:avLst/>
          </a:prstGeom>
        </p:spPr>
        <p:txBody>
          <a:bodyPr>
            <a:spAutoFit/>
          </a:bodyPr>
          <a:lstStyle>
            <a:lvl1pPr>
              <a:defRPr b="0">
                <a:solidFill>
                  <a:schemeClr val="bg1"/>
                </a:solidFill>
              </a:defRPr>
            </a:lvl1pPr>
          </a:lstStyle>
          <a:p>
            <a:pPr lvl="0"/>
            <a:r>
              <a:rPr lang="en-US"/>
              <a:t>Click to edit Master text styles</a:t>
            </a:r>
          </a:p>
        </p:txBody>
      </p:sp>
      <p:sp>
        <p:nvSpPr>
          <p:cNvPr id="15" name="Content Placeholder 12">
            <a:extLst>
              <a:ext uri="{FF2B5EF4-FFF2-40B4-BE49-F238E27FC236}">
                <a16:creationId xmlns:a16="http://schemas.microsoft.com/office/drawing/2014/main" id="{4A6A5035-3751-3842-7474-4FB035A360E2}"/>
              </a:ext>
            </a:extLst>
          </p:cNvPr>
          <p:cNvSpPr>
            <a:spLocks noGrp="1"/>
          </p:cNvSpPr>
          <p:nvPr>
            <p:ph sz="quarter" idx="16"/>
          </p:nvPr>
        </p:nvSpPr>
        <p:spPr>
          <a:xfrm>
            <a:off x="5943600" y="5035014"/>
            <a:ext cx="2174169" cy="470898"/>
          </a:xfrm>
          <a:prstGeom prst="rect">
            <a:avLst/>
          </a:prstGeom>
        </p:spPr>
        <p:txBody>
          <a:bodyPr>
            <a:spAutoFit/>
          </a:bodyPr>
          <a:lstStyle>
            <a:lvl1pPr>
              <a:defRPr b="0">
                <a:solidFill>
                  <a:schemeClr val="bg1"/>
                </a:solidFill>
              </a:defRPr>
            </a:lvl1pPr>
          </a:lstStyle>
          <a:p>
            <a:pPr lvl="0"/>
            <a:r>
              <a:rPr lang="en-US"/>
              <a:t>Click to edit Master text styles</a:t>
            </a:r>
          </a:p>
        </p:txBody>
      </p:sp>
      <p:sp>
        <p:nvSpPr>
          <p:cNvPr id="17" name="Content Placeholder 7">
            <a:extLst>
              <a:ext uri="{FF2B5EF4-FFF2-40B4-BE49-F238E27FC236}">
                <a16:creationId xmlns:a16="http://schemas.microsoft.com/office/drawing/2014/main" id="{EC9049F6-08A7-4BF9-A064-1CED95C4F50C}"/>
              </a:ext>
            </a:extLst>
          </p:cNvPr>
          <p:cNvSpPr>
            <a:spLocks noGrp="1"/>
          </p:cNvSpPr>
          <p:nvPr>
            <p:ph sz="quarter" idx="17" hasCustomPrompt="1"/>
          </p:nvPr>
        </p:nvSpPr>
        <p:spPr>
          <a:xfrm>
            <a:off x="9148912" y="3964965"/>
            <a:ext cx="2336394" cy="1231106"/>
          </a:xfrm>
          <a:prstGeom prst="rect">
            <a:avLst/>
          </a:prstGeom>
        </p:spPr>
        <p:txBody>
          <a:bodyPr/>
          <a:lstStyle>
            <a:lvl1pPr>
              <a:defRPr sz="8000" b="0">
                <a:solidFill>
                  <a:schemeClr val="bg1"/>
                </a:solidFill>
              </a:defRPr>
            </a:lvl1pPr>
          </a:lstStyle>
          <a:p>
            <a:pPr lvl="0"/>
            <a:r>
              <a:rPr lang="en-US"/>
              <a:t>Text</a:t>
            </a:r>
          </a:p>
        </p:txBody>
      </p:sp>
      <p:sp>
        <p:nvSpPr>
          <p:cNvPr id="9" name="Content Placeholder 6">
            <a:extLst>
              <a:ext uri="{FF2B5EF4-FFF2-40B4-BE49-F238E27FC236}">
                <a16:creationId xmlns:a16="http://schemas.microsoft.com/office/drawing/2014/main" id="{281F364B-EDD2-9168-B08A-BF62A0C6A83A}"/>
              </a:ext>
            </a:extLst>
          </p:cNvPr>
          <p:cNvSpPr>
            <a:spLocks noGrp="1"/>
          </p:cNvSpPr>
          <p:nvPr>
            <p:ph sz="quarter" idx="18" hasCustomPrompt="1"/>
          </p:nvPr>
        </p:nvSpPr>
        <p:spPr>
          <a:xfrm>
            <a:off x="5084956" y="0"/>
            <a:ext cx="7107044" cy="3429000"/>
          </a:xfrm>
          <a:prstGeom prst="rect">
            <a:avLst/>
          </a:prstGeom>
          <a:solidFill>
            <a:schemeClr val="bg2"/>
          </a:solidFill>
        </p:spPr>
        <p:txBody>
          <a:bodyPr anchor="ctr" anchorCtr="0">
            <a:noAutofit/>
          </a:bodyPr>
          <a:lstStyle>
            <a:lvl1pPr algn="ctr">
              <a:defRPr/>
            </a:lvl1pPr>
          </a:lstStyle>
          <a:p>
            <a:pPr lvl="0"/>
            <a:r>
              <a:rPr lang="en-US"/>
              <a:t>Click to add</a:t>
            </a:r>
          </a:p>
        </p:txBody>
      </p:sp>
      <p:sp>
        <p:nvSpPr>
          <p:cNvPr id="7" name="Footer Placeholder 6">
            <a:extLst>
              <a:ext uri="{FF2B5EF4-FFF2-40B4-BE49-F238E27FC236}">
                <a16:creationId xmlns:a16="http://schemas.microsoft.com/office/drawing/2014/main" id="{F91B3D35-6A58-E453-F15C-63E285039C7F}"/>
              </a:ext>
            </a:extLst>
          </p:cNvPr>
          <p:cNvSpPr>
            <a:spLocks noGrp="1"/>
          </p:cNvSpPr>
          <p:nvPr>
            <p:ph type="ftr" sz="quarter" idx="19"/>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8850DC01-21E1-C554-9651-2C0FA9872F87}"/>
              </a:ext>
            </a:extLst>
          </p:cNvPr>
          <p:cNvSpPr>
            <a:spLocks noGrp="1"/>
          </p:cNvSpPr>
          <p:nvPr>
            <p:ph type="sldNum" sz="quarter" idx="20"/>
          </p:nvPr>
        </p:nvSpPr>
        <p:spPr/>
        <p:txBody>
          <a:bodyPr/>
          <a:lstStyle>
            <a:lvl1pPr>
              <a:defRPr>
                <a:solidFill>
                  <a:schemeClr val="bg1"/>
                </a:solidFill>
              </a:defRPr>
            </a:lvl1pPr>
          </a:lstStyle>
          <a:p>
            <a:fld id="{5857310F-B14D-411D-AE31-FBA04AFE629D}" type="slidenum">
              <a:rPr lang="en-US" smtClean="0"/>
              <a:pPr/>
              <a:t>‹#›</a:t>
            </a:fld>
            <a:endParaRPr lang="en-US"/>
          </a:p>
        </p:txBody>
      </p:sp>
      <p:sp>
        <p:nvSpPr>
          <p:cNvPr id="12" name="Content Placeholder 6">
            <a:extLst>
              <a:ext uri="{FF2B5EF4-FFF2-40B4-BE49-F238E27FC236}">
                <a16:creationId xmlns:a16="http://schemas.microsoft.com/office/drawing/2014/main" id="{FAE28326-BAAA-A47E-50E6-5F1C21EA9151}"/>
              </a:ext>
            </a:extLst>
          </p:cNvPr>
          <p:cNvSpPr>
            <a:spLocks noGrp="1"/>
          </p:cNvSpPr>
          <p:nvPr>
            <p:ph sz="quarter" idx="21" hasCustomPrompt="1"/>
          </p:nvPr>
        </p:nvSpPr>
        <p:spPr>
          <a:xfrm>
            <a:off x="0" y="3429000"/>
            <a:ext cx="5084956" cy="3429000"/>
          </a:xfrm>
          <a:prstGeom prst="rect">
            <a:avLst/>
          </a:prstGeom>
          <a:solidFill>
            <a:schemeClr val="bg2"/>
          </a:solidFill>
        </p:spPr>
        <p:txBody>
          <a:bodyPr anchor="ctr" anchorCtr="0">
            <a:noAutofit/>
          </a:bodyPr>
          <a:lstStyle>
            <a:lvl1pPr algn="ctr">
              <a:defRPr/>
            </a:lvl1pPr>
          </a:lstStyle>
          <a:p>
            <a:pPr lvl="0"/>
            <a:r>
              <a:rPr lang="en-US"/>
              <a:t>Click to add</a:t>
            </a:r>
          </a:p>
        </p:txBody>
      </p:sp>
      <p:sp>
        <p:nvSpPr>
          <p:cNvPr id="16" name="Content Placeholder 7">
            <a:extLst>
              <a:ext uri="{FF2B5EF4-FFF2-40B4-BE49-F238E27FC236}">
                <a16:creationId xmlns:a16="http://schemas.microsoft.com/office/drawing/2014/main" id="{DC074BF0-A3AB-DDC0-FD21-1D4E28973644}"/>
              </a:ext>
            </a:extLst>
          </p:cNvPr>
          <p:cNvSpPr>
            <a:spLocks noGrp="1"/>
          </p:cNvSpPr>
          <p:nvPr>
            <p:ph sz="quarter" idx="22" hasCustomPrompt="1"/>
          </p:nvPr>
        </p:nvSpPr>
        <p:spPr>
          <a:xfrm>
            <a:off x="6712384" y="1252835"/>
            <a:ext cx="2570033" cy="923330"/>
          </a:xfrm>
          <a:prstGeom prst="rect">
            <a:avLst/>
          </a:prstGeom>
        </p:spPr>
        <p:txBody>
          <a:bodyPr/>
          <a:lstStyle>
            <a:lvl1pPr algn="ctr">
              <a:defRPr sz="6000" b="0">
                <a:solidFill>
                  <a:schemeClr val="accent1"/>
                </a:solidFill>
              </a:defRPr>
            </a:lvl1pPr>
          </a:lstStyle>
          <a:p>
            <a:pPr lvl="0"/>
            <a:r>
              <a:rPr lang="en-US"/>
              <a:t>Text</a:t>
            </a:r>
          </a:p>
        </p:txBody>
      </p:sp>
    </p:spTree>
    <p:extLst>
      <p:ext uri="{BB962C8B-B14F-4D97-AF65-F5344CB8AC3E}">
        <p14:creationId xmlns:p14="http://schemas.microsoft.com/office/powerpoint/2010/main" val="602006855"/>
      </p:ext>
    </p:extLst>
  </p:cSld>
  <p:clrMapOvr>
    <a:masterClrMapping/>
  </p:clrMapOvr>
  <p:extLst>
    <p:ext uri="{DCECCB84-F9BA-43D5-87BE-67443E8EF086}">
      <p15:sldGuideLst xmlns:p15="http://schemas.microsoft.com/office/powerpoint/2012/main">
        <p15:guide id="1" pos="278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hree multi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1C65-20D2-93BE-DCAD-5D2EF9A946F6}"/>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8241C7CC-46F8-E6A2-D1C9-D610D5470A34}"/>
              </a:ext>
            </a:extLst>
          </p:cNvPr>
          <p:cNvSpPr>
            <a:spLocks noGrp="1"/>
          </p:cNvSpPr>
          <p:nvPr>
            <p:ph sz="quarter" idx="12"/>
          </p:nvPr>
        </p:nvSpPr>
        <p:spPr>
          <a:xfrm>
            <a:off x="381000" y="1143000"/>
            <a:ext cx="11430000" cy="276999"/>
          </a:xfrm>
          <a:prstGeom prst="rect">
            <a:avLst/>
          </a:prstGeom>
        </p:spPr>
        <p:txBody>
          <a:bodyPr/>
          <a:lstStyle/>
          <a:p>
            <a:pPr lvl="0"/>
            <a:r>
              <a:rPr lang="en-US"/>
              <a:t>Click to edit Master text styles</a:t>
            </a:r>
          </a:p>
        </p:txBody>
      </p:sp>
      <p:sp>
        <p:nvSpPr>
          <p:cNvPr id="12" name="Content Placeholder 11">
            <a:extLst>
              <a:ext uri="{FF2B5EF4-FFF2-40B4-BE49-F238E27FC236}">
                <a16:creationId xmlns:a16="http://schemas.microsoft.com/office/drawing/2014/main" id="{72238AB3-4B12-0186-6F8F-418EF844514C}"/>
              </a:ext>
            </a:extLst>
          </p:cNvPr>
          <p:cNvSpPr>
            <a:spLocks noGrp="1"/>
          </p:cNvSpPr>
          <p:nvPr>
            <p:ph sz="quarter" idx="13" hasCustomPrompt="1"/>
          </p:nvPr>
        </p:nvSpPr>
        <p:spPr>
          <a:xfrm>
            <a:off x="381000" y="1714500"/>
            <a:ext cx="3482975" cy="2583180"/>
          </a:xfrm>
          <a:prstGeom prst="rect">
            <a:avLst/>
          </a:prstGeom>
          <a:solidFill>
            <a:schemeClr val="bg2"/>
          </a:solidFill>
        </p:spPr>
        <p:txBody>
          <a:bodyPr anchor="ctr" anchorCtr="0">
            <a:noAutofit/>
          </a:bodyPr>
          <a:lstStyle>
            <a:lvl1pPr algn="ctr">
              <a:defRPr/>
            </a:lvl1pPr>
          </a:lstStyle>
          <a:p>
            <a:pPr lvl="0"/>
            <a:r>
              <a:rPr lang="en-US"/>
              <a:t>Click to add</a:t>
            </a:r>
          </a:p>
        </p:txBody>
      </p:sp>
      <p:sp>
        <p:nvSpPr>
          <p:cNvPr id="13" name="Content Placeholder 11">
            <a:extLst>
              <a:ext uri="{FF2B5EF4-FFF2-40B4-BE49-F238E27FC236}">
                <a16:creationId xmlns:a16="http://schemas.microsoft.com/office/drawing/2014/main" id="{EA3283EA-53B6-EE29-2CBA-2938B62650B7}"/>
              </a:ext>
            </a:extLst>
          </p:cNvPr>
          <p:cNvSpPr>
            <a:spLocks noGrp="1"/>
          </p:cNvSpPr>
          <p:nvPr>
            <p:ph sz="quarter" idx="14" hasCustomPrompt="1"/>
          </p:nvPr>
        </p:nvSpPr>
        <p:spPr>
          <a:xfrm>
            <a:off x="4354513" y="1714500"/>
            <a:ext cx="3482975" cy="2583180"/>
          </a:xfrm>
          <a:prstGeom prst="rect">
            <a:avLst/>
          </a:prstGeom>
          <a:solidFill>
            <a:schemeClr val="bg2"/>
          </a:solidFill>
        </p:spPr>
        <p:txBody>
          <a:bodyPr anchor="ctr" anchorCtr="0">
            <a:noAutofit/>
          </a:bodyPr>
          <a:lstStyle>
            <a:lvl1pPr algn="ctr">
              <a:defRPr/>
            </a:lvl1pPr>
          </a:lstStyle>
          <a:p>
            <a:pPr lvl="0"/>
            <a:r>
              <a:rPr lang="en-US"/>
              <a:t>Click to add</a:t>
            </a:r>
          </a:p>
        </p:txBody>
      </p:sp>
      <p:sp>
        <p:nvSpPr>
          <p:cNvPr id="14" name="Content Placeholder 11">
            <a:extLst>
              <a:ext uri="{FF2B5EF4-FFF2-40B4-BE49-F238E27FC236}">
                <a16:creationId xmlns:a16="http://schemas.microsoft.com/office/drawing/2014/main" id="{63FC1B7E-680F-AA07-BAAC-B3AE4A7FF574}"/>
              </a:ext>
            </a:extLst>
          </p:cNvPr>
          <p:cNvSpPr>
            <a:spLocks noGrp="1"/>
          </p:cNvSpPr>
          <p:nvPr>
            <p:ph sz="quarter" idx="15" hasCustomPrompt="1"/>
          </p:nvPr>
        </p:nvSpPr>
        <p:spPr>
          <a:xfrm>
            <a:off x="8328027" y="1714500"/>
            <a:ext cx="3482975" cy="2583180"/>
          </a:xfrm>
          <a:prstGeom prst="rect">
            <a:avLst/>
          </a:prstGeom>
          <a:solidFill>
            <a:schemeClr val="bg2"/>
          </a:solidFill>
        </p:spPr>
        <p:txBody>
          <a:bodyPr anchor="ctr" anchorCtr="0">
            <a:noAutofit/>
          </a:bodyPr>
          <a:lstStyle>
            <a:lvl1pPr algn="ctr">
              <a:defRPr/>
            </a:lvl1pPr>
          </a:lstStyle>
          <a:p>
            <a:pPr lvl="0"/>
            <a:r>
              <a:rPr lang="en-US"/>
              <a:t>Click to add</a:t>
            </a:r>
          </a:p>
        </p:txBody>
      </p:sp>
      <p:cxnSp>
        <p:nvCxnSpPr>
          <p:cNvPr id="16" name="Straight Connector 15">
            <a:extLst>
              <a:ext uri="{FF2B5EF4-FFF2-40B4-BE49-F238E27FC236}">
                <a16:creationId xmlns:a16="http://schemas.microsoft.com/office/drawing/2014/main" id="{A0FEBF9B-3292-8486-5333-52A467380325}"/>
              </a:ext>
            </a:extLst>
          </p:cNvPr>
          <p:cNvCxnSpPr/>
          <p:nvPr/>
        </p:nvCxnSpPr>
        <p:spPr>
          <a:xfrm>
            <a:off x="4109244" y="1714500"/>
            <a:ext cx="0" cy="3348990"/>
          </a:xfrm>
          <a:prstGeom prst="line">
            <a:avLst/>
          </a:prstGeom>
          <a:ln w="12700" cap="rnd">
            <a:solidFill>
              <a:schemeClr val="accent2"/>
            </a:solidFill>
            <a:roun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5B0E62-AFA8-7C39-7EFD-EDFE68853A3C}"/>
              </a:ext>
            </a:extLst>
          </p:cNvPr>
          <p:cNvCxnSpPr/>
          <p:nvPr/>
        </p:nvCxnSpPr>
        <p:spPr>
          <a:xfrm>
            <a:off x="8082757" y="1714500"/>
            <a:ext cx="0" cy="3348990"/>
          </a:xfrm>
          <a:prstGeom prst="line">
            <a:avLst/>
          </a:prstGeom>
          <a:ln w="12700" cap="rnd">
            <a:solidFill>
              <a:schemeClr val="accent2"/>
            </a:solidFill>
            <a:round/>
          </a:ln>
        </p:spPr>
        <p:style>
          <a:lnRef idx="2">
            <a:schemeClr val="accent1"/>
          </a:lnRef>
          <a:fillRef idx="0">
            <a:schemeClr val="accent1"/>
          </a:fillRef>
          <a:effectRef idx="1">
            <a:schemeClr val="accent1"/>
          </a:effectRef>
          <a:fontRef idx="minor">
            <a:schemeClr val="tx1"/>
          </a:fontRef>
        </p:style>
      </p:cxnSp>
      <p:sp>
        <p:nvSpPr>
          <p:cNvPr id="19" name="Content Placeholder 18">
            <a:extLst>
              <a:ext uri="{FF2B5EF4-FFF2-40B4-BE49-F238E27FC236}">
                <a16:creationId xmlns:a16="http://schemas.microsoft.com/office/drawing/2014/main" id="{ADA0B8FB-E26D-6DB2-ACF3-874FFB4EF0D5}"/>
              </a:ext>
            </a:extLst>
          </p:cNvPr>
          <p:cNvSpPr>
            <a:spLocks noGrp="1"/>
          </p:cNvSpPr>
          <p:nvPr>
            <p:ph sz="quarter" idx="16"/>
          </p:nvPr>
        </p:nvSpPr>
        <p:spPr>
          <a:xfrm>
            <a:off x="381001" y="4601325"/>
            <a:ext cx="3482974" cy="553998"/>
          </a:xfrm>
          <a:prstGeom prst="rect">
            <a:avLst/>
          </a:prstGeom>
        </p:spPr>
        <p:txBody>
          <a:bodyPr/>
          <a:lstStyle>
            <a:lvl1pPr>
              <a:spcBef>
                <a:spcPts val="0"/>
              </a:spcBef>
              <a:defRPr sz="1800">
                <a:solidFill>
                  <a:schemeClr val="tx1"/>
                </a:solidFill>
              </a:defRPr>
            </a:lvl1pPr>
            <a:lvl2pPr>
              <a:spcBef>
                <a:spcPts val="0"/>
              </a:spcBef>
              <a:defRPr sz="1800">
                <a:solidFill>
                  <a:schemeClr val="tx1"/>
                </a:solidFill>
              </a:defRPr>
            </a:lvl2pPr>
            <a:lvl3pPr>
              <a:spcBef>
                <a:spcPts val="0"/>
              </a:spcBef>
              <a:defRPr>
                <a:solidFill>
                  <a:schemeClr val="tx1"/>
                </a:solidFill>
              </a:defRPr>
            </a:lvl3pPr>
            <a:lvl4pPr>
              <a:spcBef>
                <a:spcPts val="0"/>
              </a:spcBef>
              <a:defRPr>
                <a:solidFill>
                  <a:schemeClr val="tx1"/>
                </a:solidFill>
              </a:defRPr>
            </a:lvl4pPr>
            <a:lvl5pPr>
              <a:spcBef>
                <a:spcPts val="0"/>
              </a:spcBef>
              <a:defRPr>
                <a:solidFill>
                  <a:schemeClr val="tx1"/>
                </a:solidFill>
              </a:defRPr>
            </a:lvl5pPr>
          </a:lstStyle>
          <a:p>
            <a:pPr lvl="0"/>
            <a:r>
              <a:rPr lang="en-US"/>
              <a:t>Click to edit Master text styles</a:t>
            </a:r>
          </a:p>
          <a:p>
            <a:pPr lvl="1"/>
            <a:r>
              <a:rPr lang="en-US"/>
              <a:t>Second level</a:t>
            </a:r>
          </a:p>
        </p:txBody>
      </p:sp>
      <p:sp>
        <p:nvSpPr>
          <p:cNvPr id="20" name="Content Placeholder 18">
            <a:extLst>
              <a:ext uri="{FF2B5EF4-FFF2-40B4-BE49-F238E27FC236}">
                <a16:creationId xmlns:a16="http://schemas.microsoft.com/office/drawing/2014/main" id="{C587CD09-3C4D-8FCA-1411-AE49E2BCE6AE}"/>
              </a:ext>
            </a:extLst>
          </p:cNvPr>
          <p:cNvSpPr>
            <a:spLocks noGrp="1"/>
          </p:cNvSpPr>
          <p:nvPr>
            <p:ph sz="quarter" idx="17"/>
          </p:nvPr>
        </p:nvSpPr>
        <p:spPr>
          <a:xfrm>
            <a:off x="4354514" y="4601325"/>
            <a:ext cx="3482974" cy="553998"/>
          </a:xfrm>
          <a:prstGeom prst="rect">
            <a:avLst/>
          </a:prstGeom>
        </p:spPr>
        <p:txBody>
          <a:bodyPr/>
          <a:lstStyle>
            <a:lvl1pPr>
              <a:spcBef>
                <a:spcPts val="0"/>
              </a:spcBef>
              <a:defRPr sz="1800">
                <a:solidFill>
                  <a:schemeClr val="tx1"/>
                </a:solidFill>
              </a:defRPr>
            </a:lvl1pPr>
            <a:lvl2pPr>
              <a:spcBef>
                <a:spcPts val="0"/>
              </a:spcBef>
              <a:defRPr sz="1800">
                <a:solidFill>
                  <a:schemeClr val="tx1"/>
                </a:solidFill>
              </a:defRPr>
            </a:lvl2pPr>
            <a:lvl3pPr>
              <a:spcBef>
                <a:spcPts val="0"/>
              </a:spcBef>
              <a:defRPr>
                <a:solidFill>
                  <a:schemeClr val="tx1"/>
                </a:solidFill>
              </a:defRPr>
            </a:lvl3pPr>
            <a:lvl4pPr>
              <a:spcBef>
                <a:spcPts val="0"/>
              </a:spcBef>
              <a:defRPr>
                <a:solidFill>
                  <a:schemeClr val="tx1"/>
                </a:solidFill>
              </a:defRPr>
            </a:lvl4pPr>
            <a:lvl5pPr>
              <a:spcBef>
                <a:spcPts val="0"/>
              </a:spcBef>
              <a:defRPr>
                <a:solidFill>
                  <a:schemeClr val="tx1"/>
                </a:solidFill>
              </a:defRPr>
            </a:lvl5pPr>
          </a:lstStyle>
          <a:p>
            <a:pPr lvl="0"/>
            <a:r>
              <a:rPr lang="en-US"/>
              <a:t>Click to edit Master text styles</a:t>
            </a:r>
          </a:p>
          <a:p>
            <a:pPr lvl="1"/>
            <a:r>
              <a:rPr lang="en-US"/>
              <a:t>Second level</a:t>
            </a:r>
          </a:p>
        </p:txBody>
      </p:sp>
      <p:sp>
        <p:nvSpPr>
          <p:cNvPr id="21" name="Content Placeholder 18">
            <a:extLst>
              <a:ext uri="{FF2B5EF4-FFF2-40B4-BE49-F238E27FC236}">
                <a16:creationId xmlns:a16="http://schemas.microsoft.com/office/drawing/2014/main" id="{FE4A8ED3-2D30-1FE2-D64E-A73B2073CD98}"/>
              </a:ext>
            </a:extLst>
          </p:cNvPr>
          <p:cNvSpPr>
            <a:spLocks noGrp="1"/>
          </p:cNvSpPr>
          <p:nvPr>
            <p:ph sz="quarter" idx="18"/>
          </p:nvPr>
        </p:nvSpPr>
        <p:spPr>
          <a:xfrm>
            <a:off x="8328027" y="4601325"/>
            <a:ext cx="3482974" cy="553998"/>
          </a:xfrm>
          <a:prstGeom prst="rect">
            <a:avLst/>
          </a:prstGeom>
        </p:spPr>
        <p:txBody>
          <a:bodyPr/>
          <a:lstStyle>
            <a:lvl1pPr>
              <a:spcBef>
                <a:spcPts val="0"/>
              </a:spcBef>
              <a:defRPr sz="1800">
                <a:solidFill>
                  <a:schemeClr val="tx1"/>
                </a:solidFill>
              </a:defRPr>
            </a:lvl1pPr>
            <a:lvl2pPr>
              <a:spcBef>
                <a:spcPts val="0"/>
              </a:spcBef>
              <a:defRPr sz="1800">
                <a:solidFill>
                  <a:schemeClr val="tx1"/>
                </a:solidFill>
              </a:defRPr>
            </a:lvl2pPr>
            <a:lvl3pPr>
              <a:spcBef>
                <a:spcPts val="0"/>
              </a:spcBef>
              <a:defRPr>
                <a:solidFill>
                  <a:schemeClr val="tx1"/>
                </a:solidFill>
              </a:defRPr>
            </a:lvl3pPr>
            <a:lvl4pPr>
              <a:spcBef>
                <a:spcPts val="0"/>
              </a:spcBef>
              <a:defRPr>
                <a:solidFill>
                  <a:schemeClr val="tx1"/>
                </a:solidFill>
              </a:defRPr>
            </a:lvl4pPr>
            <a:lvl5pPr>
              <a:spcBef>
                <a:spcPts val="0"/>
              </a:spcBef>
              <a:defRPr>
                <a:solidFill>
                  <a:schemeClr val="tx1"/>
                </a:solidFill>
              </a:defRPr>
            </a:lvl5pPr>
          </a:lstStyle>
          <a:p>
            <a:pPr lvl="0"/>
            <a:r>
              <a:rPr lang="en-US"/>
              <a:t>Click to edit Master text styles</a:t>
            </a:r>
          </a:p>
          <a:p>
            <a:pPr lvl="1"/>
            <a:r>
              <a:rPr lang="en-US"/>
              <a:t>Second level</a:t>
            </a:r>
          </a:p>
        </p:txBody>
      </p:sp>
      <p:sp>
        <p:nvSpPr>
          <p:cNvPr id="23" name="Rectangle 22">
            <a:extLst>
              <a:ext uri="{FF2B5EF4-FFF2-40B4-BE49-F238E27FC236}">
                <a16:creationId xmlns:a16="http://schemas.microsoft.com/office/drawing/2014/main" id="{32537277-8CB3-4569-DFBD-FFE2B65A2A31}"/>
              </a:ext>
            </a:extLst>
          </p:cNvPr>
          <p:cNvSpPr/>
          <p:nvPr userDrawn="1"/>
        </p:nvSpPr>
        <p:spPr>
          <a:xfrm>
            <a:off x="0" y="5390865"/>
            <a:ext cx="12192000" cy="14645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F60061-7C29-0BCF-3B5E-5F1808EFCFB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D45F683-E92C-84BB-7C3F-940E5C8E56AD}"/>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22" name="Content Placeholder 18">
            <a:extLst>
              <a:ext uri="{FF2B5EF4-FFF2-40B4-BE49-F238E27FC236}">
                <a16:creationId xmlns:a16="http://schemas.microsoft.com/office/drawing/2014/main" id="{7F3B0E16-DF2D-D629-8587-B41DBBFD8EEE}"/>
              </a:ext>
            </a:extLst>
          </p:cNvPr>
          <p:cNvSpPr>
            <a:spLocks noGrp="1"/>
          </p:cNvSpPr>
          <p:nvPr>
            <p:ph sz="quarter" idx="19"/>
          </p:nvPr>
        </p:nvSpPr>
        <p:spPr>
          <a:xfrm>
            <a:off x="381000" y="5530334"/>
            <a:ext cx="11429999" cy="276999"/>
          </a:xfrm>
          <a:prstGeom prst="rect">
            <a:avLst/>
          </a:prstGeom>
        </p:spPr>
        <p:txBody>
          <a:bodyPr/>
          <a:lstStyle>
            <a:lvl1pPr>
              <a:spcBef>
                <a:spcPts val="0"/>
              </a:spcBef>
              <a:defRPr sz="1800" b="0">
                <a:solidFill>
                  <a:schemeClr val="tx1"/>
                </a:solidFill>
              </a:defRPr>
            </a:lvl1pPr>
            <a:lvl2pPr>
              <a:spcBef>
                <a:spcPts val="0"/>
              </a:spcBef>
              <a:defRPr sz="1200">
                <a:solidFill>
                  <a:schemeClr val="tx1"/>
                </a:solidFill>
              </a:defRPr>
            </a:lvl2pPr>
            <a:lvl3pPr>
              <a:spcBef>
                <a:spcPts val="0"/>
              </a:spcBef>
              <a:defRPr>
                <a:solidFill>
                  <a:schemeClr val="tx1"/>
                </a:solidFill>
              </a:defRPr>
            </a:lvl3pPr>
            <a:lvl4pPr>
              <a:spcBef>
                <a:spcPts val="0"/>
              </a:spcBef>
              <a:defRPr>
                <a:solidFill>
                  <a:schemeClr val="tx1"/>
                </a:solidFill>
              </a:defRPr>
            </a:lvl4pPr>
            <a:lvl5pPr>
              <a:spcBef>
                <a:spcPts val="0"/>
              </a:spcBef>
              <a:defRPr>
                <a:solidFill>
                  <a:schemeClr val="tx1"/>
                </a:solidFill>
              </a:defRPr>
            </a:lvl5pPr>
          </a:lstStyle>
          <a:p>
            <a:pPr lvl="0"/>
            <a:r>
              <a:rPr lang="en-US"/>
              <a:t>Click to edit Master text styles</a:t>
            </a:r>
          </a:p>
        </p:txBody>
      </p:sp>
      <p:pic>
        <p:nvPicPr>
          <p:cNvPr id="24" name="Graphic 23">
            <a:extLst>
              <a:ext uri="{FF2B5EF4-FFF2-40B4-BE49-F238E27FC236}">
                <a16:creationId xmlns:a16="http://schemas.microsoft.com/office/drawing/2014/main" id="{69D247A7-329A-824A-CD9F-2DBB6816D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89997"/>
            <a:ext cx="1737800" cy="232568"/>
          </a:xfrm>
          <a:prstGeom prst="rect">
            <a:avLst/>
          </a:prstGeom>
        </p:spPr>
      </p:pic>
      <p:cxnSp>
        <p:nvCxnSpPr>
          <p:cNvPr id="5" name="Straight Connector 4">
            <a:extLst>
              <a:ext uri="{FF2B5EF4-FFF2-40B4-BE49-F238E27FC236}">
                <a16:creationId xmlns:a16="http://schemas.microsoft.com/office/drawing/2014/main" id="{9171EA54-72FD-5DCD-D9DF-E799ED12C54D}"/>
              </a:ext>
            </a:extLst>
          </p:cNvPr>
          <p:cNvCxnSpPr/>
          <p:nvPr userDrawn="1"/>
        </p:nvCxnSpPr>
        <p:spPr>
          <a:xfrm>
            <a:off x="4109244" y="1714500"/>
            <a:ext cx="0" cy="3348990"/>
          </a:xfrm>
          <a:prstGeom prst="line">
            <a:avLst/>
          </a:prstGeom>
          <a:ln w="12700" cap="rnd">
            <a:solidFill>
              <a:schemeClr val="accent2"/>
            </a:solidFill>
            <a:round/>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630C5E3-92FA-447D-3D09-A654EFDB8FB4}"/>
              </a:ext>
            </a:extLst>
          </p:cNvPr>
          <p:cNvCxnSpPr/>
          <p:nvPr userDrawn="1"/>
        </p:nvCxnSpPr>
        <p:spPr>
          <a:xfrm>
            <a:off x="8082757" y="1714500"/>
            <a:ext cx="0" cy="3348990"/>
          </a:xfrm>
          <a:prstGeom prst="line">
            <a:avLst/>
          </a:prstGeom>
          <a:ln w="12700" cap="rnd">
            <a:solidFill>
              <a:schemeClr val="accent2"/>
            </a:solidFill>
            <a:round/>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4D11334-B14B-1A4C-4C0E-A869C7DF2B67}"/>
              </a:ext>
            </a:extLst>
          </p:cNvPr>
          <p:cNvCxnSpPr/>
          <p:nvPr userDrawn="1"/>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1C3B2FD-BB19-99EF-6E39-1F028900A3CE}"/>
              </a:ext>
            </a:extLst>
          </p:cNvPr>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C6FBCA3-1886-D211-4D6E-9A5E91518EB6}"/>
              </a:ext>
            </a:extLst>
          </p:cNvPr>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CF77703-1AE5-9117-D17F-ACE21D84F287}"/>
              </a:ext>
            </a:extLst>
          </p:cNvPr>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98F2C3F-F0EB-04B2-11A5-27DE826424A7}"/>
              </a:ext>
            </a:extLst>
          </p:cNvPr>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9D3737F-6F11-E274-9C2F-CDCB659699A1}"/>
              </a:ext>
            </a:extLst>
          </p:cNvPr>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72848A0-BA61-9E52-E296-E99A4DD96EF2}"/>
              </a:ext>
            </a:extLst>
          </p:cNvPr>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F5712-60C1-30CF-9265-EED3B2B6FE03}"/>
              </a:ext>
            </a:extLst>
          </p:cNvPr>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F673429-5B23-1A75-90FA-A52D426D25E5}"/>
              </a:ext>
            </a:extLst>
          </p:cNvPr>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4226A57-33C4-C47D-5F23-FC5388AA3A4E}"/>
              </a:ext>
            </a:extLst>
          </p:cNvPr>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38935FB-0277-BD2E-63CE-0D8922CDE3C7}"/>
              </a:ext>
            </a:extLst>
          </p:cNvPr>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44C69E5-2731-2AA7-E42F-99BA04FBF285}"/>
              </a:ext>
            </a:extLst>
          </p:cNvPr>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29A53E2-6E96-F6B7-ABE3-1E4A0AB0352A}"/>
              </a:ext>
            </a:extLst>
          </p:cNvPr>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76AB1BB-ACE3-49B7-8344-2F60E6C9AC12}"/>
              </a:ext>
            </a:extLst>
          </p:cNvPr>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69F629D-CFB1-AA17-B7B6-99E31D27BFB1}"/>
              </a:ext>
            </a:extLst>
          </p:cNvPr>
          <p:cNvCxnSpPr/>
          <p:nvPr userDrawn="1"/>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482F2C6-AFE6-EB2A-3600-0A9E985BC0F8}"/>
              </a:ext>
            </a:extLst>
          </p:cNvPr>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E5E4903-1B5A-DB5C-23A2-FA4AB16598A2}"/>
              </a:ext>
            </a:extLst>
          </p:cNvPr>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9BBE952-0445-76EC-0311-A38C39C7F316}"/>
              </a:ext>
            </a:extLst>
          </p:cNvPr>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EFDD768-0145-CCA4-FEF6-B94DC16B7742}"/>
              </a:ext>
            </a:extLst>
          </p:cNvPr>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DB263D6-8D23-12F3-6F6D-6E1E356C95DF}"/>
              </a:ext>
            </a:extLst>
          </p:cNvPr>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8B74DEF-BB5C-6FC3-6CE3-5566D53C620D}"/>
              </a:ext>
            </a:extLst>
          </p:cNvPr>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3F557B8-DA5D-B13E-16AB-28B6CE7875C8}"/>
              </a:ext>
            </a:extLst>
          </p:cNvPr>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96161EB-7FA3-C033-CD85-563F5E99311E}"/>
              </a:ext>
            </a:extLst>
          </p:cNvPr>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8AA2D7B-3E41-D6EB-7AB5-9FAA8725A43F}"/>
              </a:ext>
            </a:extLst>
          </p:cNvPr>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C0A50C0-CA58-000B-8234-2FA70E0C2383}"/>
              </a:ext>
            </a:extLst>
          </p:cNvPr>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F047A3E-EC46-6254-444A-7AACED2F7E05}"/>
              </a:ext>
            </a:extLst>
          </p:cNvPr>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EA660E6-2D65-A70B-A7B7-648E29AC9C54}"/>
              </a:ext>
            </a:extLst>
          </p:cNvPr>
          <p:cNvCxnSpPr/>
          <p:nvPr userDrawn="1"/>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99B5B5D-21E3-E996-7D83-66AE2AE0B6AE}"/>
              </a:ext>
            </a:extLst>
          </p:cNvPr>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F6F32ED-2ACB-8DC9-F97A-1E14A8910457}"/>
              </a:ext>
            </a:extLst>
          </p:cNvPr>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72CBBAF-A897-126B-18CA-279742616EE8}"/>
              </a:ext>
            </a:extLst>
          </p:cNvPr>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8D37994-0E4C-C0D4-E53D-F4A02564BE25}"/>
              </a:ext>
            </a:extLst>
          </p:cNvPr>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C724783-DE7C-503F-D216-9E4FE0CA59D5}"/>
              </a:ext>
            </a:extLst>
          </p:cNvPr>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83E4018-F90B-F9F7-284D-AC8518C41996}"/>
              </a:ext>
            </a:extLst>
          </p:cNvPr>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F5BF4CD-BB92-A6E5-2415-69B6FB8ED99D}"/>
              </a:ext>
            </a:extLst>
          </p:cNvPr>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DE61C89-CE31-C82E-4694-B5C2D285C612}"/>
              </a:ext>
            </a:extLst>
          </p:cNvPr>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46674E7-6E70-74F1-9977-0801A381F086}"/>
              </a:ext>
            </a:extLst>
          </p:cNvPr>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4208007-17FB-7ED2-7738-1553555AD948}"/>
              </a:ext>
            </a:extLst>
          </p:cNvPr>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569EC34-2E59-A8D2-87D7-B63702B84E2D}"/>
              </a:ext>
            </a:extLst>
          </p:cNvPr>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BC06CD0-1F26-EA2B-C489-B5E55CFB1817}"/>
              </a:ext>
            </a:extLst>
          </p:cNvPr>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F9C318E-B07E-8F24-43FB-90F8928B00D5}"/>
              </a:ext>
            </a:extLst>
          </p:cNvPr>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A16373B-2561-C327-1A94-0AA9554BFFE5}"/>
              </a:ext>
            </a:extLst>
          </p:cNvPr>
          <p:cNvCxnSpPr/>
          <p:nvPr userDrawn="1"/>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EC222CF-2183-5BC3-5ECA-8B330A34990C}"/>
              </a:ext>
            </a:extLst>
          </p:cNvPr>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DAB5707-9C8B-74B5-6A7F-0D45A5583639}"/>
              </a:ext>
            </a:extLst>
          </p:cNvPr>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950F94F6-10AB-B9C8-0A08-9E9A15ACFDF2}"/>
              </a:ext>
            </a:extLst>
          </p:cNvPr>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E0724CA-5708-EA75-64CA-61A4711505D8}"/>
              </a:ext>
            </a:extLst>
          </p:cNvPr>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7A7132B-4538-B69A-8405-8D48EF85146E}"/>
              </a:ext>
            </a:extLst>
          </p:cNvPr>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38DC183-02C3-5406-5F9B-9D8BB1F181AA}"/>
              </a:ext>
            </a:extLst>
          </p:cNvPr>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3EA2E54-2415-A8B0-6DD1-E49C4964D7FA}"/>
              </a:ext>
            </a:extLst>
          </p:cNvPr>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3802F3D6-0393-530D-631A-7456B8D36E00}"/>
              </a:ext>
            </a:extLst>
          </p:cNvPr>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D0D8802-7856-6E34-CDE1-D5CACC68CFBA}"/>
              </a:ext>
            </a:extLst>
          </p:cNvPr>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374DC60-3331-8480-09EC-82BEF9EC85C7}"/>
              </a:ext>
            </a:extLst>
          </p:cNvPr>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B833F46-8926-6324-CFCA-5AC5CE562C31}"/>
              </a:ext>
            </a:extLst>
          </p:cNvPr>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479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DF90-F850-8E0D-8838-60CD2054715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BEEFF41-A9BE-D341-DEEB-52195899DFE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5C40F99-FFF9-624C-0B6F-10EA9D43138F}"/>
              </a:ext>
            </a:extLst>
          </p:cNvPr>
          <p:cNvSpPr>
            <a:spLocks noGrp="1"/>
          </p:cNvSpPr>
          <p:nvPr>
            <p:ph type="sldNum" sz="quarter" idx="11"/>
          </p:nvPr>
        </p:nvSpPr>
        <p:spPr/>
        <p:txBody>
          <a:bodyPr/>
          <a:lstStyle/>
          <a:p>
            <a:fld id="{5857310F-B14D-411D-AE31-FBA04AFE629D}" type="slidenum">
              <a:rPr lang="en-US" smtClean="0"/>
              <a:pPr/>
              <a:t>‹#›</a:t>
            </a:fld>
            <a:endParaRPr lang="en-US" dirty="0"/>
          </a:p>
        </p:txBody>
      </p:sp>
      <p:sp>
        <p:nvSpPr>
          <p:cNvPr id="14" name="Content Placeholder 13">
            <a:extLst>
              <a:ext uri="{FF2B5EF4-FFF2-40B4-BE49-F238E27FC236}">
                <a16:creationId xmlns:a16="http://schemas.microsoft.com/office/drawing/2014/main" id="{83CDD46E-CEC3-ABF7-55DA-C46BBBB72162}"/>
              </a:ext>
            </a:extLst>
          </p:cNvPr>
          <p:cNvSpPr>
            <a:spLocks noGrp="1"/>
          </p:cNvSpPr>
          <p:nvPr>
            <p:ph sz="quarter" idx="12"/>
          </p:nvPr>
        </p:nvSpPr>
        <p:spPr>
          <a:xfrm>
            <a:off x="381000" y="4360747"/>
            <a:ext cx="11430000" cy="276999"/>
          </a:xfrm>
        </p:spPr>
        <p:txBody>
          <a:bodyPr/>
          <a:lstStyle>
            <a:lvl1pPr>
              <a:defRPr b="0">
                <a:solidFill>
                  <a:schemeClr val="tx1"/>
                </a:solidFill>
              </a:defRPr>
            </a:lvl1pPr>
          </a:lstStyle>
          <a:p>
            <a:pPr lvl="0"/>
            <a:r>
              <a:rPr lang="en-US"/>
              <a:t>Click to edit Master text styles</a:t>
            </a:r>
          </a:p>
        </p:txBody>
      </p:sp>
      <p:sp>
        <p:nvSpPr>
          <p:cNvPr id="39" name="Content Placeholder 38">
            <a:extLst>
              <a:ext uri="{FF2B5EF4-FFF2-40B4-BE49-F238E27FC236}">
                <a16:creationId xmlns:a16="http://schemas.microsoft.com/office/drawing/2014/main" id="{56288481-1B21-2EC1-4124-769B66810D05}"/>
              </a:ext>
            </a:extLst>
          </p:cNvPr>
          <p:cNvSpPr>
            <a:spLocks noGrp="1"/>
          </p:cNvSpPr>
          <p:nvPr>
            <p:ph sz="quarter" idx="31" hasCustomPrompt="1"/>
          </p:nvPr>
        </p:nvSpPr>
        <p:spPr>
          <a:xfrm>
            <a:off x="387350" y="1862138"/>
            <a:ext cx="1776413" cy="2197100"/>
          </a:xfrm>
          <a:prstGeom prst="roundRect">
            <a:avLst>
              <a:gd name="adj" fmla="val 4747"/>
            </a:avLst>
          </a:prstGeom>
          <a:noFill/>
          <a:ln>
            <a:solidFill>
              <a:schemeClr val="accent1"/>
            </a:solid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0" name="Content Placeholder 38">
            <a:extLst>
              <a:ext uri="{FF2B5EF4-FFF2-40B4-BE49-F238E27FC236}">
                <a16:creationId xmlns:a16="http://schemas.microsoft.com/office/drawing/2014/main" id="{19B57A7A-537D-F75E-D503-D4345F00554E}"/>
              </a:ext>
            </a:extLst>
          </p:cNvPr>
          <p:cNvSpPr>
            <a:spLocks noGrp="1"/>
          </p:cNvSpPr>
          <p:nvPr>
            <p:ph sz="quarter" idx="32" hasCustomPrompt="1"/>
          </p:nvPr>
        </p:nvSpPr>
        <p:spPr>
          <a:xfrm>
            <a:off x="10034587" y="1862138"/>
            <a:ext cx="1776413" cy="2197100"/>
          </a:xfrm>
          <a:prstGeom prst="roundRect">
            <a:avLst>
              <a:gd name="adj" fmla="val 4747"/>
            </a:avLst>
          </a:prstGeom>
          <a:noFill/>
          <a:ln>
            <a:solidFill>
              <a:schemeClr val="accent1"/>
            </a:solid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1" name="Content Placeholder 38">
            <a:extLst>
              <a:ext uri="{FF2B5EF4-FFF2-40B4-BE49-F238E27FC236}">
                <a16:creationId xmlns:a16="http://schemas.microsoft.com/office/drawing/2014/main" id="{125DF7B7-0C0A-1861-8A01-0C8EEC770DA6}"/>
              </a:ext>
            </a:extLst>
          </p:cNvPr>
          <p:cNvSpPr>
            <a:spLocks noGrp="1"/>
          </p:cNvSpPr>
          <p:nvPr>
            <p:ph sz="quarter" idx="33" hasCustomPrompt="1"/>
          </p:nvPr>
        </p:nvSpPr>
        <p:spPr>
          <a:xfrm>
            <a:off x="2316797" y="1862138"/>
            <a:ext cx="1776413" cy="2197100"/>
          </a:xfrm>
          <a:prstGeom prst="roundRect">
            <a:avLst>
              <a:gd name="adj" fmla="val 4747"/>
            </a:avLst>
          </a:prstGeom>
          <a:noFill/>
          <a:ln>
            <a:solidFill>
              <a:schemeClr val="accent1"/>
            </a:solid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2" name="Content Placeholder 38">
            <a:extLst>
              <a:ext uri="{FF2B5EF4-FFF2-40B4-BE49-F238E27FC236}">
                <a16:creationId xmlns:a16="http://schemas.microsoft.com/office/drawing/2014/main" id="{0BCE2E98-95A3-C7DA-4D5F-636954BAF2F6}"/>
              </a:ext>
            </a:extLst>
          </p:cNvPr>
          <p:cNvSpPr>
            <a:spLocks noGrp="1"/>
          </p:cNvSpPr>
          <p:nvPr>
            <p:ph sz="quarter" idx="34" hasCustomPrompt="1"/>
          </p:nvPr>
        </p:nvSpPr>
        <p:spPr>
          <a:xfrm>
            <a:off x="4246244" y="1862138"/>
            <a:ext cx="1776413" cy="2197100"/>
          </a:xfrm>
          <a:prstGeom prst="roundRect">
            <a:avLst>
              <a:gd name="adj" fmla="val 4747"/>
            </a:avLst>
          </a:prstGeom>
          <a:noFill/>
          <a:ln>
            <a:solidFill>
              <a:schemeClr val="accent1"/>
            </a:solid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3" name="Content Placeholder 38">
            <a:extLst>
              <a:ext uri="{FF2B5EF4-FFF2-40B4-BE49-F238E27FC236}">
                <a16:creationId xmlns:a16="http://schemas.microsoft.com/office/drawing/2014/main" id="{33DDB063-7F3E-517F-A520-39C073810A39}"/>
              </a:ext>
            </a:extLst>
          </p:cNvPr>
          <p:cNvSpPr>
            <a:spLocks noGrp="1"/>
          </p:cNvSpPr>
          <p:nvPr>
            <p:ph sz="quarter" idx="35" hasCustomPrompt="1"/>
          </p:nvPr>
        </p:nvSpPr>
        <p:spPr>
          <a:xfrm>
            <a:off x="6175691" y="1862138"/>
            <a:ext cx="1776413" cy="2197100"/>
          </a:xfrm>
          <a:prstGeom prst="roundRect">
            <a:avLst>
              <a:gd name="adj" fmla="val 4747"/>
            </a:avLst>
          </a:prstGeom>
          <a:noFill/>
          <a:ln>
            <a:solidFill>
              <a:schemeClr val="accent1"/>
            </a:solid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4" name="Content Placeholder 38">
            <a:extLst>
              <a:ext uri="{FF2B5EF4-FFF2-40B4-BE49-F238E27FC236}">
                <a16:creationId xmlns:a16="http://schemas.microsoft.com/office/drawing/2014/main" id="{BC35342C-46E3-4034-6199-27858B1CB017}"/>
              </a:ext>
            </a:extLst>
          </p:cNvPr>
          <p:cNvSpPr>
            <a:spLocks noGrp="1"/>
          </p:cNvSpPr>
          <p:nvPr>
            <p:ph sz="quarter" idx="36" hasCustomPrompt="1"/>
          </p:nvPr>
        </p:nvSpPr>
        <p:spPr>
          <a:xfrm>
            <a:off x="8105138" y="1862138"/>
            <a:ext cx="1776413" cy="2197100"/>
          </a:xfrm>
          <a:prstGeom prst="roundRect">
            <a:avLst>
              <a:gd name="adj" fmla="val 4747"/>
            </a:avLst>
          </a:prstGeom>
          <a:noFill/>
          <a:ln>
            <a:solidFill>
              <a:schemeClr val="accent1"/>
            </a:solid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Tree>
    <p:extLst>
      <p:ext uri="{BB962C8B-B14F-4D97-AF65-F5344CB8AC3E}">
        <p14:creationId xmlns:p14="http://schemas.microsoft.com/office/powerpoint/2010/main" val="3874165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cess flow fil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DF90-F850-8E0D-8838-60CD2054715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BEEFF41-A9BE-D341-DEEB-52195899DFE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5C40F99-FFF9-624C-0B6F-10EA9D43138F}"/>
              </a:ext>
            </a:extLst>
          </p:cNvPr>
          <p:cNvSpPr>
            <a:spLocks noGrp="1"/>
          </p:cNvSpPr>
          <p:nvPr>
            <p:ph type="sldNum" sz="quarter" idx="11"/>
          </p:nvPr>
        </p:nvSpPr>
        <p:spPr/>
        <p:txBody>
          <a:bodyPr/>
          <a:lstStyle/>
          <a:p>
            <a:fld id="{5857310F-B14D-411D-AE31-FBA04AFE629D}" type="slidenum">
              <a:rPr lang="en-US" smtClean="0"/>
              <a:pPr/>
              <a:t>‹#›</a:t>
            </a:fld>
            <a:endParaRPr lang="en-US" dirty="0"/>
          </a:p>
        </p:txBody>
      </p:sp>
      <p:sp>
        <p:nvSpPr>
          <p:cNvPr id="14" name="Content Placeholder 13">
            <a:extLst>
              <a:ext uri="{FF2B5EF4-FFF2-40B4-BE49-F238E27FC236}">
                <a16:creationId xmlns:a16="http://schemas.microsoft.com/office/drawing/2014/main" id="{83CDD46E-CEC3-ABF7-55DA-C46BBBB72162}"/>
              </a:ext>
            </a:extLst>
          </p:cNvPr>
          <p:cNvSpPr>
            <a:spLocks noGrp="1"/>
          </p:cNvSpPr>
          <p:nvPr>
            <p:ph sz="quarter" idx="12"/>
          </p:nvPr>
        </p:nvSpPr>
        <p:spPr>
          <a:xfrm>
            <a:off x="381000" y="4360747"/>
            <a:ext cx="11430000" cy="276999"/>
          </a:xfrm>
        </p:spPr>
        <p:txBody>
          <a:bodyPr/>
          <a:lstStyle>
            <a:lvl1pPr>
              <a:defRPr b="0">
                <a:solidFill>
                  <a:schemeClr val="tx1"/>
                </a:solidFill>
              </a:defRPr>
            </a:lvl1pPr>
          </a:lstStyle>
          <a:p>
            <a:pPr lvl="0"/>
            <a:r>
              <a:rPr lang="en-US"/>
              <a:t>Click to edit Master text styles</a:t>
            </a:r>
          </a:p>
        </p:txBody>
      </p:sp>
      <p:sp>
        <p:nvSpPr>
          <p:cNvPr id="39" name="Content Placeholder 38">
            <a:extLst>
              <a:ext uri="{FF2B5EF4-FFF2-40B4-BE49-F238E27FC236}">
                <a16:creationId xmlns:a16="http://schemas.microsoft.com/office/drawing/2014/main" id="{56288481-1B21-2EC1-4124-769B66810D05}"/>
              </a:ext>
            </a:extLst>
          </p:cNvPr>
          <p:cNvSpPr>
            <a:spLocks noGrp="1"/>
          </p:cNvSpPr>
          <p:nvPr>
            <p:ph sz="quarter" idx="31" hasCustomPrompt="1"/>
          </p:nvPr>
        </p:nvSpPr>
        <p:spPr>
          <a:xfrm>
            <a:off x="387350" y="1862138"/>
            <a:ext cx="1776413" cy="2197100"/>
          </a:xfrm>
          <a:prstGeom prst="roundRect">
            <a:avLst>
              <a:gd name="adj" fmla="val 4747"/>
            </a:avLst>
          </a:prstGeom>
          <a:solidFill>
            <a:schemeClr val="bg2"/>
          </a:solidFill>
          <a:ln>
            <a:no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0" name="Content Placeholder 38">
            <a:extLst>
              <a:ext uri="{FF2B5EF4-FFF2-40B4-BE49-F238E27FC236}">
                <a16:creationId xmlns:a16="http://schemas.microsoft.com/office/drawing/2014/main" id="{19B57A7A-537D-F75E-D503-D4345F00554E}"/>
              </a:ext>
            </a:extLst>
          </p:cNvPr>
          <p:cNvSpPr>
            <a:spLocks noGrp="1"/>
          </p:cNvSpPr>
          <p:nvPr>
            <p:ph sz="quarter" idx="32" hasCustomPrompt="1"/>
          </p:nvPr>
        </p:nvSpPr>
        <p:spPr>
          <a:xfrm>
            <a:off x="10034587" y="1862138"/>
            <a:ext cx="1776413" cy="2197100"/>
          </a:xfrm>
          <a:prstGeom prst="roundRect">
            <a:avLst>
              <a:gd name="adj" fmla="val 4747"/>
            </a:avLst>
          </a:prstGeom>
          <a:solidFill>
            <a:schemeClr val="bg2"/>
          </a:solidFill>
          <a:ln>
            <a:no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1" name="Content Placeholder 38">
            <a:extLst>
              <a:ext uri="{FF2B5EF4-FFF2-40B4-BE49-F238E27FC236}">
                <a16:creationId xmlns:a16="http://schemas.microsoft.com/office/drawing/2014/main" id="{125DF7B7-0C0A-1861-8A01-0C8EEC770DA6}"/>
              </a:ext>
            </a:extLst>
          </p:cNvPr>
          <p:cNvSpPr>
            <a:spLocks noGrp="1"/>
          </p:cNvSpPr>
          <p:nvPr>
            <p:ph sz="quarter" idx="33" hasCustomPrompt="1"/>
          </p:nvPr>
        </p:nvSpPr>
        <p:spPr>
          <a:xfrm>
            <a:off x="2316797" y="1862138"/>
            <a:ext cx="1776413" cy="2197100"/>
          </a:xfrm>
          <a:prstGeom prst="roundRect">
            <a:avLst>
              <a:gd name="adj" fmla="val 4747"/>
            </a:avLst>
          </a:prstGeom>
          <a:solidFill>
            <a:schemeClr val="bg2"/>
          </a:solidFill>
          <a:ln>
            <a:no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2" name="Content Placeholder 38">
            <a:extLst>
              <a:ext uri="{FF2B5EF4-FFF2-40B4-BE49-F238E27FC236}">
                <a16:creationId xmlns:a16="http://schemas.microsoft.com/office/drawing/2014/main" id="{0BCE2E98-95A3-C7DA-4D5F-636954BAF2F6}"/>
              </a:ext>
            </a:extLst>
          </p:cNvPr>
          <p:cNvSpPr>
            <a:spLocks noGrp="1"/>
          </p:cNvSpPr>
          <p:nvPr>
            <p:ph sz="quarter" idx="34" hasCustomPrompt="1"/>
          </p:nvPr>
        </p:nvSpPr>
        <p:spPr>
          <a:xfrm>
            <a:off x="4246244" y="1862138"/>
            <a:ext cx="1776413" cy="2197100"/>
          </a:xfrm>
          <a:prstGeom prst="roundRect">
            <a:avLst>
              <a:gd name="adj" fmla="val 4747"/>
            </a:avLst>
          </a:prstGeom>
          <a:solidFill>
            <a:schemeClr val="bg2"/>
          </a:solidFill>
          <a:ln>
            <a:no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3" name="Content Placeholder 38">
            <a:extLst>
              <a:ext uri="{FF2B5EF4-FFF2-40B4-BE49-F238E27FC236}">
                <a16:creationId xmlns:a16="http://schemas.microsoft.com/office/drawing/2014/main" id="{33DDB063-7F3E-517F-A520-39C073810A39}"/>
              </a:ext>
            </a:extLst>
          </p:cNvPr>
          <p:cNvSpPr>
            <a:spLocks noGrp="1"/>
          </p:cNvSpPr>
          <p:nvPr>
            <p:ph sz="quarter" idx="35" hasCustomPrompt="1"/>
          </p:nvPr>
        </p:nvSpPr>
        <p:spPr>
          <a:xfrm>
            <a:off x="6175691" y="1862138"/>
            <a:ext cx="1776413" cy="2197100"/>
          </a:xfrm>
          <a:prstGeom prst="roundRect">
            <a:avLst>
              <a:gd name="adj" fmla="val 4747"/>
            </a:avLst>
          </a:prstGeom>
          <a:solidFill>
            <a:schemeClr val="bg2"/>
          </a:solidFill>
          <a:ln>
            <a:no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
        <p:nvSpPr>
          <p:cNvPr id="44" name="Content Placeholder 38">
            <a:extLst>
              <a:ext uri="{FF2B5EF4-FFF2-40B4-BE49-F238E27FC236}">
                <a16:creationId xmlns:a16="http://schemas.microsoft.com/office/drawing/2014/main" id="{BC35342C-46E3-4034-6199-27858B1CB017}"/>
              </a:ext>
            </a:extLst>
          </p:cNvPr>
          <p:cNvSpPr>
            <a:spLocks noGrp="1"/>
          </p:cNvSpPr>
          <p:nvPr>
            <p:ph sz="quarter" idx="36" hasCustomPrompt="1"/>
          </p:nvPr>
        </p:nvSpPr>
        <p:spPr>
          <a:xfrm>
            <a:off x="8105138" y="1862138"/>
            <a:ext cx="1776413" cy="2197100"/>
          </a:xfrm>
          <a:prstGeom prst="roundRect">
            <a:avLst>
              <a:gd name="adj" fmla="val 4747"/>
            </a:avLst>
          </a:prstGeom>
          <a:solidFill>
            <a:schemeClr val="bg2"/>
          </a:solidFill>
          <a:ln>
            <a:noFill/>
          </a:ln>
        </p:spPr>
        <p:txBody>
          <a:bodyPr lIns="91440" rIns="91440"/>
          <a:lstStyle>
            <a:lvl1pPr>
              <a:defRPr lang="en-US" sz="3600" b="1" kern="1200" dirty="0" smtClean="0">
                <a:solidFill>
                  <a:schemeClr val="accent1"/>
                </a:solidFill>
                <a:latin typeface="+mn-lt"/>
                <a:ea typeface="+mn-ea"/>
                <a:cs typeface="+mn-cs"/>
              </a:defRPr>
            </a:lvl1pPr>
            <a:lvl2pPr>
              <a:spcBef>
                <a:spcPts val="3000"/>
              </a:spcBef>
              <a:defRPr lang="en-US" sz="2000" kern="1200" dirty="0" smtClean="0">
                <a:solidFill>
                  <a:schemeClr val="tx1"/>
                </a:solidFill>
                <a:latin typeface="+mn-lt"/>
                <a:ea typeface="+mn-ea"/>
                <a:cs typeface="+mn-cs"/>
              </a:defRPr>
            </a:lvl2pPr>
          </a:lstStyle>
          <a:p>
            <a:pPr lvl="0"/>
            <a:r>
              <a:rPr lang="en-US" dirty="0"/>
              <a:t>First level</a:t>
            </a:r>
          </a:p>
          <a:p>
            <a:pPr lvl="1"/>
            <a:r>
              <a:rPr lang="en-US" dirty="0"/>
              <a:t>Second level</a:t>
            </a:r>
          </a:p>
        </p:txBody>
      </p:sp>
    </p:spTree>
    <p:extLst>
      <p:ext uri="{BB962C8B-B14F-4D97-AF65-F5344CB8AC3E}">
        <p14:creationId xmlns:p14="http://schemas.microsoft.com/office/powerpoint/2010/main" val="223721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ction ste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45DD-18A2-E42D-DEFF-3F2174B194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5A3CAF3-BC0E-CC75-F2EE-6CAF9304BF0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4DB1B906-7C6D-EC80-6B1E-0F4267DFB00C}"/>
              </a:ext>
            </a:extLst>
          </p:cNvPr>
          <p:cNvSpPr>
            <a:spLocks noGrp="1"/>
          </p:cNvSpPr>
          <p:nvPr>
            <p:ph type="sldNum" sz="quarter" idx="11"/>
          </p:nvPr>
        </p:nvSpPr>
        <p:spPr/>
        <p:txBody>
          <a:bodyPr/>
          <a:lstStyle/>
          <a:p>
            <a:fld id="{5857310F-B14D-411D-AE31-FBA04AFE629D}" type="slidenum">
              <a:rPr lang="en-US" smtClean="0"/>
              <a:pPr/>
              <a:t>‹#›</a:t>
            </a:fld>
            <a:endParaRPr lang="en-US" dirty="0"/>
          </a:p>
        </p:txBody>
      </p:sp>
      <p:sp>
        <p:nvSpPr>
          <p:cNvPr id="30" name="Content Placeholder 29">
            <a:extLst>
              <a:ext uri="{FF2B5EF4-FFF2-40B4-BE49-F238E27FC236}">
                <a16:creationId xmlns:a16="http://schemas.microsoft.com/office/drawing/2014/main" id="{37B65A6E-3F57-FA1B-1E1F-01106CD33379}"/>
              </a:ext>
            </a:extLst>
          </p:cNvPr>
          <p:cNvSpPr>
            <a:spLocks noGrp="1"/>
          </p:cNvSpPr>
          <p:nvPr>
            <p:ph sz="quarter" idx="27"/>
          </p:nvPr>
        </p:nvSpPr>
        <p:spPr>
          <a:xfrm>
            <a:off x="381000" y="1714500"/>
            <a:ext cx="2112081" cy="3386614"/>
          </a:xfrm>
          <a:prstGeom prst="roundRect">
            <a:avLst>
              <a:gd name="adj" fmla="val 5249"/>
            </a:avLst>
          </a:prstGeom>
          <a:solidFill>
            <a:schemeClr val="bg2"/>
          </a:solidFill>
        </p:spPr>
        <p:txBody>
          <a:bodyPr lIns="91440" tIns="91440" rIns="91440" bIns="91440">
            <a:noAutofit/>
          </a:bodyPr>
          <a:lstStyle>
            <a:lvl2pPr>
              <a:spcBef>
                <a:spcPts val="3600"/>
              </a:spcBef>
              <a:defRPr b="1"/>
            </a:lvl2pPr>
            <a:lvl3pPr marL="0" indent="0">
              <a:buNone/>
              <a:defRPr/>
            </a:lvl3pPr>
            <a:lvl4pPr marL="119063" indent="-109538">
              <a:tabLst/>
              <a:defRPr/>
            </a:lvl4pPr>
            <a:lvl5pPr marL="249238" indent="-1095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29">
            <a:extLst>
              <a:ext uri="{FF2B5EF4-FFF2-40B4-BE49-F238E27FC236}">
                <a16:creationId xmlns:a16="http://schemas.microsoft.com/office/drawing/2014/main" id="{E375D2E4-92A9-9D9A-A752-9FEFB45CE7BE}"/>
              </a:ext>
            </a:extLst>
          </p:cNvPr>
          <p:cNvSpPr>
            <a:spLocks noGrp="1"/>
          </p:cNvSpPr>
          <p:nvPr>
            <p:ph sz="quarter" idx="28"/>
          </p:nvPr>
        </p:nvSpPr>
        <p:spPr>
          <a:xfrm>
            <a:off x="2708716" y="1714500"/>
            <a:ext cx="2112081" cy="3386614"/>
          </a:xfrm>
          <a:prstGeom prst="roundRect">
            <a:avLst>
              <a:gd name="adj" fmla="val 5249"/>
            </a:avLst>
          </a:prstGeom>
          <a:solidFill>
            <a:schemeClr val="bg2"/>
          </a:solidFill>
        </p:spPr>
        <p:txBody>
          <a:bodyPr lIns="91440" tIns="91440" rIns="91440" bIns="91440">
            <a:noAutofit/>
          </a:bodyPr>
          <a:lstStyle>
            <a:lvl2pPr>
              <a:spcBef>
                <a:spcPts val="3600"/>
              </a:spcBef>
              <a:defRPr b="1"/>
            </a:lvl2pPr>
            <a:lvl3pPr marL="0" indent="0">
              <a:buNone/>
              <a:defRPr/>
            </a:lvl3pPr>
            <a:lvl4pPr marL="119063" indent="-109538">
              <a:tabLst/>
              <a:defRPr/>
            </a:lvl4pPr>
            <a:lvl5pPr marL="249238" indent="-1095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29">
            <a:extLst>
              <a:ext uri="{FF2B5EF4-FFF2-40B4-BE49-F238E27FC236}">
                <a16:creationId xmlns:a16="http://schemas.microsoft.com/office/drawing/2014/main" id="{78305130-7F86-B358-3290-6E1C6D04DCDA}"/>
              </a:ext>
            </a:extLst>
          </p:cNvPr>
          <p:cNvSpPr>
            <a:spLocks noGrp="1"/>
          </p:cNvSpPr>
          <p:nvPr>
            <p:ph sz="quarter" idx="29"/>
          </p:nvPr>
        </p:nvSpPr>
        <p:spPr>
          <a:xfrm>
            <a:off x="5036432" y="1714500"/>
            <a:ext cx="2112081" cy="3386614"/>
          </a:xfrm>
          <a:prstGeom prst="roundRect">
            <a:avLst>
              <a:gd name="adj" fmla="val 5249"/>
            </a:avLst>
          </a:prstGeom>
          <a:solidFill>
            <a:schemeClr val="bg2"/>
          </a:solidFill>
        </p:spPr>
        <p:txBody>
          <a:bodyPr lIns="91440" tIns="91440" rIns="91440" bIns="91440">
            <a:noAutofit/>
          </a:bodyPr>
          <a:lstStyle>
            <a:lvl2pPr>
              <a:spcBef>
                <a:spcPts val="3600"/>
              </a:spcBef>
              <a:defRPr b="1"/>
            </a:lvl2pPr>
            <a:lvl3pPr marL="0" indent="0">
              <a:buNone/>
              <a:defRPr/>
            </a:lvl3pPr>
            <a:lvl4pPr marL="119063" indent="-109538">
              <a:tabLst/>
              <a:defRPr/>
            </a:lvl4pPr>
            <a:lvl5pPr marL="249238" indent="-1095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29">
            <a:extLst>
              <a:ext uri="{FF2B5EF4-FFF2-40B4-BE49-F238E27FC236}">
                <a16:creationId xmlns:a16="http://schemas.microsoft.com/office/drawing/2014/main" id="{36380240-DE78-92FA-60B9-1CF7B6D540FB}"/>
              </a:ext>
            </a:extLst>
          </p:cNvPr>
          <p:cNvSpPr>
            <a:spLocks noGrp="1"/>
          </p:cNvSpPr>
          <p:nvPr>
            <p:ph sz="quarter" idx="30"/>
          </p:nvPr>
        </p:nvSpPr>
        <p:spPr>
          <a:xfrm>
            <a:off x="7364148" y="1714500"/>
            <a:ext cx="2112081" cy="3386614"/>
          </a:xfrm>
          <a:prstGeom prst="roundRect">
            <a:avLst>
              <a:gd name="adj" fmla="val 5249"/>
            </a:avLst>
          </a:prstGeom>
          <a:solidFill>
            <a:schemeClr val="bg2"/>
          </a:solidFill>
        </p:spPr>
        <p:txBody>
          <a:bodyPr lIns="91440" tIns="91440" rIns="91440" bIns="91440">
            <a:noAutofit/>
          </a:bodyPr>
          <a:lstStyle>
            <a:lvl2pPr>
              <a:spcBef>
                <a:spcPts val="3600"/>
              </a:spcBef>
              <a:defRPr b="1"/>
            </a:lvl2pPr>
            <a:lvl3pPr marL="0" indent="0">
              <a:buNone/>
              <a:defRPr/>
            </a:lvl3pPr>
            <a:lvl4pPr marL="119063" indent="-109538">
              <a:tabLst/>
              <a:defRPr/>
            </a:lvl4pPr>
            <a:lvl5pPr marL="249238" indent="-1095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Content Placeholder 29">
            <a:extLst>
              <a:ext uri="{FF2B5EF4-FFF2-40B4-BE49-F238E27FC236}">
                <a16:creationId xmlns:a16="http://schemas.microsoft.com/office/drawing/2014/main" id="{35669188-0556-1CD2-AB0C-49678BB54B24}"/>
              </a:ext>
            </a:extLst>
          </p:cNvPr>
          <p:cNvSpPr>
            <a:spLocks noGrp="1"/>
          </p:cNvSpPr>
          <p:nvPr>
            <p:ph sz="quarter" idx="31"/>
          </p:nvPr>
        </p:nvSpPr>
        <p:spPr>
          <a:xfrm>
            <a:off x="9691863" y="1714500"/>
            <a:ext cx="2112081" cy="3386614"/>
          </a:xfrm>
          <a:prstGeom prst="roundRect">
            <a:avLst>
              <a:gd name="adj" fmla="val 5249"/>
            </a:avLst>
          </a:prstGeom>
          <a:solidFill>
            <a:schemeClr val="bg2"/>
          </a:solidFill>
        </p:spPr>
        <p:txBody>
          <a:bodyPr lIns="91440" tIns="91440" rIns="91440" bIns="91440">
            <a:noAutofit/>
          </a:bodyPr>
          <a:lstStyle>
            <a:lvl2pPr>
              <a:spcBef>
                <a:spcPts val="3600"/>
              </a:spcBef>
              <a:defRPr b="1"/>
            </a:lvl2pPr>
            <a:lvl3pPr marL="0" indent="0">
              <a:buNone/>
              <a:defRPr/>
            </a:lvl3pPr>
            <a:lvl4pPr marL="119063" indent="-109538">
              <a:tabLst/>
              <a:defRPr/>
            </a:lvl4pPr>
            <a:lvl5pPr marL="249238" indent="-1095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6825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ction steps BMS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45DD-18A2-E42D-DEFF-3F2174B194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5A3CAF3-BC0E-CC75-F2EE-6CAF9304BF0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4DB1B906-7C6D-EC80-6B1E-0F4267DFB00C}"/>
              </a:ext>
            </a:extLst>
          </p:cNvPr>
          <p:cNvSpPr>
            <a:spLocks noGrp="1"/>
          </p:cNvSpPr>
          <p:nvPr>
            <p:ph type="sldNum" sz="quarter" idx="11"/>
          </p:nvPr>
        </p:nvSpPr>
        <p:spPr/>
        <p:txBody>
          <a:bodyPr/>
          <a:lstStyle/>
          <a:p>
            <a:fld id="{5857310F-B14D-411D-AE31-FBA04AFE629D}" type="slidenum">
              <a:rPr lang="en-US" smtClean="0"/>
              <a:pPr/>
              <a:t>‹#›</a:t>
            </a:fld>
            <a:endParaRPr lang="en-US" dirty="0"/>
          </a:p>
        </p:txBody>
      </p:sp>
      <p:sp>
        <p:nvSpPr>
          <p:cNvPr id="30" name="Content Placeholder 29">
            <a:extLst>
              <a:ext uri="{FF2B5EF4-FFF2-40B4-BE49-F238E27FC236}">
                <a16:creationId xmlns:a16="http://schemas.microsoft.com/office/drawing/2014/main" id="{37B65A6E-3F57-FA1B-1E1F-01106CD33379}"/>
              </a:ext>
            </a:extLst>
          </p:cNvPr>
          <p:cNvSpPr>
            <a:spLocks noGrp="1"/>
          </p:cNvSpPr>
          <p:nvPr>
            <p:ph sz="quarter" idx="27"/>
          </p:nvPr>
        </p:nvSpPr>
        <p:spPr>
          <a:xfrm>
            <a:off x="381000" y="1714500"/>
            <a:ext cx="2112081" cy="3386614"/>
          </a:xfrm>
          <a:prstGeom prst="roundRect">
            <a:avLst>
              <a:gd name="adj" fmla="val 5249"/>
            </a:avLst>
          </a:prstGeom>
          <a:solidFill>
            <a:schemeClr val="accent1"/>
          </a:solidFill>
        </p:spPr>
        <p:txBody>
          <a:bodyPr lIns="91440" tIns="91440" rIns="91440" bIns="91440">
            <a:noAutofit/>
          </a:bodyPr>
          <a:lstStyle>
            <a:lvl1pPr>
              <a:defRPr>
                <a:solidFill>
                  <a:schemeClr val="bg1"/>
                </a:solidFill>
              </a:defRPr>
            </a:lvl1pPr>
            <a:lvl2pPr>
              <a:spcBef>
                <a:spcPts val="3600"/>
              </a:spcBef>
              <a:defRPr b="1">
                <a:solidFill>
                  <a:schemeClr val="bg1"/>
                </a:solidFill>
              </a:defRPr>
            </a:lvl2pPr>
            <a:lvl3pPr marL="0" indent="0">
              <a:buNone/>
              <a:defRPr>
                <a:solidFill>
                  <a:schemeClr val="bg1"/>
                </a:solidFill>
              </a:defRPr>
            </a:lvl3pPr>
            <a:lvl4pPr marL="119063" indent="-109538">
              <a:tabLst/>
              <a:defRPr>
                <a:solidFill>
                  <a:schemeClr val="bg1"/>
                </a:solidFill>
              </a:defRPr>
            </a:lvl4pPr>
            <a:lvl5pPr marL="249238" indent="-109538">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29">
            <a:extLst>
              <a:ext uri="{FF2B5EF4-FFF2-40B4-BE49-F238E27FC236}">
                <a16:creationId xmlns:a16="http://schemas.microsoft.com/office/drawing/2014/main" id="{E375D2E4-92A9-9D9A-A752-9FEFB45CE7BE}"/>
              </a:ext>
            </a:extLst>
          </p:cNvPr>
          <p:cNvSpPr>
            <a:spLocks noGrp="1"/>
          </p:cNvSpPr>
          <p:nvPr>
            <p:ph sz="quarter" idx="28"/>
          </p:nvPr>
        </p:nvSpPr>
        <p:spPr>
          <a:xfrm>
            <a:off x="2708716" y="1714500"/>
            <a:ext cx="2112081" cy="3386614"/>
          </a:xfrm>
          <a:prstGeom prst="roundRect">
            <a:avLst>
              <a:gd name="adj" fmla="val 5249"/>
            </a:avLst>
          </a:prstGeom>
          <a:solidFill>
            <a:schemeClr val="accent1"/>
          </a:solidFill>
        </p:spPr>
        <p:txBody>
          <a:bodyPr lIns="91440" tIns="91440" rIns="91440" bIns="91440">
            <a:noAutofit/>
          </a:bodyPr>
          <a:lstStyle>
            <a:lvl1pPr>
              <a:defRPr>
                <a:solidFill>
                  <a:schemeClr val="bg1"/>
                </a:solidFill>
              </a:defRPr>
            </a:lvl1pPr>
            <a:lvl2pPr>
              <a:spcBef>
                <a:spcPts val="3600"/>
              </a:spcBef>
              <a:defRPr b="1">
                <a:solidFill>
                  <a:schemeClr val="bg1"/>
                </a:solidFill>
              </a:defRPr>
            </a:lvl2pPr>
            <a:lvl3pPr marL="0" indent="0">
              <a:buNone/>
              <a:defRPr>
                <a:solidFill>
                  <a:schemeClr val="bg1"/>
                </a:solidFill>
              </a:defRPr>
            </a:lvl3pPr>
            <a:lvl4pPr marL="119063" indent="-109538">
              <a:tabLst/>
              <a:defRPr>
                <a:solidFill>
                  <a:schemeClr val="bg1"/>
                </a:solidFill>
              </a:defRPr>
            </a:lvl4pPr>
            <a:lvl5pPr marL="249238" indent="-109538">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29">
            <a:extLst>
              <a:ext uri="{FF2B5EF4-FFF2-40B4-BE49-F238E27FC236}">
                <a16:creationId xmlns:a16="http://schemas.microsoft.com/office/drawing/2014/main" id="{78305130-7F86-B358-3290-6E1C6D04DCDA}"/>
              </a:ext>
            </a:extLst>
          </p:cNvPr>
          <p:cNvSpPr>
            <a:spLocks noGrp="1"/>
          </p:cNvSpPr>
          <p:nvPr>
            <p:ph sz="quarter" idx="29"/>
          </p:nvPr>
        </p:nvSpPr>
        <p:spPr>
          <a:xfrm>
            <a:off x="5036432" y="1714500"/>
            <a:ext cx="2112081" cy="3386614"/>
          </a:xfrm>
          <a:prstGeom prst="roundRect">
            <a:avLst>
              <a:gd name="adj" fmla="val 5249"/>
            </a:avLst>
          </a:prstGeom>
          <a:solidFill>
            <a:schemeClr val="accent1"/>
          </a:solidFill>
        </p:spPr>
        <p:txBody>
          <a:bodyPr lIns="91440" tIns="91440" rIns="91440" bIns="91440">
            <a:noAutofit/>
          </a:bodyPr>
          <a:lstStyle>
            <a:lvl1pPr>
              <a:defRPr>
                <a:solidFill>
                  <a:schemeClr val="bg1"/>
                </a:solidFill>
              </a:defRPr>
            </a:lvl1pPr>
            <a:lvl2pPr>
              <a:spcBef>
                <a:spcPts val="3600"/>
              </a:spcBef>
              <a:defRPr b="1">
                <a:solidFill>
                  <a:schemeClr val="bg1"/>
                </a:solidFill>
              </a:defRPr>
            </a:lvl2pPr>
            <a:lvl3pPr marL="0" indent="0">
              <a:buNone/>
              <a:defRPr>
                <a:solidFill>
                  <a:schemeClr val="bg1"/>
                </a:solidFill>
              </a:defRPr>
            </a:lvl3pPr>
            <a:lvl4pPr marL="119063" indent="-109538">
              <a:tabLst/>
              <a:defRPr>
                <a:solidFill>
                  <a:schemeClr val="bg1"/>
                </a:solidFill>
              </a:defRPr>
            </a:lvl4pPr>
            <a:lvl5pPr marL="249238" indent="-109538">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29">
            <a:extLst>
              <a:ext uri="{FF2B5EF4-FFF2-40B4-BE49-F238E27FC236}">
                <a16:creationId xmlns:a16="http://schemas.microsoft.com/office/drawing/2014/main" id="{36380240-DE78-92FA-60B9-1CF7B6D540FB}"/>
              </a:ext>
            </a:extLst>
          </p:cNvPr>
          <p:cNvSpPr>
            <a:spLocks noGrp="1"/>
          </p:cNvSpPr>
          <p:nvPr>
            <p:ph sz="quarter" idx="30"/>
          </p:nvPr>
        </p:nvSpPr>
        <p:spPr>
          <a:xfrm>
            <a:off x="7364148" y="1714500"/>
            <a:ext cx="2112081" cy="3386614"/>
          </a:xfrm>
          <a:prstGeom prst="roundRect">
            <a:avLst>
              <a:gd name="adj" fmla="val 5249"/>
            </a:avLst>
          </a:prstGeom>
          <a:solidFill>
            <a:schemeClr val="accent1"/>
          </a:solidFill>
        </p:spPr>
        <p:txBody>
          <a:bodyPr lIns="91440" tIns="91440" rIns="91440" bIns="91440">
            <a:noAutofit/>
          </a:bodyPr>
          <a:lstStyle>
            <a:lvl1pPr>
              <a:defRPr>
                <a:solidFill>
                  <a:schemeClr val="bg1"/>
                </a:solidFill>
              </a:defRPr>
            </a:lvl1pPr>
            <a:lvl2pPr>
              <a:spcBef>
                <a:spcPts val="3600"/>
              </a:spcBef>
              <a:defRPr b="1">
                <a:solidFill>
                  <a:schemeClr val="bg1"/>
                </a:solidFill>
              </a:defRPr>
            </a:lvl2pPr>
            <a:lvl3pPr marL="0" indent="0">
              <a:buNone/>
              <a:defRPr>
                <a:solidFill>
                  <a:schemeClr val="bg1"/>
                </a:solidFill>
              </a:defRPr>
            </a:lvl3pPr>
            <a:lvl4pPr marL="119063" indent="-109538">
              <a:tabLst/>
              <a:defRPr>
                <a:solidFill>
                  <a:schemeClr val="bg1"/>
                </a:solidFill>
              </a:defRPr>
            </a:lvl4pPr>
            <a:lvl5pPr marL="249238" indent="-109538">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Content Placeholder 29">
            <a:extLst>
              <a:ext uri="{FF2B5EF4-FFF2-40B4-BE49-F238E27FC236}">
                <a16:creationId xmlns:a16="http://schemas.microsoft.com/office/drawing/2014/main" id="{35669188-0556-1CD2-AB0C-49678BB54B24}"/>
              </a:ext>
            </a:extLst>
          </p:cNvPr>
          <p:cNvSpPr>
            <a:spLocks noGrp="1"/>
          </p:cNvSpPr>
          <p:nvPr>
            <p:ph sz="quarter" idx="31"/>
          </p:nvPr>
        </p:nvSpPr>
        <p:spPr>
          <a:xfrm>
            <a:off x="9691863" y="1714500"/>
            <a:ext cx="2112081" cy="3386614"/>
          </a:xfrm>
          <a:prstGeom prst="roundRect">
            <a:avLst>
              <a:gd name="adj" fmla="val 5249"/>
            </a:avLst>
          </a:prstGeom>
          <a:solidFill>
            <a:schemeClr val="accent1"/>
          </a:solidFill>
        </p:spPr>
        <p:txBody>
          <a:bodyPr lIns="91440" tIns="91440" rIns="91440" bIns="91440">
            <a:noAutofit/>
          </a:bodyPr>
          <a:lstStyle>
            <a:lvl1pPr>
              <a:defRPr>
                <a:solidFill>
                  <a:schemeClr val="bg1"/>
                </a:solidFill>
              </a:defRPr>
            </a:lvl1pPr>
            <a:lvl2pPr>
              <a:spcBef>
                <a:spcPts val="3600"/>
              </a:spcBef>
              <a:defRPr b="1">
                <a:solidFill>
                  <a:schemeClr val="bg1"/>
                </a:solidFill>
              </a:defRPr>
            </a:lvl2pPr>
            <a:lvl3pPr marL="0" indent="0">
              <a:buNone/>
              <a:defRPr>
                <a:solidFill>
                  <a:schemeClr val="bg1"/>
                </a:solidFill>
              </a:defRPr>
            </a:lvl3pPr>
            <a:lvl4pPr marL="119063" indent="-109538">
              <a:tabLst/>
              <a:defRPr>
                <a:solidFill>
                  <a:schemeClr val="bg1"/>
                </a:solidFill>
              </a:defRPr>
            </a:lvl4pPr>
            <a:lvl5pPr marL="249238" indent="-109538">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85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ction steps multi tab">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F8082AA6-C793-B92F-40BA-663B2D120791}"/>
              </a:ext>
            </a:extLst>
          </p:cNvPr>
          <p:cNvSpPr/>
          <p:nvPr userDrawn="1"/>
        </p:nvSpPr>
        <p:spPr>
          <a:xfrm>
            <a:off x="381000" y="1714500"/>
            <a:ext cx="2105024" cy="32146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E3E67C35-AA42-969C-EF19-65B5B629EEF1}"/>
              </a:ext>
            </a:extLst>
          </p:cNvPr>
          <p:cNvSpPr/>
          <p:nvPr userDrawn="1"/>
        </p:nvSpPr>
        <p:spPr>
          <a:xfrm>
            <a:off x="2710171" y="1714500"/>
            <a:ext cx="2105024" cy="32146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03BD291-B650-11F7-50F5-03FCDB014F07}"/>
              </a:ext>
            </a:extLst>
          </p:cNvPr>
          <p:cNvSpPr/>
          <p:nvPr userDrawn="1"/>
        </p:nvSpPr>
        <p:spPr>
          <a:xfrm>
            <a:off x="5039960" y="1714500"/>
            <a:ext cx="2105024" cy="32146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4A47A66-C9E0-1699-8054-410E621C41CD}"/>
              </a:ext>
            </a:extLst>
          </p:cNvPr>
          <p:cNvSpPr/>
          <p:nvPr userDrawn="1"/>
        </p:nvSpPr>
        <p:spPr>
          <a:xfrm>
            <a:off x="7373277" y="1714500"/>
            <a:ext cx="2105024" cy="32146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17AF22F1-3B3F-6E9F-93AF-B0ACF33C36E7}"/>
              </a:ext>
            </a:extLst>
          </p:cNvPr>
          <p:cNvSpPr/>
          <p:nvPr userDrawn="1"/>
        </p:nvSpPr>
        <p:spPr>
          <a:xfrm>
            <a:off x="9702448" y="1714500"/>
            <a:ext cx="2105024" cy="32146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745DD-18A2-E42D-DEFF-3F2174B194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5A3CAF3-BC0E-CC75-F2EE-6CAF9304BF0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4DB1B906-7C6D-EC80-6B1E-0F4267DFB00C}"/>
              </a:ext>
            </a:extLst>
          </p:cNvPr>
          <p:cNvSpPr>
            <a:spLocks noGrp="1"/>
          </p:cNvSpPr>
          <p:nvPr>
            <p:ph type="sldNum" sz="quarter" idx="11"/>
          </p:nvPr>
        </p:nvSpPr>
        <p:spPr/>
        <p:txBody>
          <a:bodyPr/>
          <a:lstStyle/>
          <a:p>
            <a:fld id="{5857310F-B14D-411D-AE31-FBA04AFE629D}" type="slidenum">
              <a:rPr lang="en-US" smtClean="0"/>
              <a:pPr/>
              <a:t>‹#›</a:t>
            </a:fld>
            <a:endParaRPr lang="en-US" dirty="0"/>
          </a:p>
        </p:txBody>
      </p:sp>
      <p:sp>
        <p:nvSpPr>
          <p:cNvPr id="9" name="Content Placeholder 8">
            <a:extLst>
              <a:ext uri="{FF2B5EF4-FFF2-40B4-BE49-F238E27FC236}">
                <a16:creationId xmlns:a16="http://schemas.microsoft.com/office/drawing/2014/main" id="{23EBE035-E21D-BBFA-F1E3-5A55D5475562}"/>
              </a:ext>
            </a:extLst>
          </p:cNvPr>
          <p:cNvSpPr>
            <a:spLocks noGrp="1"/>
          </p:cNvSpPr>
          <p:nvPr>
            <p:ph sz="quarter" idx="12"/>
          </p:nvPr>
        </p:nvSpPr>
        <p:spPr>
          <a:xfrm>
            <a:off x="381000" y="2441520"/>
            <a:ext cx="2105025" cy="1569660"/>
          </a:xfrm>
          <a:prstGeom prst="rect">
            <a:avLst/>
          </a:prstGeom>
        </p:spPr>
        <p:txBody>
          <a:bodyPr lIns="91440" rIns="91440"/>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0" name="Content Placeholder 8">
            <a:extLst>
              <a:ext uri="{FF2B5EF4-FFF2-40B4-BE49-F238E27FC236}">
                <a16:creationId xmlns:a16="http://schemas.microsoft.com/office/drawing/2014/main" id="{FC2DC548-4D85-2754-D600-3150CCB834C0}"/>
              </a:ext>
            </a:extLst>
          </p:cNvPr>
          <p:cNvSpPr>
            <a:spLocks noGrp="1"/>
          </p:cNvSpPr>
          <p:nvPr>
            <p:ph sz="quarter" idx="13"/>
          </p:nvPr>
        </p:nvSpPr>
        <p:spPr>
          <a:xfrm>
            <a:off x="2710171" y="2441520"/>
            <a:ext cx="2105025" cy="1569660"/>
          </a:xfrm>
          <a:prstGeom prst="rect">
            <a:avLst/>
          </a:prstGeom>
        </p:spPr>
        <p:txBody>
          <a:bodyPr lIns="91440" rIns="91440"/>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8">
            <a:extLst>
              <a:ext uri="{FF2B5EF4-FFF2-40B4-BE49-F238E27FC236}">
                <a16:creationId xmlns:a16="http://schemas.microsoft.com/office/drawing/2014/main" id="{F382E545-882B-2BE5-2521-F9B8ED3F2C36}"/>
              </a:ext>
            </a:extLst>
          </p:cNvPr>
          <p:cNvSpPr>
            <a:spLocks noGrp="1"/>
          </p:cNvSpPr>
          <p:nvPr>
            <p:ph sz="quarter" idx="14"/>
          </p:nvPr>
        </p:nvSpPr>
        <p:spPr>
          <a:xfrm>
            <a:off x="5039342" y="2441520"/>
            <a:ext cx="2105025" cy="1569660"/>
          </a:xfrm>
          <a:prstGeom prst="rect">
            <a:avLst/>
          </a:prstGeom>
        </p:spPr>
        <p:txBody>
          <a:bodyPr lIns="91440" rIns="91440"/>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2" name="Content Placeholder 8">
            <a:extLst>
              <a:ext uri="{FF2B5EF4-FFF2-40B4-BE49-F238E27FC236}">
                <a16:creationId xmlns:a16="http://schemas.microsoft.com/office/drawing/2014/main" id="{AEB4DB3E-179D-F99B-FD68-CCC49BEF7963}"/>
              </a:ext>
            </a:extLst>
          </p:cNvPr>
          <p:cNvSpPr>
            <a:spLocks noGrp="1"/>
          </p:cNvSpPr>
          <p:nvPr>
            <p:ph sz="quarter" idx="15"/>
          </p:nvPr>
        </p:nvSpPr>
        <p:spPr>
          <a:xfrm>
            <a:off x="7373277" y="2441520"/>
            <a:ext cx="2105025" cy="1569660"/>
          </a:xfrm>
          <a:prstGeom prst="rect">
            <a:avLst/>
          </a:prstGeom>
        </p:spPr>
        <p:txBody>
          <a:bodyPr lIns="91440" rIns="91440"/>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299EE833-A6D9-69F9-89D3-FF9D0998BB0C}"/>
              </a:ext>
            </a:extLst>
          </p:cNvPr>
          <p:cNvSpPr>
            <a:spLocks noGrp="1"/>
          </p:cNvSpPr>
          <p:nvPr>
            <p:ph sz="quarter" idx="16"/>
          </p:nvPr>
        </p:nvSpPr>
        <p:spPr>
          <a:xfrm>
            <a:off x="9702448" y="2441520"/>
            <a:ext cx="2105025" cy="1569660"/>
          </a:xfrm>
          <a:prstGeom prst="rect">
            <a:avLst/>
          </a:prstGeom>
        </p:spPr>
        <p:txBody>
          <a:bodyPr lIns="91440" rIns="91440"/>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9" name="Content Placeholder 8">
            <a:extLst>
              <a:ext uri="{FF2B5EF4-FFF2-40B4-BE49-F238E27FC236}">
                <a16:creationId xmlns:a16="http://schemas.microsoft.com/office/drawing/2014/main" id="{13B0A3FA-AF0F-CE5D-C3C0-32E4F7651BD7}"/>
              </a:ext>
            </a:extLst>
          </p:cNvPr>
          <p:cNvSpPr>
            <a:spLocks noGrp="1"/>
          </p:cNvSpPr>
          <p:nvPr>
            <p:ph sz="quarter" idx="17"/>
          </p:nvPr>
        </p:nvSpPr>
        <p:spPr>
          <a:xfrm>
            <a:off x="381000" y="1714500"/>
            <a:ext cx="2105025" cy="553998"/>
          </a:xfrm>
          <a:prstGeom prst="roundRect">
            <a:avLst/>
          </a:prstGeom>
          <a:solidFill>
            <a:schemeClr val="accent1"/>
          </a:solidFill>
        </p:spPr>
        <p:txBody>
          <a:bodyPr lIns="91440" rIns="91440" anchor="ctr" anchorCtr="0"/>
          <a:lstStyle>
            <a:lvl1pPr>
              <a:defRPr>
                <a:solidFill>
                  <a:schemeClr val="bg1"/>
                </a:solidFill>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EC772D56-062F-456D-446B-D3BFB72103D6}"/>
              </a:ext>
            </a:extLst>
          </p:cNvPr>
          <p:cNvSpPr>
            <a:spLocks noGrp="1"/>
          </p:cNvSpPr>
          <p:nvPr>
            <p:ph sz="quarter" idx="18"/>
          </p:nvPr>
        </p:nvSpPr>
        <p:spPr>
          <a:xfrm>
            <a:off x="2706024" y="1714500"/>
            <a:ext cx="2105025" cy="553998"/>
          </a:xfrm>
          <a:prstGeom prst="roundRect">
            <a:avLst/>
          </a:prstGeom>
          <a:solidFill>
            <a:schemeClr val="accent2"/>
          </a:solidFill>
        </p:spPr>
        <p:txBody>
          <a:bodyPr lIns="91440" rIns="91440" anchor="ctr" anchorCtr="0"/>
          <a:lstStyle>
            <a:lvl1pPr>
              <a:defRPr>
                <a:solidFill>
                  <a:schemeClr val="tx1"/>
                </a:solidFill>
              </a:defRPr>
            </a:lvl1pPr>
          </a:lstStyle>
          <a:p>
            <a:pPr lvl="0"/>
            <a:r>
              <a:rPr lang="en-US"/>
              <a:t>Click to edit Master text styles</a:t>
            </a:r>
          </a:p>
        </p:txBody>
      </p:sp>
      <p:sp>
        <p:nvSpPr>
          <p:cNvPr id="21" name="Content Placeholder 8">
            <a:extLst>
              <a:ext uri="{FF2B5EF4-FFF2-40B4-BE49-F238E27FC236}">
                <a16:creationId xmlns:a16="http://schemas.microsoft.com/office/drawing/2014/main" id="{EA50659B-1092-5ABC-57FD-01FFA1E6DECF}"/>
              </a:ext>
            </a:extLst>
          </p:cNvPr>
          <p:cNvSpPr>
            <a:spLocks noGrp="1"/>
          </p:cNvSpPr>
          <p:nvPr>
            <p:ph sz="quarter" idx="19"/>
          </p:nvPr>
        </p:nvSpPr>
        <p:spPr>
          <a:xfrm>
            <a:off x="5038725" y="1714500"/>
            <a:ext cx="2105025" cy="553998"/>
          </a:xfrm>
          <a:prstGeom prst="roundRect">
            <a:avLst/>
          </a:prstGeom>
          <a:solidFill>
            <a:schemeClr val="accent3"/>
          </a:solidFill>
        </p:spPr>
        <p:txBody>
          <a:bodyPr lIns="91440" rIns="91440" anchor="ctr" anchorCtr="0"/>
          <a:lstStyle>
            <a:lvl1pPr>
              <a:defRPr>
                <a:solidFill>
                  <a:schemeClr val="tx1"/>
                </a:solidFill>
              </a:defRPr>
            </a:lvl1pPr>
          </a:lstStyle>
          <a:p>
            <a:pPr lvl="0"/>
            <a:r>
              <a:rPr lang="en-US"/>
              <a:t>Click to edit Master text styles</a:t>
            </a:r>
          </a:p>
        </p:txBody>
      </p:sp>
      <p:sp>
        <p:nvSpPr>
          <p:cNvPr id="22" name="Content Placeholder 8">
            <a:extLst>
              <a:ext uri="{FF2B5EF4-FFF2-40B4-BE49-F238E27FC236}">
                <a16:creationId xmlns:a16="http://schemas.microsoft.com/office/drawing/2014/main" id="{768AD24D-47A8-0737-550F-C8A83A75B14B}"/>
              </a:ext>
            </a:extLst>
          </p:cNvPr>
          <p:cNvSpPr>
            <a:spLocks noGrp="1"/>
          </p:cNvSpPr>
          <p:nvPr>
            <p:ph sz="quarter" idx="20"/>
          </p:nvPr>
        </p:nvSpPr>
        <p:spPr>
          <a:xfrm>
            <a:off x="7380951" y="1714500"/>
            <a:ext cx="2105025" cy="553998"/>
          </a:xfrm>
          <a:prstGeom prst="roundRect">
            <a:avLst/>
          </a:prstGeom>
          <a:solidFill>
            <a:schemeClr val="accent4"/>
          </a:solidFill>
        </p:spPr>
        <p:txBody>
          <a:bodyPr lIns="91440" rIns="91440" anchor="ctr" anchorCtr="0"/>
          <a:lstStyle>
            <a:lvl1pPr>
              <a:defRPr>
                <a:solidFill>
                  <a:schemeClr val="bg1"/>
                </a:solidFill>
              </a:defRPr>
            </a:lvl1pPr>
          </a:lstStyle>
          <a:p>
            <a:pPr lvl="0"/>
            <a:r>
              <a:rPr lang="en-US"/>
              <a:t>Click to edit Master text styles</a:t>
            </a:r>
          </a:p>
        </p:txBody>
      </p:sp>
      <p:sp>
        <p:nvSpPr>
          <p:cNvPr id="23" name="Content Placeholder 8">
            <a:extLst>
              <a:ext uri="{FF2B5EF4-FFF2-40B4-BE49-F238E27FC236}">
                <a16:creationId xmlns:a16="http://schemas.microsoft.com/office/drawing/2014/main" id="{C6B21C6A-BF19-A56C-57B9-6351AC1F1D64}"/>
              </a:ext>
            </a:extLst>
          </p:cNvPr>
          <p:cNvSpPr>
            <a:spLocks noGrp="1"/>
          </p:cNvSpPr>
          <p:nvPr>
            <p:ph sz="quarter" idx="21"/>
          </p:nvPr>
        </p:nvSpPr>
        <p:spPr>
          <a:xfrm>
            <a:off x="9698919" y="1714500"/>
            <a:ext cx="2105025" cy="553998"/>
          </a:xfrm>
          <a:prstGeom prst="roundRect">
            <a:avLst/>
          </a:prstGeom>
          <a:solidFill>
            <a:schemeClr val="accent5"/>
          </a:solidFill>
        </p:spPr>
        <p:txBody>
          <a:bodyPr lIns="91440" rIns="91440" anchor="ctr" anchorCtr="0"/>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342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4C656B-A9AA-0B71-ABD9-AA28904BAAD8}"/>
              </a:ext>
            </a:extLst>
          </p:cNvPr>
          <p:cNvSpPr/>
          <p:nvPr userDrawn="1"/>
        </p:nvSpPr>
        <p:spPr>
          <a:xfrm>
            <a:off x="-18622" y="0"/>
            <a:ext cx="32385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ABA49-11F5-F2AD-D93C-932ADFF52CAC}"/>
              </a:ext>
            </a:extLst>
          </p:cNvPr>
          <p:cNvSpPr>
            <a:spLocks noGrp="1"/>
          </p:cNvSpPr>
          <p:nvPr>
            <p:ph type="title"/>
          </p:nvPr>
        </p:nvSpPr>
        <p:spPr>
          <a:xfrm>
            <a:off x="381001" y="285750"/>
            <a:ext cx="2670174" cy="1412694"/>
          </a:xfrm>
        </p:spPr>
        <p:txBody>
          <a:bodyPr wrap="square">
            <a:spAutoFit/>
          </a:bodyPr>
          <a:lstStyle>
            <a:lvl1pPr>
              <a:defRPr>
                <a:solidFill>
                  <a:schemeClr val="bg1"/>
                </a:solidFill>
              </a:defRPr>
            </a:lvl1pPr>
          </a:lstStyle>
          <a:p>
            <a:r>
              <a:rPr lang="en-US"/>
              <a:t>Click to edit Master title style</a:t>
            </a:r>
          </a:p>
        </p:txBody>
      </p:sp>
      <p:pic>
        <p:nvPicPr>
          <p:cNvPr id="8" name="Graphic 7">
            <a:extLst>
              <a:ext uri="{FF2B5EF4-FFF2-40B4-BE49-F238E27FC236}">
                <a16:creationId xmlns:a16="http://schemas.microsoft.com/office/drawing/2014/main" id="{82E2DFA8-160C-6205-52D5-BB1A7DF768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0" y="6277297"/>
            <a:ext cx="1737800" cy="232568"/>
          </a:xfrm>
          <a:prstGeom prst="rect">
            <a:avLst/>
          </a:prstGeom>
        </p:spPr>
      </p:pic>
      <p:sp>
        <p:nvSpPr>
          <p:cNvPr id="15" name="Content Placeholder 14">
            <a:extLst>
              <a:ext uri="{FF2B5EF4-FFF2-40B4-BE49-F238E27FC236}">
                <a16:creationId xmlns:a16="http://schemas.microsoft.com/office/drawing/2014/main" id="{B34FA1E4-2030-6A89-5408-CB913A75DD82}"/>
              </a:ext>
            </a:extLst>
          </p:cNvPr>
          <p:cNvSpPr>
            <a:spLocks noGrp="1"/>
          </p:cNvSpPr>
          <p:nvPr>
            <p:ph sz="quarter" idx="13"/>
          </p:nvPr>
        </p:nvSpPr>
        <p:spPr>
          <a:xfrm>
            <a:off x="4060826" y="1413738"/>
            <a:ext cx="3048000" cy="1246495"/>
          </a:xfrm>
          <a:prstGeom prst="rect">
            <a:avLst/>
          </a:prstGeom>
        </p:spPr>
        <p:txBody>
          <a:bodyPr wrap="square">
            <a:spAutoFit/>
          </a:bodyPr>
          <a:lstStyle>
            <a:lvl1pPr>
              <a:spcAft>
                <a:spcPts val="0"/>
              </a:spcAft>
              <a:defRPr sz="2400" b="0">
                <a:solidFill>
                  <a:schemeClr val="tx1"/>
                </a:solidFill>
              </a:defRPr>
            </a:lvl1pPr>
            <a:lvl2pPr>
              <a:spcAft>
                <a:spcPts val="0"/>
              </a:spcAft>
              <a:defRPr>
                <a:solidFill>
                  <a:schemeClr val="tx1"/>
                </a:solidFill>
              </a:defRPr>
            </a:lvl2pPr>
          </a:lstStyle>
          <a:p>
            <a:pPr lvl="0"/>
            <a:r>
              <a:rPr lang="en-US"/>
              <a:t>Click to edit Master text styles</a:t>
            </a:r>
          </a:p>
          <a:p>
            <a:pPr lvl="1"/>
            <a:r>
              <a:rPr lang="en-US"/>
              <a:t>Second level</a:t>
            </a:r>
          </a:p>
        </p:txBody>
      </p:sp>
      <p:sp>
        <p:nvSpPr>
          <p:cNvPr id="16" name="Content Placeholder 14">
            <a:extLst>
              <a:ext uri="{FF2B5EF4-FFF2-40B4-BE49-F238E27FC236}">
                <a16:creationId xmlns:a16="http://schemas.microsoft.com/office/drawing/2014/main" id="{3D034247-DA60-80A4-3D42-37207843DD7E}"/>
              </a:ext>
            </a:extLst>
          </p:cNvPr>
          <p:cNvSpPr>
            <a:spLocks noGrp="1"/>
          </p:cNvSpPr>
          <p:nvPr>
            <p:ph sz="quarter" idx="14"/>
          </p:nvPr>
        </p:nvSpPr>
        <p:spPr>
          <a:xfrm>
            <a:off x="4060826" y="3131134"/>
            <a:ext cx="3048000" cy="1246495"/>
          </a:xfrm>
          <a:prstGeom prst="rect">
            <a:avLst/>
          </a:prstGeom>
        </p:spPr>
        <p:txBody>
          <a:bodyPr wrap="square">
            <a:spAutoFit/>
          </a:bodyPr>
          <a:lstStyle>
            <a:lvl1pPr>
              <a:spcAft>
                <a:spcPts val="0"/>
              </a:spcAft>
              <a:defRPr sz="2400" b="0">
                <a:solidFill>
                  <a:schemeClr val="tx1"/>
                </a:solidFill>
              </a:defRPr>
            </a:lvl1pPr>
            <a:lvl2pPr>
              <a:spcAft>
                <a:spcPts val="0"/>
              </a:spcAft>
              <a:defRPr>
                <a:solidFill>
                  <a:schemeClr val="tx1"/>
                </a:solidFill>
              </a:defRPr>
            </a:lvl2pPr>
          </a:lstStyle>
          <a:p>
            <a:pPr lvl="0"/>
            <a:r>
              <a:rPr lang="en-US"/>
              <a:t>Click to edit Master text styles</a:t>
            </a:r>
          </a:p>
          <a:p>
            <a:pPr lvl="1"/>
            <a:r>
              <a:rPr lang="en-US"/>
              <a:t>Second level</a:t>
            </a:r>
          </a:p>
        </p:txBody>
      </p:sp>
      <p:sp>
        <p:nvSpPr>
          <p:cNvPr id="17" name="Content Placeholder 14">
            <a:extLst>
              <a:ext uri="{FF2B5EF4-FFF2-40B4-BE49-F238E27FC236}">
                <a16:creationId xmlns:a16="http://schemas.microsoft.com/office/drawing/2014/main" id="{032A71CB-F559-45CF-AF7C-E46D7A9573AD}"/>
              </a:ext>
            </a:extLst>
          </p:cNvPr>
          <p:cNvSpPr>
            <a:spLocks noGrp="1"/>
          </p:cNvSpPr>
          <p:nvPr>
            <p:ph sz="quarter" idx="15"/>
          </p:nvPr>
        </p:nvSpPr>
        <p:spPr>
          <a:xfrm>
            <a:off x="4060826" y="4860101"/>
            <a:ext cx="3048000" cy="1246495"/>
          </a:xfrm>
          <a:prstGeom prst="rect">
            <a:avLst/>
          </a:prstGeom>
        </p:spPr>
        <p:txBody>
          <a:bodyPr wrap="square">
            <a:spAutoFit/>
          </a:bodyPr>
          <a:lstStyle>
            <a:lvl1pPr>
              <a:spcAft>
                <a:spcPts val="0"/>
              </a:spcAft>
              <a:defRPr sz="2400" b="0">
                <a:solidFill>
                  <a:schemeClr val="tx1"/>
                </a:solidFill>
              </a:defRPr>
            </a:lvl1pPr>
            <a:lvl2pPr>
              <a:spcAft>
                <a:spcPts val="0"/>
              </a:spcAft>
              <a:defRPr>
                <a:solidFill>
                  <a:schemeClr val="tx1"/>
                </a:solidFill>
              </a:defRPr>
            </a:lvl2pPr>
          </a:lstStyle>
          <a:p>
            <a:pPr lvl="0"/>
            <a:r>
              <a:rPr lang="en-US"/>
              <a:t>Click to edit Master text styles</a:t>
            </a:r>
          </a:p>
          <a:p>
            <a:pPr lvl="1"/>
            <a:r>
              <a:rPr lang="en-US"/>
              <a:t>Second level</a:t>
            </a:r>
          </a:p>
        </p:txBody>
      </p:sp>
      <p:sp>
        <p:nvSpPr>
          <p:cNvPr id="21" name="Content Placeholder 14">
            <a:extLst>
              <a:ext uri="{FF2B5EF4-FFF2-40B4-BE49-F238E27FC236}">
                <a16:creationId xmlns:a16="http://schemas.microsoft.com/office/drawing/2014/main" id="{ACE9D1E5-8003-FE16-47C4-BD53316FC196}"/>
              </a:ext>
            </a:extLst>
          </p:cNvPr>
          <p:cNvSpPr>
            <a:spLocks noGrp="1"/>
          </p:cNvSpPr>
          <p:nvPr>
            <p:ph sz="quarter" idx="16"/>
          </p:nvPr>
        </p:nvSpPr>
        <p:spPr>
          <a:xfrm>
            <a:off x="8126413" y="1413738"/>
            <a:ext cx="3048000" cy="1246495"/>
          </a:xfrm>
          <a:prstGeom prst="rect">
            <a:avLst/>
          </a:prstGeom>
        </p:spPr>
        <p:txBody>
          <a:bodyPr wrap="square">
            <a:spAutoFit/>
          </a:bodyPr>
          <a:lstStyle>
            <a:lvl1pPr>
              <a:spcAft>
                <a:spcPts val="0"/>
              </a:spcAft>
              <a:defRPr sz="2400" b="0">
                <a:solidFill>
                  <a:schemeClr val="tx1"/>
                </a:solidFill>
              </a:defRPr>
            </a:lvl1pPr>
            <a:lvl2pPr>
              <a:spcAft>
                <a:spcPts val="0"/>
              </a:spcAft>
              <a:defRPr>
                <a:solidFill>
                  <a:schemeClr val="tx1"/>
                </a:solidFill>
              </a:defRPr>
            </a:lvl2pPr>
          </a:lstStyle>
          <a:p>
            <a:pPr lvl="0"/>
            <a:r>
              <a:rPr lang="en-US"/>
              <a:t>Click to edit Master text styles</a:t>
            </a:r>
          </a:p>
          <a:p>
            <a:pPr lvl="1"/>
            <a:r>
              <a:rPr lang="en-US"/>
              <a:t>Second level</a:t>
            </a:r>
          </a:p>
        </p:txBody>
      </p:sp>
      <p:sp>
        <p:nvSpPr>
          <p:cNvPr id="22" name="Content Placeholder 14">
            <a:extLst>
              <a:ext uri="{FF2B5EF4-FFF2-40B4-BE49-F238E27FC236}">
                <a16:creationId xmlns:a16="http://schemas.microsoft.com/office/drawing/2014/main" id="{5A27DA52-10B9-FE7A-56FD-312416D05690}"/>
              </a:ext>
            </a:extLst>
          </p:cNvPr>
          <p:cNvSpPr>
            <a:spLocks noGrp="1"/>
          </p:cNvSpPr>
          <p:nvPr>
            <p:ph sz="quarter" idx="17"/>
          </p:nvPr>
        </p:nvSpPr>
        <p:spPr>
          <a:xfrm>
            <a:off x="8126413" y="3131134"/>
            <a:ext cx="3048000" cy="1246495"/>
          </a:xfrm>
          <a:prstGeom prst="rect">
            <a:avLst/>
          </a:prstGeom>
        </p:spPr>
        <p:txBody>
          <a:bodyPr wrap="square">
            <a:spAutoFit/>
          </a:bodyPr>
          <a:lstStyle>
            <a:lvl1pPr>
              <a:spcAft>
                <a:spcPts val="0"/>
              </a:spcAft>
              <a:defRPr sz="2400" b="0">
                <a:solidFill>
                  <a:schemeClr val="tx1"/>
                </a:solidFill>
              </a:defRPr>
            </a:lvl1pPr>
            <a:lvl2pPr>
              <a:spcAft>
                <a:spcPts val="0"/>
              </a:spcAft>
              <a:defRPr>
                <a:solidFill>
                  <a:schemeClr val="tx1"/>
                </a:solidFill>
              </a:defRPr>
            </a:lvl2pPr>
          </a:lstStyle>
          <a:p>
            <a:pPr lvl="0"/>
            <a:r>
              <a:rPr lang="en-US"/>
              <a:t>Click to edit Master text styles</a:t>
            </a:r>
          </a:p>
          <a:p>
            <a:pPr lvl="1"/>
            <a:r>
              <a:rPr lang="en-US"/>
              <a:t>Second level</a:t>
            </a:r>
          </a:p>
        </p:txBody>
      </p:sp>
      <p:sp>
        <p:nvSpPr>
          <p:cNvPr id="23" name="Content Placeholder 14">
            <a:extLst>
              <a:ext uri="{FF2B5EF4-FFF2-40B4-BE49-F238E27FC236}">
                <a16:creationId xmlns:a16="http://schemas.microsoft.com/office/drawing/2014/main" id="{84206A94-ADCA-0CFD-A79E-690F495BF636}"/>
              </a:ext>
            </a:extLst>
          </p:cNvPr>
          <p:cNvSpPr>
            <a:spLocks noGrp="1"/>
          </p:cNvSpPr>
          <p:nvPr>
            <p:ph sz="quarter" idx="18"/>
          </p:nvPr>
        </p:nvSpPr>
        <p:spPr>
          <a:xfrm>
            <a:off x="8126413" y="4860101"/>
            <a:ext cx="3048000" cy="1246495"/>
          </a:xfrm>
          <a:prstGeom prst="rect">
            <a:avLst/>
          </a:prstGeom>
        </p:spPr>
        <p:txBody>
          <a:bodyPr wrap="square">
            <a:spAutoFit/>
          </a:bodyPr>
          <a:lstStyle>
            <a:lvl1pPr>
              <a:spcAft>
                <a:spcPts val="0"/>
              </a:spcAft>
              <a:defRPr sz="2400" b="0">
                <a:solidFill>
                  <a:schemeClr val="tx1"/>
                </a:solidFill>
              </a:defRPr>
            </a:lvl1pPr>
            <a:lvl2pPr>
              <a:spcAft>
                <a:spcPts val="0"/>
              </a:spcAft>
              <a:defRPr>
                <a:solidFill>
                  <a:schemeClr val="tx1"/>
                </a:solidFill>
              </a:defRPr>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B73B17D5-334E-9643-C510-5CD632130C95}"/>
              </a:ext>
            </a:extLst>
          </p:cNvPr>
          <p:cNvSpPr>
            <a:spLocks noGrp="1"/>
          </p:cNvSpPr>
          <p:nvPr>
            <p:ph type="ftr" sz="quarter" idx="19"/>
          </p:nvPr>
        </p:nvSpPr>
        <p:spPr/>
        <p:txBody>
          <a:bodyPr/>
          <a:lstStyle/>
          <a:p>
            <a:endParaRPr lang="en-US"/>
          </a:p>
        </p:txBody>
      </p:sp>
      <p:sp>
        <p:nvSpPr>
          <p:cNvPr id="9" name="Slide Number Placeholder 8">
            <a:extLst>
              <a:ext uri="{FF2B5EF4-FFF2-40B4-BE49-F238E27FC236}">
                <a16:creationId xmlns:a16="http://schemas.microsoft.com/office/drawing/2014/main" id="{4BF4D552-4D9C-C7D2-B913-580F541C8448}"/>
              </a:ext>
            </a:extLst>
          </p:cNvPr>
          <p:cNvSpPr>
            <a:spLocks noGrp="1"/>
          </p:cNvSpPr>
          <p:nvPr>
            <p:ph type="sldNum" sz="quarter" idx="20"/>
          </p:nvPr>
        </p:nvSpPr>
        <p:spPr/>
        <p:txBody>
          <a:bodyPr/>
          <a:lstStyle/>
          <a:p>
            <a:fld id="{5857310F-B14D-411D-AE31-FBA04AFE629D}" type="slidenum">
              <a:rPr lang="en-US" smtClean="0"/>
              <a:pPr/>
              <a:t>‹#›</a:t>
            </a:fld>
            <a:endParaRPr lang="en-US"/>
          </a:p>
        </p:txBody>
      </p:sp>
      <p:sp>
        <p:nvSpPr>
          <p:cNvPr id="6" name="TextBox 5">
            <a:extLst>
              <a:ext uri="{FF2B5EF4-FFF2-40B4-BE49-F238E27FC236}">
                <a16:creationId xmlns:a16="http://schemas.microsoft.com/office/drawing/2014/main" id="{85ACF2D4-3AD1-E1DD-E3AD-4B0BE1A2C1F5}"/>
              </a:ext>
            </a:extLst>
          </p:cNvPr>
          <p:cNvSpPr txBox="1"/>
          <p:nvPr userDrawn="1"/>
        </p:nvSpPr>
        <p:spPr>
          <a:xfrm>
            <a:off x="3127513" y="772601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93685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ction steps pill sh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EF34-6888-225E-D4D2-13D7A494AE3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D3E8AC5-C527-2A22-C68A-84AAFFC19B6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FB0A30EB-9209-0727-7001-00DB7F938EDB}"/>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13" name="Content Placeholder 12">
            <a:extLst>
              <a:ext uri="{FF2B5EF4-FFF2-40B4-BE49-F238E27FC236}">
                <a16:creationId xmlns:a16="http://schemas.microsoft.com/office/drawing/2014/main" id="{1F1959FC-511F-FAB9-B407-FC1CF0130C5E}"/>
              </a:ext>
            </a:extLst>
          </p:cNvPr>
          <p:cNvSpPr>
            <a:spLocks noGrp="1"/>
          </p:cNvSpPr>
          <p:nvPr>
            <p:ph sz="quarter" idx="12"/>
          </p:nvPr>
        </p:nvSpPr>
        <p:spPr>
          <a:xfrm>
            <a:off x="1601442" y="1552575"/>
            <a:ext cx="2207811" cy="3838576"/>
          </a:xfrm>
          <a:prstGeom prst="roundRect">
            <a:avLst>
              <a:gd name="adj" fmla="val 50000"/>
            </a:avLst>
          </a:prstGeom>
          <a:solidFill>
            <a:schemeClr val="accent1"/>
          </a:solidFill>
          <a:ln>
            <a:solidFill>
              <a:schemeClr val="accent1"/>
            </a:solidFill>
          </a:ln>
        </p:spPr>
        <p:txBody>
          <a:bodyPr anchor="ctr" anchorCtr="0"/>
          <a:lstStyle>
            <a:lvl1pPr algn="ctr">
              <a:defRPr lang="en-US" sz="1800" b="0" kern="1200" dirty="0" smtClean="0">
                <a:solidFill>
                  <a:schemeClr val="bg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a:t>Click to edit Master text styles</a:t>
            </a:r>
          </a:p>
        </p:txBody>
      </p:sp>
      <p:sp>
        <p:nvSpPr>
          <p:cNvPr id="14" name="Content Placeholder 12">
            <a:extLst>
              <a:ext uri="{FF2B5EF4-FFF2-40B4-BE49-F238E27FC236}">
                <a16:creationId xmlns:a16="http://schemas.microsoft.com/office/drawing/2014/main" id="{7CB83ABA-2497-3ACC-2D24-C708F6937002}"/>
              </a:ext>
            </a:extLst>
          </p:cNvPr>
          <p:cNvSpPr>
            <a:spLocks noGrp="1"/>
          </p:cNvSpPr>
          <p:nvPr>
            <p:ph sz="quarter" idx="13"/>
          </p:nvPr>
        </p:nvSpPr>
        <p:spPr>
          <a:xfrm>
            <a:off x="5833245" y="2078038"/>
            <a:ext cx="1905983" cy="2787651"/>
          </a:xfrm>
          <a:prstGeom prst="roundRect">
            <a:avLst>
              <a:gd name="adj" fmla="val 50000"/>
            </a:avLst>
          </a:prstGeom>
          <a:solidFill>
            <a:schemeClr val="accent3"/>
          </a:solidFill>
          <a:ln>
            <a:solidFill>
              <a:schemeClr val="accent3"/>
            </a:solidFill>
          </a:ln>
        </p:spPr>
        <p:txBody>
          <a:bodyPr anchor="ctr" anchorCtr="0"/>
          <a:lstStyle>
            <a:lvl1pPr algn="ctr">
              <a:defRPr lang="en-US" sz="1800" b="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a:t>Click to edit Master text styles</a:t>
            </a:r>
          </a:p>
        </p:txBody>
      </p:sp>
      <p:sp>
        <p:nvSpPr>
          <p:cNvPr id="15" name="Content Placeholder 12">
            <a:extLst>
              <a:ext uri="{FF2B5EF4-FFF2-40B4-BE49-F238E27FC236}">
                <a16:creationId xmlns:a16="http://schemas.microsoft.com/office/drawing/2014/main" id="{2A470425-0C8B-D8CE-8626-A422383DF063}"/>
              </a:ext>
            </a:extLst>
          </p:cNvPr>
          <p:cNvSpPr>
            <a:spLocks noGrp="1"/>
          </p:cNvSpPr>
          <p:nvPr>
            <p:ph sz="quarter" idx="14"/>
          </p:nvPr>
        </p:nvSpPr>
        <p:spPr>
          <a:xfrm>
            <a:off x="7742371" y="2293938"/>
            <a:ext cx="1555702" cy="2355850"/>
          </a:xfrm>
          <a:prstGeom prst="roundRect">
            <a:avLst>
              <a:gd name="adj" fmla="val 50000"/>
            </a:avLst>
          </a:prstGeom>
          <a:solidFill>
            <a:schemeClr val="accent4"/>
          </a:solidFill>
          <a:ln>
            <a:solidFill>
              <a:schemeClr val="accent4"/>
            </a:solidFill>
          </a:ln>
        </p:spPr>
        <p:txBody>
          <a:bodyPr anchor="ctr" anchorCtr="0"/>
          <a:lstStyle>
            <a:lvl1pPr algn="ctr">
              <a:defRPr lang="en-US" sz="1800" b="0" kern="1200" dirty="0" smtClean="0">
                <a:solidFill>
                  <a:schemeClr val="bg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a:t>Click to edit Master text styles</a:t>
            </a:r>
          </a:p>
        </p:txBody>
      </p:sp>
      <p:sp>
        <p:nvSpPr>
          <p:cNvPr id="16" name="Content Placeholder 12">
            <a:extLst>
              <a:ext uri="{FF2B5EF4-FFF2-40B4-BE49-F238E27FC236}">
                <a16:creationId xmlns:a16="http://schemas.microsoft.com/office/drawing/2014/main" id="{0197744E-19C9-08D6-3B62-FB50CF70472E}"/>
              </a:ext>
            </a:extLst>
          </p:cNvPr>
          <p:cNvSpPr>
            <a:spLocks noGrp="1"/>
          </p:cNvSpPr>
          <p:nvPr>
            <p:ph sz="quarter" idx="15"/>
          </p:nvPr>
        </p:nvSpPr>
        <p:spPr>
          <a:xfrm>
            <a:off x="3820409" y="1826420"/>
            <a:ext cx="2009693" cy="3290887"/>
          </a:xfrm>
          <a:prstGeom prst="roundRect">
            <a:avLst>
              <a:gd name="adj" fmla="val 50000"/>
            </a:avLst>
          </a:prstGeom>
          <a:solidFill>
            <a:schemeClr val="accent2"/>
          </a:solidFill>
          <a:ln>
            <a:solidFill>
              <a:schemeClr val="accent2"/>
            </a:solidFill>
          </a:ln>
        </p:spPr>
        <p:txBody>
          <a:bodyPr anchor="ctr" anchorCtr="0"/>
          <a:lstStyle>
            <a:lvl1pPr algn="ctr">
              <a:defRPr lang="en-US" sz="1800" b="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a:t>Click to edit Master text styles</a:t>
            </a:r>
          </a:p>
        </p:txBody>
      </p:sp>
      <p:sp>
        <p:nvSpPr>
          <p:cNvPr id="17" name="Content Placeholder 12">
            <a:extLst>
              <a:ext uri="{FF2B5EF4-FFF2-40B4-BE49-F238E27FC236}">
                <a16:creationId xmlns:a16="http://schemas.microsoft.com/office/drawing/2014/main" id="{15D209EE-320D-C31A-DA79-15EEAD3F8ACD}"/>
              </a:ext>
            </a:extLst>
          </p:cNvPr>
          <p:cNvSpPr>
            <a:spLocks noGrp="1"/>
          </p:cNvSpPr>
          <p:nvPr>
            <p:ph sz="quarter" idx="16"/>
          </p:nvPr>
        </p:nvSpPr>
        <p:spPr>
          <a:xfrm>
            <a:off x="9298073" y="2438401"/>
            <a:ext cx="1261702" cy="2066925"/>
          </a:xfrm>
          <a:prstGeom prst="roundRect">
            <a:avLst>
              <a:gd name="adj" fmla="val 50000"/>
            </a:avLst>
          </a:prstGeom>
          <a:solidFill>
            <a:schemeClr val="accent5"/>
          </a:solidFill>
          <a:ln>
            <a:solidFill>
              <a:schemeClr val="accent5"/>
            </a:solidFill>
          </a:ln>
        </p:spPr>
        <p:txBody>
          <a:bodyPr anchor="ctr" anchorCtr="0"/>
          <a:lstStyle>
            <a:lvl1pPr algn="ctr">
              <a:defRPr lang="en-US" sz="1800" b="0" kern="1200" dirty="0" smtClean="0">
                <a:solidFill>
                  <a:schemeClr val="bg1"/>
                </a:solidFill>
                <a:latin typeface="+mn-lt"/>
                <a:ea typeface="+mn-ea"/>
                <a:cs typeface="+mn-cs"/>
              </a:defRPr>
            </a:lvl1pPr>
            <a:lvl2pPr>
              <a:defRPr lang="en-US" sz="1800" kern="1200" dirty="0" smtClean="0">
                <a:solidFill>
                  <a:schemeClr val="tx1"/>
                </a:solidFill>
                <a:latin typeface="+mn-lt"/>
                <a:ea typeface="+mn-ea"/>
                <a:cs typeface="+mn-cs"/>
              </a:defRPr>
            </a:lvl2pPr>
          </a:lstStyle>
          <a:p>
            <a:pPr lvl="0"/>
            <a:r>
              <a:rPr lang="en-US"/>
              <a:t>Click to edit Master text styles</a:t>
            </a:r>
          </a:p>
        </p:txBody>
      </p:sp>
    </p:spTree>
    <p:extLst>
      <p:ext uri="{BB962C8B-B14F-4D97-AF65-F5344CB8AC3E}">
        <p14:creationId xmlns:p14="http://schemas.microsoft.com/office/powerpoint/2010/main" val="36998763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434B-99D6-D36F-469B-A5D12F7536B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1F7EE08-5F36-A98C-14F6-B8A17D9732B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B945049-04FC-0AB2-E679-F5F4C54786CD}"/>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5" name="Pentagon 4">
            <a:extLst>
              <a:ext uri="{FF2B5EF4-FFF2-40B4-BE49-F238E27FC236}">
                <a16:creationId xmlns:a16="http://schemas.microsoft.com/office/drawing/2014/main" id="{59A6A459-425C-08C3-F23B-F8FCCF8F43A2}"/>
              </a:ext>
            </a:extLst>
          </p:cNvPr>
          <p:cNvSpPr/>
          <p:nvPr userDrawn="1"/>
        </p:nvSpPr>
        <p:spPr>
          <a:xfrm>
            <a:off x="2728210"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Step 1</a:t>
            </a:r>
          </a:p>
        </p:txBody>
      </p:sp>
      <p:sp>
        <p:nvSpPr>
          <p:cNvPr id="6" name="Pentagon 5">
            <a:extLst>
              <a:ext uri="{FF2B5EF4-FFF2-40B4-BE49-F238E27FC236}">
                <a16:creationId xmlns:a16="http://schemas.microsoft.com/office/drawing/2014/main" id="{D046381E-50F8-1910-7CFF-328E3E3586D5}"/>
              </a:ext>
            </a:extLst>
          </p:cNvPr>
          <p:cNvSpPr/>
          <p:nvPr userDrawn="1"/>
        </p:nvSpPr>
        <p:spPr>
          <a:xfrm>
            <a:off x="5036279"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2</a:t>
            </a:r>
          </a:p>
        </p:txBody>
      </p:sp>
      <p:sp>
        <p:nvSpPr>
          <p:cNvPr id="7" name="Pentagon 6">
            <a:extLst>
              <a:ext uri="{FF2B5EF4-FFF2-40B4-BE49-F238E27FC236}">
                <a16:creationId xmlns:a16="http://schemas.microsoft.com/office/drawing/2014/main" id="{0AA9B9C8-1709-2991-1560-500DD37DD8D9}"/>
              </a:ext>
            </a:extLst>
          </p:cNvPr>
          <p:cNvSpPr/>
          <p:nvPr userDrawn="1"/>
        </p:nvSpPr>
        <p:spPr>
          <a:xfrm>
            <a:off x="7344348"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3</a:t>
            </a:r>
          </a:p>
        </p:txBody>
      </p:sp>
      <p:sp>
        <p:nvSpPr>
          <p:cNvPr id="8" name="Pentagon 7">
            <a:extLst>
              <a:ext uri="{FF2B5EF4-FFF2-40B4-BE49-F238E27FC236}">
                <a16:creationId xmlns:a16="http://schemas.microsoft.com/office/drawing/2014/main" id="{D064AC21-1FF6-9112-180C-BFED9A0ED2BB}"/>
              </a:ext>
            </a:extLst>
          </p:cNvPr>
          <p:cNvSpPr/>
          <p:nvPr userDrawn="1"/>
        </p:nvSpPr>
        <p:spPr>
          <a:xfrm>
            <a:off x="9652417"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4</a:t>
            </a:r>
          </a:p>
        </p:txBody>
      </p:sp>
      <p:sp>
        <p:nvSpPr>
          <p:cNvPr id="9" name="Content Placeholder 12">
            <a:extLst>
              <a:ext uri="{FF2B5EF4-FFF2-40B4-BE49-F238E27FC236}">
                <a16:creationId xmlns:a16="http://schemas.microsoft.com/office/drawing/2014/main" id="{E0C92AC3-3921-C5A3-55EB-B2F7748EC4FD}"/>
              </a:ext>
            </a:extLst>
          </p:cNvPr>
          <p:cNvSpPr>
            <a:spLocks noGrp="1"/>
          </p:cNvSpPr>
          <p:nvPr>
            <p:ph sz="quarter" idx="24"/>
          </p:nvPr>
        </p:nvSpPr>
        <p:spPr>
          <a:xfrm>
            <a:off x="2728210" y="1157363"/>
            <a:ext cx="2158583" cy="494674"/>
          </a:xfrm>
          <a:prstGeom prst="homePlate">
            <a:avLst>
              <a:gd name="adj" fmla="val 43587"/>
            </a:avLst>
          </a:prstGeom>
          <a:solidFill>
            <a:schemeClr val="bg2"/>
          </a:solidFill>
        </p:spPr>
        <p:txBody>
          <a:bodyPr lIns="91440" anchor="ctr" anchorCtr="0">
            <a:noAutofit/>
          </a:bodyPr>
          <a:lstStyle>
            <a:lvl1pPr>
              <a:defRPr b="1">
                <a:solidFill>
                  <a:schemeClr val="tx1"/>
                </a:solidFill>
              </a:defRPr>
            </a:lvl1pPr>
          </a:lstStyle>
          <a:p>
            <a:pPr lvl="0"/>
            <a:r>
              <a:rPr lang="en-US"/>
              <a:t>Click to edit Master text styles</a:t>
            </a:r>
          </a:p>
        </p:txBody>
      </p:sp>
      <p:sp>
        <p:nvSpPr>
          <p:cNvPr id="10" name="Content Placeholder 12">
            <a:extLst>
              <a:ext uri="{FF2B5EF4-FFF2-40B4-BE49-F238E27FC236}">
                <a16:creationId xmlns:a16="http://schemas.microsoft.com/office/drawing/2014/main" id="{4962FBB3-75BA-5B6E-F971-21545A7CF36E}"/>
              </a:ext>
            </a:extLst>
          </p:cNvPr>
          <p:cNvSpPr>
            <a:spLocks noGrp="1"/>
          </p:cNvSpPr>
          <p:nvPr>
            <p:ph sz="quarter" idx="25"/>
          </p:nvPr>
        </p:nvSpPr>
        <p:spPr>
          <a:xfrm>
            <a:off x="5036279" y="1157363"/>
            <a:ext cx="2158583" cy="494674"/>
          </a:xfrm>
          <a:prstGeom prst="homePlate">
            <a:avLst>
              <a:gd name="adj" fmla="val 43587"/>
            </a:avLst>
          </a:prstGeom>
          <a:solidFill>
            <a:schemeClr val="bg2"/>
          </a:solidFill>
        </p:spPr>
        <p:txBody>
          <a:bodyPr lIns="91440" anchor="ctr" anchorCtr="0">
            <a:noAutofit/>
          </a:bodyPr>
          <a:lstStyle>
            <a:lvl1pPr>
              <a:defRPr b="1">
                <a:solidFill>
                  <a:schemeClr val="tx1"/>
                </a:solidFill>
              </a:defRPr>
            </a:lvl1pPr>
          </a:lstStyle>
          <a:p>
            <a:pPr lvl="0"/>
            <a:r>
              <a:rPr lang="en-US"/>
              <a:t>Click to edit Master text styles</a:t>
            </a:r>
          </a:p>
        </p:txBody>
      </p:sp>
      <p:sp>
        <p:nvSpPr>
          <p:cNvPr id="11" name="Content Placeholder 12">
            <a:extLst>
              <a:ext uri="{FF2B5EF4-FFF2-40B4-BE49-F238E27FC236}">
                <a16:creationId xmlns:a16="http://schemas.microsoft.com/office/drawing/2014/main" id="{CB5FADFC-9202-0282-A239-93A484EB51E9}"/>
              </a:ext>
            </a:extLst>
          </p:cNvPr>
          <p:cNvSpPr>
            <a:spLocks noGrp="1"/>
          </p:cNvSpPr>
          <p:nvPr>
            <p:ph sz="quarter" idx="26"/>
          </p:nvPr>
        </p:nvSpPr>
        <p:spPr>
          <a:xfrm>
            <a:off x="7344348" y="1157363"/>
            <a:ext cx="2158583" cy="494674"/>
          </a:xfrm>
          <a:prstGeom prst="homePlate">
            <a:avLst>
              <a:gd name="adj" fmla="val 43587"/>
            </a:avLst>
          </a:prstGeom>
          <a:solidFill>
            <a:schemeClr val="bg2"/>
          </a:solidFill>
        </p:spPr>
        <p:txBody>
          <a:bodyPr lIns="91440" anchor="ctr" anchorCtr="0">
            <a:noAutofit/>
          </a:bodyPr>
          <a:lstStyle>
            <a:lvl1pPr>
              <a:defRPr b="1">
                <a:solidFill>
                  <a:schemeClr val="tx1"/>
                </a:solidFill>
              </a:defRPr>
            </a:lvl1pPr>
          </a:lstStyle>
          <a:p>
            <a:pPr lvl="0"/>
            <a:r>
              <a:rPr lang="en-US"/>
              <a:t>Click to edit Master text styles</a:t>
            </a:r>
          </a:p>
        </p:txBody>
      </p:sp>
      <p:sp>
        <p:nvSpPr>
          <p:cNvPr id="12" name="Content Placeholder 12">
            <a:extLst>
              <a:ext uri="{FF2B5EF4-FFF2-40B4-BE49-F238E27FC236}">
                <a16:creationId xmlns:a16="http://schemas.microsoft.com/office/drawing/2014/main" id="{477AE6DF-C784-54E1-43D4-0ABC9D6C68FE}"/>
              </a:ext>
            </a:extLst>
          </p:cNvPr>
          <p:cNvSpPr>
            <a:spLocks noGrp="1"/>
          </p:cNvSpPr>
          <p:nvPr>
            <p:ph sz="quarter" idx="27"/>
          </p:nvPr>
        </p:nvSpPr>
        <p:spPr>
          <a:xfrm>
            <a:off x="9652417" y="1157363"/>
            <a:ext cx="2158583" cy="494674"/>
          </a:xfrm>
          <a:prstGeom prst="homePlate">
            <a:avLst>
              <a:gd name="adj" fmla="val 43587"/>
            </a:avLst>
          </a:prstGeom>
          <a:solidFill>
            <a:schemeClr val="bg2"/>
          </a:solidFill>
        </p:spPr>
        <p:txBody>
          <a:bodyPr lIns="91440" anchor="ctr" anchorCtr="0">
            <a:noAutofit/>
          </a:bodyPr>
          <a:lstStyle>
            <a:lvl1pPr>
              <a:defRPr b="1">
                <a:solidFill>
                  <a:schemeClr val="tx1"/>
                </a:solidFill>
              </a:defRPr>
            </a:lvl1pPr>
          </a:lstStyle>
          <a:p>
            <a:pPr lvl="0"/>
            <a:r>
              <a:rPr lang="en-US"/>
              <a:t>Click to edit Master text styles</a:t>
            </a:r>
          </a:p>
        </p:txBody>
      </p:sp>
      <p:sp>
        <p:nvSpPr>
          <p:cNvPr id="13" name="Text Placeholder 32">
            <a:extLst>
              <a:ext uri="{FF2B5EF4-FFF2-40B4-BE49-F238E27FC236}">
                <a16:creationId xmlns:a16="http://schemas.microsoft.com/office/drawing/2014/main" id="{9A2A63FD-0D74-4A68-0D4B-2DD591771F71}"/>
              </a:ext>
            </a:extLst>
          </p:cNvPr>
          <p:cNvSpPr>
            <a:spLocks noGrp="1"/>
          </p:cNvSpPr>
          <p:nvPr>
            <p:ph type="body" sz="quarter" idx="28"/>
          </p:nvPr>
        </p:nvSpPr>
        <p:spPr>
          <a:xfrm>
            <a:off x="381000" y="1884454"/>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4" name="Text Placeholder 32">
            <a:extLst>
              <a:ext uri="{FF2B5EF4-FFF2-40B4-BE49-F238E27FC236}">
                <a16:creationId xmlns:a16="http://schemas.microsoft.com/office/drawing/2014/main" id="{D0D9EFAD-F52D-C4C8-0705-2F089722BD54}"/>
              </a:ext>
            </a:extLst>
          </p:cNvPr>
          <p:cNvSpPr>
            <a:spLocks noGrp="1"/>
          </p:cNvSpPr>
          <p:nvPr>
            <p:ph type="body" sz="quarter" idx="29"/>
          </p:nvPr>
        </p:nvSpPr>
        <p:spPr>
          <a:xfrm>
            <a:off x="381000" y="2608041"/>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5" name="Text Placeholder 32">
            <a:extLst>
              <a:ext uri="{FF2B5EF4-FFF2-40B4-BE49-F238E27FC236}">
                <a16:creationId xmlns:a16="http://schemas.microsoft.com/office/drawing/2014/main" id="{11AFABA5-0A1A-7DA1-52DA-02482EE47275}"/>
              </a:ext>
            </a:extLst>
          </p:cNvPr>
          <p:cNvSpPr>
            <a:spLocks noGrp="1"/>
          </p:cNvSpPr>
          <p:nvPr>
            <p:ph type="body" sz="quarter" idx="30"/>
          </p:nvPr>
        </p:nvSpPr>
        <p:spPr>
          <a:xfrm>
            <a:off x="381000" y="3913846"/>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6" name="Text Placeholder 32">
            <a:extLst>
              <a:ext uri="{FF2B5EF4-FFF2-40B4-BE49-F238E27FC236}">
                <a16:creationId xmlns:a16="http://schemas.microsoft.com/office/drawing/2014/main" id="{50BBFF5C-5BC4-2164-BF90-D7DAC551940A}"/>
              </a:ext>
            </a:extLst>
          </p:cNvPr>
          <p:cNvSpPr>
            <a:spLocks noGrp="1"/>
          </p:cNvSpPr>
          <p:nvPr>
            <p:ph type="body" sz="quarter" idx="31"/>
          </p:nvPr>
        </p:nvSpPr>
        <p:spPr>
          <a:xfrm>
            <a:off x="381000" y="5227850"/>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7" name="Text Placeholder 32">
            <a:extLst>
              <a:ext uri="{FF2B5EF4-FFF2-40B4-BE49-F238E27FC236}">
                <a16:creationId xmlns:a16="http://schemas.microsoft.com/office/drawing/2014/main" id="{8BD149C6-4124-24F3-B377-2267737C38A1}"/>
              </a:ext>
            </a:extLst>
          </p:cNvPr>
          <p:cNvSpPr>
            <a:spLocks noGrp="1"/>
          </p:cNvSpPr>
          <p:nvPr>
            <p:ph type="body" sz="quarter" idx="32"/>
          </p:nvPr>
        </p:nvSpPr>
        <p:spPr>
          <a:xfrm>
            <a:off x="2728210"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18" name="Text Placeholder 32">
            <a:extLst>
              <a:ext uri="{FF2B5EF4-FFF2-40B4-BE49-F238E27FC236}">
                <a16:creationId xmlns:a16="http://schemas.microsoft.com/office/drawing/2014/main" id="{AE82A0E3-0A58-CC50-609F-FA5C75390E13}"/>
              </a:ext>
            </a:extLst>
          </p:cNvPr>
          <p:cNvSpPr>
            <a:spLocks noGrp="1"/>
          </p:cNvSpPr>
          <p:nvPr>
            <p:ph type="body" sz="quarter" idx="33"/>
          </p:nvPr>
        </p:nvSpPr>
        <p:spPr>
          <a:xfrm>
            <a:off x="2728210"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19" name="Text Placeholder 32">
            <a:extLst>
              <a:ext uri="{FF2B5EF4-FFF2-40B4-BE49-F238E27FC236}">
                <a16:creationId xmlns:a16="http://schemas.microsoft.com/office/drawing/2014/main" id="{76B95491-C0B7-9772-C80C-EDB7B2CAB937}"/>
              </a:ext>
            </a:extLst>
          </p:cNvPr>
          <p:cNvSpPr>
            <a:spLocks noGrp="1"/>
          </p:cNvSpPr>
          <p:nvPr>
            <p:ph type="body" sz="quarter" idx="34"/>
          </p:nvPr>
        </p:nvSpPr>
        <p:spPr>
          <a:xfrm>
            <a:off x="2728210"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0" name="Text Placeholder 32">
            <a:extLst>
              <a:ext uri="{FF2B5EF4-FFF2-40B4-BE49-F238E27FC236}">
                <a16:creationId xmlns:a16="http://schemas.microsoft.com/office/drawing/2014/main" id="{B017FDAE-44B1-9B1A-B240-A2FF4F8D181A}"/>
              </a:ext>
            </a:extLst>
          </p:cNvPr>
          <p:cNvSpPr>
            <a:spLocks noGrp="1"/>
          </p:cNvSpPr>
          <p:nvPr>
            <p:ph type="body" sz="quarter" idx="35"/>
          </p:nvPr>
        </p:nvSpPr>
        <p:spPr>
          <a:xfrm>
            <a:off x="2728210"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1" name="Text Placeholder 32">
            <a:extLst>
              <a:ext uri="{FF2B5EF4-FFF2-40B4-BE49-F238E27FC236}">
                <a16:creationId xmlns:a16="http://schemas.microsoft.com/office/drawing/2014/main" id="{8C562703-F4F4-FD8B-A77B-BBC912235545}"/>
              </a:ext>
            </a:extLst>
          </p:cNvPr>
          <p:cNvSpPr>
            <a:spLocks noGrp="1"/>
          </p:cNvSpPr>
          <p:nvPr>
            <p:ph type="body" sz="quarter" idx="36"/>
          </p:nvPr>
        </p:nvSpPr>
        <p:spPr>
          <a:xfrm>
            <a:off x="5036279"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2" name="Text Placeholder 32">
            <a:extLst>
              <a:ext uri="{FF2B5EF4-FFF2-40B4-BE49-F238E27FC236}">
                <a16:creationId xmlns:a16="http://schemas.microsoft.com/office/drawing/2014/main" id="{768586DE-EE37-0DCB-C7FF-74A81A0CE995}"/>
              </a:ext>
            </a:extLst>
          </p:cNvPr>
          <p:cNvSpPr>
            <a:spLocks noGrp="1"/>
          </p:cNvSpPr>
          <p:nvPr>
            <p:ph type="body" sz="quarter" idx="37"/>
          </p:nvPr>
        </p:nvSpPr>
        <p:spPr>
          <a:xfrm>
            <a:off x="5036279"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3" name="Text Placeholder 32">
            <a:extLst>
              <a:ext uri="{FF2B5EF4-FFF2-40B4-BE49-F238E27FC236}">
                <a16:creationId xmlns:a16="http://schemas.microsoft.com/office/drawing/2014/main" id="{A24B87A8-887E-508E-214D-778CBA1BBF82}"/>
              </a:ext>
            </a:extLst>
          </p:cNvPr>
          <p:cNvSpPr>
            <a:spLocks noGrp="1"/>
          </p:cNvSpPr>
          <p:nvPr>
            <p:ph type="body" sz="quarter" idx="38"/>
          </p:nvPr>
        </p:nvSpPr>
        <p:spPr>
          <a:xfrm>
            <a:off x="5036279"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4" name="Text Placeholder 32">
            <a:extLst>
              <a:ext uri="{FF2B5EF4-FFF2-40B4-BE49-F238E27FC236}">
                <a16:creationId xmlns:a16="http://schemas.microsoft.com/office/drawing/2014/main" id="{51322490-70B2-B694-C881-CBC83E80C174}"/>
              </a:ext>
            </a:extLst>
          </p:cNvPr>
          <p:cNvSpPr>
            <a:spLocks noGrp="1"/>
          </p:cNvSpPr>
          <p:nvPr>
            <p:ph type="body" sz="quarter" idx="39"/>
          </p:nvPr>
        </p:nvSpPr>
        <p:spPr>
          <a:xfrm>
            <a:off x="5036279"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5" name="Text Placeholder 32">
            <a:extLst>
              <a:ext uri="{FF2B5EF4-FFF2-40B4-BE49-F238E27FC236}">
                <a16:creationId xmlns:a16="http://schemas.microsoft.com/office/drawing/2014/main" id="{FCC44AB0-9E14-778D-10E5-4A427C4F22F3}"/>
              </a:ext>
            </a:extLst>
          </p:cNvPr>
          <p:cNvSpPr>
            <a:spLocks noGrp="1"/>
          </p:cNvSpPr>
          <p:nvPr>
            <p:ph type="body" sz="quarter" idx="40"/>
          </p:nvPr>
        </p:nvSpPr>
        <p:spPr>
          <a:xfrm>
            <a:off x="7344348"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6" name="Text Placeholder 32">
            <a:extLst>
              <a:ext uri="{FF2B5EF4-FFF2-40B4-BE49-F238E27FC236}">
                <a16:creationId xmlns:a16="http://schemas.microsoft.com/office/drawing/2014/main" id="{81946C57-CCAE-B5AC-3485-FAE6721AB0CA}"/>
              </a:ext>
            </a:extLst>
          </p:cNvPr>
          <p:cNvSpPr>
            <a:spLocks noGrp="1"/>
          </p:cNvSpPr>
          <p:nvPr>
            <p:ph type="body" sz="quarter" idx="41"/>
          </p:nvPr>
        </p:nvSpPr>
        <p:spPr>
          <a:xfrm>
            <a:off x="7344348"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7" name="Text Placeholder 32">
            <a:extLst>
              <a:ext uri="{FF2B5EF4-FFF2-40B4-BE49-F238E27FC236}">
                <a16:creationId xmlns:a16="http://schemas.microsoft.com/office/drawing/2014/main" id="{D5304D24-D24D-90D0-6098-06F6CB9D3BC3}"/>
              </a:ext>
            </a:extLst>
          </p:cNvPr>
          <p:cNvSpPr>
            <a:spLocks noGrp="1"/>
          </p:cNvSpPr>
          <p:nvPr>
            <p:ph type="body" sz="quarter" idx="42"/>
          </p:nvPr>
        </p:nvSpPr>
        <p:spPr>
          <a:xfrm>
            <a:off x="7344348"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8" name="Text Placeholder 32">
            <a:extLst>
              <a:ext uri="{FF2B5EF4-FFF2-40B4-BE49-F238E27FC236}">
                <a16:creationId xmlns:a16="http://schemas.microsoft.com/office/drawing/2014/main" id="{B34DC334-93F7-824F-33E6-298260DDA6A0}"/>
              </a:ext>
            </a:extLst>
          </p:cNvPr>
          <p:cNvSpPr>
            <a:spLocks noGrp="1"/>
          </p:cNvSpPr>
          <p:nvPr>
            <p:ph type="body" sz="quarter" idx="43"/>
          </p:nvPr>
        </p:nvSpPr>
        <p:spPr>
          <a:xfrm>
            <a:off x="7344348"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9" name="Text Placeholder 32">
            <a:extLst>
              <a:ext uri="{FF2B5EF4-FFF2-40B4-BE49-F238E27FC236}">
                <a16:creationId xmlns:a16="http://schemas.microsoft.com/office/drawing/2014/main" id="{290FD50E-20B6-1122-8329-A43AE7E8B6FC}"/>
              </a:ext>
            </a:extLst>
          </p:cNvPr>
          <p:cNvSpPr>
            <a:spLocks noGrp="1"/>
          </p:cNvSpPr>
          <p:nvPr>
            <p:ph type="body" sz="quarter" idx="44"/>
          </p:nvPr>
        </p:nvSpPr>
        <p:spPr>
          <a:xfrm>
            <a:off x="9652417"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0" name="Text Placeholder 32">
            <a:extLst>
              <a:ext uri="{FF2B5EF4-FFF2-40B4-BE49-F238E27FC236}">
                <a16:creationId xmlns:a16="http://schemas.microsoft.com/office/drawing/2014/main" id="{6D27A372-E476-AA9B-A179-707C75CFC208}"/>
              </a:ext>
            </a:extLst>
          </p:cNvPr>
          <p:cNvSpPr>
            <a:spLocks noGrp="1"/>
          </p:cNvSpPr>
          <p:nvPr>
            <p:ph type="body" sz="quarter" idx="45"/>
          </p:nvPr>
        </p:nvSpPr>
        <p:spPr>
          <a:xfrm>
            <a:off x="9652417"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1" name="Text Placeholder 32">
            <a:extLst>
              <a:ext uri="{FF2B5EF4-FFF2-40B4-BE49-F238E27FC236}">
                <a16:creationId xmlns:a16="http://schemas.microsoft.com/office/drawing/2014/main" id="{4994CB47-3D11-8014-36F0-EBE32A7790F2}"/>
              </a:ext>
            </a:extLst>
          </p:cNvPr>
          <p:cNvSpPr>
            <a:spLocks noGrp="1"/>
          </p:cNvSpPr>
          <p:nvPr>
            <p:ph type="body" sz="quarter" idx="46"/>
          </p:nvPr>
        </p:nvSpPr>
        <p:spPr>
          <a:xfrm>
            <a:off x="9652417"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2" name="Text Placeholder 32">
            <a:extLst>
              <a:ext uri="{FF2B5EF4-FFF2-40B4-BE49-F238E27FC236}">
                <a16:creationId xmlns:a16="http://schemas.microsoft.com/office/drawing/2014/main" id="{9471246A-1155-7037-5912-C0F91B6E1794}"/>
              </a:ext>
            </a:extLst>
          </p:cNvPr>
          <p:cNvSpPr>
            <a:spLocks noGrp="1"/>
          </p:cNvSpPr>
          <p:nvPr>
            <p:ph type="body" sz="quarter" idx="47"/>
          </p:nvPr>
        </p:nvSpPr>
        <p:spPr>
          <a:xfrm>
            <a:off x="9652417"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499865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ramework BMS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434B-99D6-D36F-469B-A5D12F7536B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1F7EE08-5F36-A98C-14F6-B8A17D9732B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B945049-04FC-0AB2-E679-F5F4C54786CD}"/>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5" name="Pentagon 4">
            <a:extLst>
              <a:ext uri="{FF2B5EF4-FFF2-40B4-BE49-F238E27FC236}">
                <a16:creationId xmlns:a16="http://schemas.microsoft.com/office/drawing/2014/main" id="{59A6A459-425C-08C3-F23B-F8FCCF8F43A2}"/>
              </a:ext>
            </a:extLst>
          </p:cNvPr>
          <p:cNvSpPr/>
          <p:nvPr userDrawn="1"/>
        </p:nvSpPr>
        <p:spPr>
          <a:xfrm>
            <a:off x="2728210"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Step 1</a:t>
            </a:r>
          </a:p>
        </p:txBody>
      </p:sp>
      <p:sp>
        <p:nvSpPr>
          <p:cNvPr id="6" name="Pentagon 5">
            <a:extLst>
              <a:ext uri="{FF2B5EF4-FFF2-40B4-BE49-F238E27FC236}">
                <a16:creationId xmlns:a16="http://schemas.microsoft.com/office/drawing/2014/main" id="{D046381E-50F8-1910-7CFF-328E3E3586D5}"/>
              </a:ext>
            </a:extLst>
          </p:cNvPr>
          <p:cNvSpPr/>
          <p:nvPr userDrawn="1"/>
        </p:nvSpPr>
        <p:spPr>
          <a:xfrm>
            <a:off x="5036279"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2</a:t>
            </a:r>
          </a:p>
        </p:txBody>
      </p:sp>
      <p:sp>
        <p:nvSpPr>
          <p:cNvPr id="7" name="Pentagon 6">
            <a:extLst>
              <a:ext uri="{FF2B5EF4-FFF2-40B4-BE49-F238E27FC236}">
                <a16:creationId xmlns:a16="http://schemas.microsoft.com/office/drawing/2014/main" id="{0AA9B9C8-1709-2991-1560-500DD37DD8D9}"/>
              </a:ext>
            </a:extLst>
          </p:cNvPr>
          <p:cNvSpPr/>
          <p:nvPr userDrawn="1"/>
        </p:nvSpPr>
        <p:spPr>
          <a:xfrm>
            <a:off x="7344348"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3</a:t>
            </a:r>
          </a:p>
        </p:txBody>
      </p:sp>
      <p:sp>
        <p:nvSpPr>
          <p:cNvPr id="8" name="Pentagon 7">
            <a:extLst>
              <a:ext uri="{FF2B5EF4-FFF2-40B4-BE49-F238E27FC236}">
                <a16:creationId xmlns:a16="http://schemas.microsoft.com/office/drawing/2014/main" id="{D064AC21-1FF6-9112-180C-BFED9A0ED2BB}"/>
              </a:ext>
            </a:extLst>
          </p:cNvPr>
          <p:cNvSpPr/>
          <p:nvPr userDrawn="1"/>
        </p:nvSpPr>
        <p:spPr>
          <a:xfrm>
            <a:off x="9652417"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4</a:t>
            </a:r>
          </a:p>
        </p:txBody>
      </p:sp>
      <p:sp>
        <p:nvSpPr>
          <p:cNvPr id="9" name="Content Placeholder 12">
            <a:extLst>
              <a:ext uri="{FF2B5EF4-FFF2-40B4-BE49-F238E27FC236}">
                <a16:creationId xmlns:a16="http://schemas.microsoft.com/office/drawing/2014/main" id="{E0C92AC3-3921-C5A3-55EB-B2F7748EC4FD}"/>
              </a:ext>
            </a:extLst>
          </p:cNvPr>
          <p:cNvSpPr>
            <a:spLocks noGrp="1"/>
          </p:cNvSpPr>
          <p:nvPr>
            <p:ph sz="quarter" idx="24"/>
          </p:nvPr>
        </p:nvSpPr>
        <p:spPr>
          <a:xfrm>
            <a:off x="2728210" y="1157363"/>
            <a:ext cx="2158583" cy="494674"/>
          </a:xfrm>
          <a:prstGeom prst="homePlate">
            <a:avLst>
              <a:gd name="adj" fmla="val 43587"/>
            </a:avLst>
          </a:prstGeom>
          <a:solidFill>
            <a:schemeClr val="accent1"/>
          </a:solidFill>
        </p:spPr>
        <p:txBody>
          <a:bodyPr lIns="91440" anchor="ctr" anchorCtr="0">
            <a:noAutofit/>
          </a:bodyPr>
          <a:lstStyle>
            <a:lvl1pPr>
              <a:defRPr b="1">
                <a:solidFill>
                  <a:schemeClr val="bg1"/>
                </a:solidFill>
              </a:defRPr>
            </a:lvl1pPr>
          </a:lstStyle>
          <a:p>
            <a:pPr lvl="0"/>
            <a:r>
              <a:rPr lang="en-US"/>
              <a:t>Click to edit Master text styles</a:t>
            </a:r>
          </a:p>
        </p:txBody>
      </p:sp>
      <p:sp>
        <p:nvSpPr>
          <p:cNvPr id="10" name="Content Placeholder 12">
            <a:extLst>
              <a:ext uri="{FF2B5EF4-FFF2-40B4-BE49-F238E27FC236}">
                <a16:creationId xmlns:a16="http://schemas.microsoft.com/office/drawing/2014/main" id="{4962FBB3-75BA-5B6E-F971-21545A7CF36E}"/>
              </a:ext>
            </a:extLst>
          </p:cNvPr>
          <p:cNvSpPr>
            <a:spLocks noGrp="1"/>
          </p:cNvSpPr>
          <p:nvPr>
            <p:ph sz="quarter" idx="25"/>
          </p:nvPr>
        </p:nvSpPr>
        <p:spPr>
          <a:xfrm>
            <a:off x="5036279" y="1157363"/>
            <a:ext cx="2158583" cy="494674"/>
          </a:xfrm>
          <a:prstGeom prst="homePlate">
            <a:avLst>
              <a:gd name="adj" fmla="val 43587"/>
            </a:avLst>
          </a:prstGeom>
          <a:solidFill>
            <a:schemeClr val="accent1"/>
          </a:solidFill>
        </p:spPr>
        <p:txBody>
          <a:bodyPr lIns="91440" anchor="ctr" anchorCtr="0">
            <a:noAutofit/>
          </a:bodyPr>
          <a:lstStyle>
            <a:lvl1pPr>
              <a:defRPr b="1">
                <a:solidFill>
                  <a:schemeClr val="bg1"/>
                </a:solidFill>
              </a:defRPr>
            </a:lvl1pPr>
          </a:lstStyle>
          <a:p>
            <a:pPr lvl="0"/>
            <a:r>
              <a:rPr lang="en-US"/>
              <a:t>Click to edit Master text styles</a:t>
            </a:r>
          </a:p>
        </p:txBody>
      </p:sp>
      <p:sp>
        <p:nvSpPr>
          <p:cNvPr id="11" name="Content Placeholder 12">
            <a:extLst>
              <a:ext uri="{FF2B5EF4-FFF2-40B4-BE49-F238E27FC236}">
                <a16:creationId xmlns:a16="http://schemas.microsoft.com/office/drawing/2014/main" id="{CB5FADFC-9202-0282-A239-93A484EB51E9}"/>
              </a:ext>
            </a:extLst>
          </p:cNvPr>
          <p:cNvSpPr>
            <a:spLocks noGrp="1"/>
          </p:cNvSpPr>
          <p:nvPr>
            <p:ph sz="quarter" idx="26"/>
          </p:nvPr>
        </p:nvSpPr>
        <p:spPr>
          <a:xfrm>
            <a:off x="7344348" y="1157363"/>
            <a:ext cx="2158583" cy="494674"/>
          </a:xfrm>
          <a:prstGeom prst="homePlate">
            <a:avLst>
              <a:gd name="adj" fmla="val 43587"/>
            </a:avLst>
          </a:prstGeom>
          <a:solidFill>
            <a:schemeClr val="accent1"/>
          </a:solidFill>
        </p:spPr>
        <p:txBody>
          <a:bodyPr lIns="91440" anchor="ctr" anchorCtr="0">
            <a:noAutofit/>
          </a:bodyPr>
          <a:lstStyle>
            <a:lvl1pPr>
              <a:defRPr b="1">
                <a:solidFill>
                  <a:schemeClr val="bg1"/>
                </a:solidFill>
              </a:defRPr>
            </a:lvl1pPr>
          </a:lstStyle>
          <a:p>
            <a:pPr lvl="0"/>
            <a:r>
              <a:rPr lang="en-US"/>
              <a:t>Click to edit Master text styles</a:t>
            </a:r>
          </a:p>
        </p:txBody>
      </p:sp>
      <p:sp>
        <p:nvSpPr>
          <p:cNvPr id="12" name="Content Placeholder 12">
            <a:extLst>
              <a:ext uri="{FF2B5EF4-FFF2-40B4-BE49-F238E27FC236}">
                <a16:creationId xmlns:a16="http://schemas.microsoft.com/office/drawing/2014/main" id="{477AE6DF-C784-54E1-43D4-0ABC9D6C68FE}"/>
              </a:ext>
            </a:extLst>
          </p:cNvPr>
          <p:cNvSpPr>
            <a:spLocks noGrp="1"/>
          </p:cNvSpPr>
          <p:nvPr>
            <p:ph sz="quarter" idx="27"/>
          </p:nvPr>
        </p:nvSpPr>
        <p:spPr>
          <a:xfrm>
            <a:off x="9652417" y="1157363"/>
            <a:ext cx="2158583" cy="494674"/>
          </a:xfrm>
          <a:prstGeom prst="homePlate">
            <a:avLst>
              <a:gd name="adj" fmla="val 43587"/>
            </a:avLst>
          </a:prstGeom>
          <a:solidFill>
            <a:schemeClr val="accent1"/>
          </a:solidFill>
        </p:spPr>
        <p:txBody>
          <a:bodyPr lIns="91440" anchor="ctr" anchorCtr="0">
            <a:noAutofit/>
          </a:bodyPr>
          <a:lstStyle>
            <a:lvl1pPr>
              <a:defRPr b="1">
                <a:solidFill>
                  <a:schemeClr val="bg1"/>
                </a:solidFill>
              </a:defRPr>
            </a:lvl1pPr>
          </a:lstStyle>
          <a:p>
            <a:pPr lvl="0"/>
            <a:r>
              <a:rPr lang="en-US"/>
              <a:t>Click to edit Master text styles</a:t>
            </a:r>
          </a:p>
        </p:txBody>
      </p:sp>
      <p:sp>
        <p:nvSpPr>
          <p:cNvPr id="13" name="Text Placeholder 32">
            <a:extLst>
              <a:ext uri="{FF2B5EF4-FFF2-40B4-BE49-F238E27FC236}">
                <a16:creationId xmlns:a16="http://schemas.microsoft.com/office/drawing/2014/main" id="{9A2A63FD-0D74-4A68-0D4B-2DD591771F71}"/>
              </a:ext>
            </a:extLst>
          </p:cNvPr>
          <p:cNvSpPr>
            <a:spLocks noGrp="1"/>
          </p:cNvSpPr>
          <p:nvPr>
            <p:ph type="body" sz="quarter" idx="28"/>
          </p:nvPr>
        </p:nvSpPr>
        <p:spPr>
          <a:xfrm>
            <a:off x="381000" y="1884454"/>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4" name="Text Placeholder 32">
            <a:extLst>
              <a:ext uri="{FF2B5EF4-FFF2-40B4-BE49-F238E27FC236}">
                <a16:creationId xmlns:a16="http://schemas.microsoft.com/office/drawing/2014/main" id="{D0D9EFAD-F52D-C4C8-0705-2F089722BD54}"/>
              </a:ext>
            </a:extLst>
          </p:cNvPr>
          <p:cNvSpPr>
            <a:spLocks noGrp="1"/>
          </p:cNvSpPr>
          <p:nvPr>
            <p:ph type="body" sz="quarter" idx="29"/>
          </p:nvPr>
        </p:nvSpPr>
        <p:spPr>
          <a:xfrm>
            <a:off x="381000" y="2608041"/>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5" name="Text Placeholder 32">
            <a:extLst>
              <a:ext uri="{FF2B5EF4-FFF2-40B4-BE49-F238E27FC236}">
                <a16:creationId xmlns:a16="http://schemas.microsoft.com/office/drawing/2014/main" id="{11AFABA5-0A1A-7DA1-52DA-02482EE47275}"/>
              </a:ext>
            </a:extLst>
          </p:cNvPr>
          <p:cNvSpPr>
            <a:spLocks noGrp="1"/>
          </p:cNvSpPr>
          <p:nvPr>
            <p:ph type="body" sz="quarter" idx="30"/>
          </p:nvPr>
        </p:nvSpPr>
        <p:spPr>
          <a:xfrm>
            <a:off x="381000" y="3913846"/>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6" name="Text Placeholder 32">
            <a:extLst>
              <a:ext uri="{FF2B5EF4-FFF2-40B4-BE49-F238E27FC236}">
                <a16:creationId xmlns:a16="http://schemas.microsoft.com/office/drawing/2014/main" id="{50BBFF5C-5BC4-2164-BF90-D7DAC551940A}"/>
              </a:ext>
            </a:extLst>
          </p:cNvPr>
          <p:cNvSpPr>
            <a:spLocks noGrp="1"/>
          </p:cNvSpPr>
          <p:nvPr>
            <p:ph type="body" sz="quarter" idx="31"/>
          </p:nvPr>
        </p:nvSpPr>
        <p:spPr>
          <a:xfrm>
            <a:off x="381000" y="5227850"/>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7" name="Text Placeholder 32">
            <a:extLst>
              <a:ext uri="{FF2B5EF4-FFF2-40B4-BE49-F238E27FC236}">
                <a16:creationId xmlns:a16="http://schemas.microsoft.com/office/drawing/2014/main" id="{8BD149C6-4124-24F3-B377-2267737C38A1}"/>
              </a:ext>
            </a:extLst>
          </p:cNvPr>
          <p:cNvSpPr>
            <a:spLocks noGrp="1"/>
          </p:cNvSpPr>
          <p:nvPr>
            <p:ph type="body" sz="quarter" idx="32"/>
          </p:nvPr>
        </p:nvSpPr>
        <p:spPr>
          <a:xfrm>
            <a:off x="2728210"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18" name="Text Placeholder 32">
            <a:extLst>
              <a:ext uri="{FF2B5EF4-FFF2-40B4-BE49-F238E27FC236}">
                <a16:creationId xmlns:a16="http://schemas.microsoft.com/office/drawing/2014/main" id="{AE82A0E3-0A58-CC50-609F-FA5C75390E13}"/>
              </a:ext>
            </a:extLst>
          </p:cNvPr>
          <p:cNvSpPr>
            <a:spLocks noGrp="1"/>
          </p:cNvSpPr>
          <p:nvPr>
            <p:ph type="body" sz="quarter" idx="33"/>
          </p:nvPr>
        </p:nvSpPr>
        <p:spPr>
          <a:xfrm>
            <a:off x="2728210"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19" name="Text Placeholder 32">
            <a:extLst>
              <a:ext uri="{FF2B5EF4-FFF2-40B4-BE49-F238E27FC236}">
                <a16:creationId xmlns:a16="http://schemas.microsoft.com/office/drawing/2014/main" id="{76B95491-C0B7-9772-C80C-EDB7B2CAB937}"/>
              </a:ext>
            </a:extLst>
          </p:cNvPr>
          <p:cNvSpPr>
            <a:spLocks noGrp="1"/>
          </p:cNvSpPr>
          <p:nvPr>
            <p:ph type="body" sz="quarter" idx="34"/>
          </p:nvPr>
        </p:nvSpPr>
        <p:spPr>
          <a:xfrm>
            <a:off x="2728210"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0" name="Text Placeholder 32">
            <a:extLst>
              <a:ext uri="{FF2B5EF4-FFF2-40B4-BE49-F238E27FC236}">
                <a16:creationId xmlns:a16="http://schemas.microsoft.com/office/drawing/2014/main" id="{B017FDAE-44B1-9B1A-B240-A2FF4F8D181A}"/>
              </a:ext>
            </a:extLst>
          </p:cNvPr>
          <p:cNvSpPr>
            <a:spLocks noGrp="1"/>
          </p:cNvSpPr>
          <p:nvPr>
            <p:ph type="body" sz="quarter" idx="35"/>
          </p:nvPr>
        </p:nvSpPr>
        <p:spPr>
          <a:xfrm>
            <a:off x="2728210"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1" name="Text Placeholder 32">
            <a:extLst>
              <a:ext uri="{FF2B5EF4-FFF2-40B4-BE49-F238E27FC236}">
                <a16:creationId xmlns:a16="http://schemas.microsoft.com/office/drawing/2014/main" id="{8C562703-F4F4-FD8B-A77B-BBC912235545}"/>
              </a:ext>
            </a:extLst>
          </p:cNvPr>
          <p:cNvSpPr>
            <a:spLocks noGrp="1"/>
          </p:cNvSpPr>
          <p:nvPr>
            <p:ph type="body" sz="quarter" idx="36"/>
          </p:nvPr>
        </p:nvSpPr>
        <p:spPr>
          <a:xfrm>
            <a:off x="5036279"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2" name="Text Placeholder 32">
            <a:extLst>
              <a:ext uri="{FF2B5EF4-FFF2-40B4-BE49-F238E27FC236}">
                <a16:creationId xmlns:a16="http://schemas.microsoft.com/office/drawing/2014/main" id="{768586DE-EE37-0DCB-C7FF-74A81A0CE995}"/>
              </a:ext>
            </a:extLst>
          </p:cNvPr>
          <p:cNvSpPr>
            <a:spLocks noGrp="1"/>
          </p:cNvSpPr>
          <p:nvPr>
            <p:ph type="body" sz="quarter" idx="37"/>
          </p:nvPr>
        </p:nvSpPr>
        <p:spPr>
          <a:xfrm>
            <a:off x="5036279"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3" name="Text Placeholder 32">
            <a:extLst>
              <a:ext uri="{FF2B5EF4-FFF2-40B4-BE49-F238E27FC236}">
                <a16:creationId xmlns:a16="http://schemas.microsoft.com/office/drawing/2014/main" id="{A24B87A8-887E-508E-214D-778CBA1BBF82}"/>
              </a:ext>
            </a:extLst>
          </p:cNvPr>
          <p:cNvSpPr>
            <a:spLocks noGrp="1"/>
          </p:cNvSpPr>
          <p:nvPr>
            <p:ph type="body" sz="quarter" idx="38"/>
          </p:nvPr>
        </p:nvSpPr>
        <p:spPr>
          <a:xfrm>
            <a:off x="5036279"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4" name="Text Placeholder 32">
            <a:extLst>
              <a:ext uri="{FF2B5EF4-FFF2-40B4-BE49-F238E27FC236}">
                <a16:creationId xmlns:a16="http://schemas.microsoft.com/office/drawing/2014/main" id="{51322490-70B2-B694-C881-CBC83E80C174}"/>
              </a:ext>
            </a:extLst>
          </p:cNvPr>
          <p:cNvSpPr>
            <a:spLocks noGrp="1"/>
          </p:cNvSpPr>
          <p:nvPr>
            <p:ph type="body" sz="quarter" idx="39"/>
          </p:nvPr>
        </p:nvSpPr>
        <p:spPr>
          <a:xfrm>
            <a:off x="5036279"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5" name="Text Placeholder 32">
            <a:extLst>
              <a:ext uri="{FF2B5EF4-FFF2-40B4-BE49-F238E27FC236}">
                <a16:creationId xmlns:a16="http://schemas.microsoft.com/office/drawing/2014/main" id="{FCC44AB0-9E14-778D-10E5-4A427C4F22F3}"/>
              </a:ext>
            </a:extLst>
          </p:cNvPr>
          <p:cNvSpPr>
            <a:spLocks noGrp="1"/>
          </p:cNvSpPr>
          <p:nvPr>
            <p:ph type="body" sz="quarter" idx="40"/>
          </p:nvPr>
        </p:nvSpPr>
        <p:spPr>
          <a:xfrm>
            <a:off x="7344348"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6" name="Text Placeholder 32">
            <a:extLst>
              <a:ext uri="{FF2B5EF4-FFF2-40B4-BE49-F238E27FC236}">
                <a16:creationId xmlns:a16="http://schemas.microsoft.com/office/drawing/2014/main" id="{81946C57-CCAE-B5AC-3485-FAE6721AB0CA}"/>
              </a:ext>
            </a:extLst>
          </p:cNvPr>
          <p:cNvSpPr>
            <a:spLocks noGrp="1"/>
          </p:cNvSpPr>
          <p:nvPr>
            <p:ph type="body" sz="quarter" idx="41"/>
          </p:nvPr>
        </p:nvSpPr>
        <p:spPr>
          <a:xfrm>
            <a:off x="7344348"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7" name="Text Placeholder 32">
            <a:extLst>
              <a:ext uri="{FF2B5EF4-FFF2-40B4-BE49-F238E27FC236}">
                <a16:creationId xmlns:a16="http://schemas.microsoft.com/office/drawing/2014/main" id="{D5304D24-D24D-90D0-6098-06F6CB9D3BC3}"/>
              </a:ext>
            </a:extLst>
          </p:cNvPr>
          <p:cNvSpPr>
            <a:spLocks noGrp="1"/>
          </p:cNvSpPr>
          <p:nvPr>
            <p:ph type="body" sz="quarter" idx="42"/>
          </p:nvPr>
        </p:nvSpPr>
        <p:spPr>
          <a:xfrm>
            <a:off x="7344348"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8" name="Text Placeholder 32">
            <a:extLst>
              <a:ext uri="{FF2B5EF4-FFF2-40B4-BE49-F238E27FC236}">
                <a16:creationId xmlns:a16="http://schemas.microsoft.com/office/drawing/2014/main" id="{B34DC334-93F7-824F-33E6-298260DDA6A0}"/>
              </a:ext>
            </a:extLst>
          </p:cNvPr>
          <p:cNvSpPr>
            <a:spLocks noGrp="1"/>
          </p:cNvSpPr>
          <p:nvPr>
            <p:ph type="body" sz="quarter" idx="43"/>
          </p:nvPr>
        </p:nvSpPr>
        <p:spPr>
          <a:xfrm>
            <a:off x="7344348"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9" name="Text Placeholder 32">
            <a:extLst>
              <a:ext uri="{FF2B5EF4-FFF2-40B4-BE49-F238E27FC236}">
                <a16:creationId xmlns:a16="http://schemas.microsoft.com/office/drawing/2014/main" id="{290FD50E-20B6-1122-8329-A43AE7E8B6FC}"/>
              </a:ext>
            </a:extLst>
          </p:cNvPr>
          <p:cNvSpPr>
            <a:spLocks noGrp="1"/>
          </p:cNvSpPr>
          <p:nvPr>
            <p:ph type="body" sz="quarter" idx="44"/>
          </p:nvPr>
        </p:nvSpPr>
        <p:spPr>
          <a:xfrm>
            <a:off x="9652417"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0" name="Text Placeholder 32">
            <a:extLst>
              <a:ext uri="{FF2B5EF4-FFF2-40B4-BE49-F238E27FC236}">
                <a16:creationId xmlns:a16="http://schemas.microsoft.com/office/drawing/2014/main" id="{6D27A372-E476-AA9B-A179-707C75CFC208}"/>
              </a:ext>
            </a:extLst>
          </p:cNvPr>
          <p:cNvSpPr>
            <a:spLocks noGrp="1"/>
          </p:cNvSpPr>
          <p:nvPr>
            <p:ph type="body" sz="quarter" idx="45"/>
          </p:nvPr>
        </p:nvSpPr>
        <p:spPr>
          <a:xfrm>
            <a:off x="9652417"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1" name="Text Placeholder 32">
            <a:extLst>
              <a:ext uri="{FF2B5EF4-FFF2-40B4-BE49-F238E27FC236}">
                <a16:creationId xmlns:a16="http://schemas.microsoft.com/office/drawing/2014/main" id="{4994CB47-3D11-8014-36F0-EBE32A7790F2}"/>
              </a:ext>
            </a:extLst>
          </p:cNvPr>
          <p:cNvSpPr>
            <a:spLocks noGrp="1"/>
          </p:cNvSpPr>
          <p:nvPr>
            <p:ph type="body" sz="quarter" idx="46"/>
          </p:nvPr>
        </p:nvSpPr>
        <p:spPr>
          <a:xfrm>
            <a:off x="9652417"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2" name="Text Placeholder 32">
            <a:extLst>
              <a:ext uri="{FF2B5EF4-FFF2-40B4-BE49-F238E27FC236}">
                <a16:creationId xmlns:a16="http://schemas.microsoft.com/office/drawing/2014/main" id="{9471246A-1155-7037-5912-C0F91B6E1794}"/>
              </a:ext>
            </a:extLst>
          </p:cNvPr>
          <p:cNvSpPr>
            <a:spLocks noGrp="1"/>
          </p:cNvSpPr>
          <p:nvPr>
            <p:ph type="body" sz="quarter" idx="47"/>
          </p:nvPr>
        </p:nvSpPr>
        <p:spPr>
          <a:xfrm>
            <a:off x="9652417"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2175214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ramework Multi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434B-99D6-D36F-469B-A5D12F7536B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1F7EE08-5F36-A98C-14F6-B8A17D9732B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B945049-04FC-0AB2-E679-F5F4C54786CD}"/>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5" name="Pentagon 4">
            <a:extLst>
              <a:ext uri="{FF2B5EF4-FFF2-40B4-BE49-F238E27FC236}">
                <a16:creationId xmlns:a16="http://schemas.microsoft.com/office/drawing/2014/main" id="{59A6A459-425C-08C3-F23B-F8FCCF8F43A2}"/>
              </a:ext>
            </a:extLst>
          </p:cNvPr>
          <p:cNvSpPr/>
          <p:nvPr userDrawn="1"/>
        </p:nvSpPr>
        <p:spPr>
          <a:xfrm>
            <a:off x="2728210"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Step 1</a:t>
            </a:r>
          </a:p>
        </p:txBody>
      </p:sp>
      <p:sp>
        <p:nvSpPr>
          <p:cNvPr id="6" name="Pentagon 5">
            <a:extLst>
              <a:ext uri="{FF2B5EF4-FFF2-40B4-BE49-F238E27FC236}">
                <a16:creationId xmlns:a16="http://schemas.microsoft.com/office/drawing/2014/main" id="{D046381E-50F8-1910-7CFF-328E3E3586D5}"/>
              </a:ext>
            </a:extLst>
          </p:cNvPr>
          <p:cNvSpPr/>
          <p:nvPr userDrawn="1"/>
        </p:nvSpPr>
        <p:spPr>
          <a:xfrm>
            <a:off x="5036279"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2</a:t>
            </a:r>
          </a:p>
        </p:txBody>
      </p:sp>
      <p:sp>
        <p:nvSpPr>
          <p:cNvPr id="7" name="Pentagon 6">
            <a:extLst>
              <a:ext uri="{FF2B5EF4-FFF2-40B4-BE49-F238E27FC236}">
                <a16:creationId xmlns:a16="http://schemas.microsoft.com/office/drawing/2014/main" id="{0AA9B9C8-1709-2991-1560-500DD37DD8D9}"/>
              </a:ext>
            </a:extLst>
          </p:cNvPr>
          <p:cNvSpPr/>
          <p:nvPr userDrawn="1"/>
        </p:nvSpPr>
        <p:spPr>
          <a:xfrm>
            <a:off x="7344348"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3</a:t>
            </a:r>
          </a:p>
        </p:txBody>
      </p:sp>
      <p:sp>
        <p:nvSpPr>
          <p:cNvPr id="8" name="Pentagon 7">
            <a:extLst>
              <a:ext uri="{FF2B5EF4-FFF2-40B4-BE49-F238E27FC236}">
                <a16:creationId xmlns:a16="http://schemas.microsoft.com/office/drawing/2014/main" id="{D064AC21-1FF6-9112-180C-BFED9A0ED2BB}"/>
              </a:ext>
            </a:extLst>
          </p:cNvPr>
          <p:cNvSpPr/>
          <p:nvPr userDrawn="1"/>
        </p:nvSpPr>
        <p:spPr>
          <a:xfrm>
            <a:off x="9652417" y="1166373"/>
            <a:ext cx="2158583" cy="494675"/>
          </a:xfrm>
          <a:prstGeom prst="homePlat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Step 4</a:t>
            </a:r>
          </a:p>
        </p:txBody>
      </p:sp>
      <p:sp>
        <p:nvSpPr>
          <p:cNvPr id="9" name="Content Placeholder 12">
            <a:extLst>
              <a:ext uri="{FF2B5EF4-FFF2-40B4-BE49-F238E27FC236}">
                <a16:creationId xmlns:a16="http://schemas.microsoft.com/office/drawing/2014/main" id="{E0C92AC3-3921-C5A3-55EB-B2F7748EC4FD}"/>
              </a:ext>
            </a:extLst>
          </p:cNvPr>
          <p:cNvSpPr>
            <a:spLocks noGrp="1"/>
          </p:cNvSpPr>
          <p:nvPr>
            <p:ph sz="quarter" idx="24"/>
          </p:nvPr>
        </p:nvSpPr>
        <p:spPr>
          <a:xfrm>
            <a:off x="2728210" y="1157363"/>
            <a:ext cx="2158583" cy="494674"/>
          </a:xfrm>
          <a:prstGeom prst="homePlate">
            <a:avLst>
              <a:gd name="adj" fmla="val 43587"/>
            </a:avLst>
          </a:prstGeom>
          <a:solidFill>
            <a:schemeClr val="accent1"/>
          </a:solidFill>
        </p:spPr>
        <p:txBody>
          <a:bodyPr lIns="91440" anchor="ctr" anchorCtr="0">
            <a:noAutofit/>
          </a:bodyPr>
          <a:lstStyle>
            <a:lvl1pPr>
              <a:defRPr b="1">
                <a:solidFill>
                  <a:schemeClr val="bg1"/>
                </a:solidFill>
              </a:defRPr>
            </a:lvl1pPr>
          </a:lstStyle>
          <a:p>
            <a:pPr lvl="0"/>
            <a:r>
              <a:rPr lang="en-US"/>
              <a:t>Click to edit Master text styles</a:t>
            </a:r>
          </a:p>
        </p:txBody>
      </p:sp>
      <p:sp>
        <p:nvSpPr>
          <p:cNvPr id="10" name="Content Placeholder 12">
            <a:extLst>
              <a:ext uri="{FF2B5EF4-FFF2-40B4-BE49-F238E27FC236}">
                <a16:creationId xmlns:a16="http://schemas.microsoft.com/office/drawing/2014/main" id="{4962FBB3-75BA-5B6E-F971-21545A7CF36E}"/>
              </a:ext>
            </a:extLst>
          </p:cNvPr>
          <p:cNvSpPr>
            <a:spLocks noGrp="1"/>
          </p:cNvSpPr>
          <p:nvPr>
            <p:ph sz="quarter" idx="25"/>
          </p:nvPr>
        </p:nvSpPr>
        <p:spPr>
          <a:xfrm>
            <a:off x="5036279" y="1157363"/>
            <a:ext cx="2158583" cy="494674"/>
          </a:xfrm>
          <a:prstGeom prst="homePlate">
            <a:avLst>
              <a:gd name="adj" fmla="val 43587"/>
            </a:avLst>
          </a:prstGeom>
          <a:solidFill>
            <a:schemeClr val="accent2"/>
          </a:solidFill>
        </p:spPr>
        <p:txBody>
          <a:bodyPr lIns="91440" anchor="ctr" anchorCtr="0">
            <a:noAutofit/>
          </a:bodyPr>
          <a:lstStyle>
            <a:lvl1pPr>
              <a:defRPr b="1">
                <a:solidFill>
                  <a:schemeClr val="tx1"/>
                </a:solidFill>
              </a:defRPr>
            </a:lvl1pPr>
          </a:lstStyle>
          <a:p>
            <a:pPr lvl="0"/>
            <a:r>
              <a:rPr lang="en-US"/>
              <a:t>Click to edit Master text styles</a:t>
            </a:r>
          </a:p>
        </p:txBody>
      </p:sp>
      <p:sp>
        <p:nvSpPr>
          <p:cNvPr id="11" name="Content Placeholder 12">
            <a:extLst>
              <a:ext uri="{FF2B5EF4-FFF2-40B4-BE49-F238E27FC236}">
                <a16:creationId xmlns:a16="http://schemas.microsoft.com/office/drawing/2014/main" id="{CB5FADFC-9202-0282-A239-93A484EB51E9}"/>
              </a:ext>
            </a:extLst>
          </p:cNvPr>
          <p:cNvSpPr>
            <a:spLocks noGrp="1"/>
          </p:cNvSpPr>
          <p:nvPr>
            <p:ph sz="quarter" idx="26"/>
          </p:nvPr>
        </p:nvSpPr>
        <p:spPr>
          <a:xfrm>
            <a:off x="7344348" y="1157363"/>
            <a:ext cx="2158583" cy="494674"/>
          </a:xfrm>
          <a:prstGeom prst="homePlate">
            <a:avLst>
              <a:gd name="adj" fmla="val 43587"/>
            </a:avLst>
          </a:prstGeom>
          <a:solidFill>
            <a:schemeClr val="accent3"/>
          </a:solidFill>
        </p:spPr>
        <p:txBody>
          <a:bodyPr lIns="91440" anchor="ctr" anchorCtr="0">
            <a:noAutofit/>
          </a:bodyPr>
          <a:lstStyle>
            <a:lvl1pPr>
              <a:defRPr b="1">
                <a:solidFill>
                  <a:schemeClr val="tx1"/>
                </a:solidFill>
              </a:defRPr>
            </a:lvl1pPr>
          </a:lstStyle>
          <a:p>
            <a:pPr lvl="0"/>
            <a:r>
              <a:rPr lang="en-US"/>
              <a:t>Click to edit Master text styles</a:t>
            </a:r>
          </a:p>
        </p:txBody>
      </p:sp>
      <p:sp>
        <p:nvSpPr>
          <p:cNvPr id="12" name="Content Placeholder 12">
            <a:extLst>
              <a:ext uri="{FF2B5EF4-FFF2-40B4-BE49-F238E27FC236}">
                <a16:creationId xmlns:a16="http://schemas.microsoft.com/office/drawing/2014/main" id="{477AE6DF-C784-54E1-43D4-0ABC9D6C68FE}"/>
              </a:ext>
            </a:extLst>
          </p:cNvPr>
          <p:cNvSpPr>
            <a:spLocks noGrp="1"/>
          </p:cNvSpPr>
          <p:nvPr>
            <p:ph sz="quarter" idx="27"/>
          </p:nvPr>
        </p:nvSpPr>
        <p:spPr>
          <a:xfrm>
            <a:off x="9652417" y="1157363"/>
            <a:ext cx="2158583" cy="494674"/>
          </a:xfrm>
          <a:prstGeom prst="homePlate">
            <a:avLst>
              <a:gd name="adj" fmla="val 43587"/>
            </a:avLst>
          </a:prstGeom>
          <a:solidFill>
            <a:schemeClr val="accent4"/>
          </a:solidFill>
        </p:spPr>
        <p:txBody>
          <a:bodyPr lIns="91440" anchor="ctr" anchorCtr="0">
            <a:noAutofit/>
          </a:bodyPr>
          <a:lstStyle>
            <a:lvl1pPr>
              <a:defRPr b="1">
                <a:solidFill>
                  <a:schemeClr val="bg1"/>
                </a:solidFill>
              </a:defRPr>
            </a:lvl1pPr>
          </a:lstStyle>
          <a:p>
            <a:pPr lvl="0"/>
            <a:r>
              <a:rPr lang="en-US"/>
              <a:t>Click to edit Master text styles</a:t>
            </a:r>
          </a:p>
        </p:txBody>
      </p:sp>
      <p:sp>
        <p:nvSpPr>
          <p:cNvPr id="13" name="Text Placeholder 32">
            <a:extLst>
              <a:ext uri="{FF2B5EF4-FFF2-40B4-BE49-F238E27FC236}">
                <a16:creationId xmlns:a16="http://schemas.microsoft.com/office/drawing/2014/main" id="{9A2A63FD-0D74-4A68-0D4B-2DD591771F71}"/>
              </a:ext>
            </a:extLst>
          </p:cNvPr>
          <p:cNvSpPr>
            <a:spLocks noGrp="1"/>
          </p:cNvSpPr>
          <p:nvPr>
            <p:ph type="body" sz="quarter" idx="28"/>
          </p:nvPr>
        </p:nvSpPr>
        <p:spPr>
          <a:xfrm>
            <a:off x="381000" y="1884454"/>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4" name="Text Placeholder 32">
            <a:extLst>
              <a:ext uri="{FF2B5EF4-FFF2-40B4-BE49-F238E27FC236}">
                <a16:creationId xmlns:a16="http://schemas.microsoft.com/office/drawing/2014/main" id="{D0D9EFAD-F52D-C4C8-0705-2F089722BD54}"/>
              </a:ext>
            </a:extLst>
          </p:cNvPr>
          <p:cNvSpPr>
            <a:spLocks noGrp="1"/>
          </p:cNvSpPr>
          <p:nvPr>
            <p:ph type="body" sz="quarter" idx="29"/>
          </p:nvPr>
        </p:nvSpPr>
        <p:spPr>
          <a:xfrm>
            <a:off x="381000" y="2608041"/>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5" name="Text Placeholder 32">
            <a:extLst>
              <a:ext uri="{FF2B5EF4-FFF2-40B4-BE49-F238E27FC236}">
                <a16:creationId xmlns:a16="http://schemas.microsoft.com/office/drawing/2014/main" id="{11AFABA5-0A1A-7DA1-52DA-02482EE47275}"/>
              </a:ext>
            </a:extLst>
          </p:cNvPr>
          <p:cNvSpPr>
            <a:spLocks noGrp="1"/>
          </p:cNvSpPr>
          <p:nvPr>
            <p:ph type="body" sz="quarter" idx="30"/>
          </p:nvPr>
        </p:nvSpPr>
        <p:spPr>
          <a:xfrm>
            <a:off x="381000" y="3913846"/>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6" name="Text Placeholder 32">
            <a:extLst>
              <a:ext uri="{FF2B5EF4-FFF2-40B4-BE49-F238E27FC236}">
                <a16:creationId xmlns:a16="http://schemas.microsoft.com/office/drawing/2014/main" id="{50BBFF5C-5BC4-2164-BF90-D7DAC551940A}"/>
              </a:ext>
            </a:extLst>
          </p:cNvPr>
          <p:cNvSpPr>
            <a:spLocks noGrp="1"/>
          </p:cNvSpPr>
          <p:nvPr>
            <p:ph type="body" sz="quarter" idx="31"/>
          </p:nvPr>
        </p:nvSpPr>
        <p:spPr>
          <a:xfrm>
            <a:off x="381000" y="5227850"/>
            <a:ext cx="1648767" cy="193229"/>
          </a:xfrm>
        </p:spPr>
        <p:txBody>
          <a:bodyPr/>
          <a:lstStyle>
            <a:lvl1pPr>
              <a:defRPr lang="en-US" sz="1400" b="0" kern="1200" dirty="0" smtClean="0">
                <a:solidFill>
                  <a:schemeClr val="tx1"/>
                </a:solidFill>
                <a:latin typeface="+mn-lt"/>
                <a:ea typeface="+mn-ea"/>
                <a:cs typeface="+mn-cs"/>
              </a:defRPr>
            </a:lvl1pPr>
          </a:lstStyle>
          <a:p>
            <a:pPr lvl="0"/>
            <a:r>
              <a:rPr lang="en-US"/>
              <a:t>Click to edit Master text styles</a:t>
            </a:r>
          </a:p>
        </p:txBody>
      </p:sp>
      <p:sp>
        <p:nvSpPr>
          <p:cNvPr id="17" name="Text Placeholder 32">
            <a:extLst>
              <a:ext uri="{FF2B5EF4-FFF2-40B4-BE49-F238E27FC236}">
                <a16:creationId xmlns:a16="http://schemas.microsoft.com/office/drawing/2014/main" id="{8BD149C6-4124-24F3-B377-2267737C38A1}"/>
              </a:ext>
            </a:extLst>
          </p:cNvPr>
          <p:cNvSpPr>
            <a:spLocks noGrp="1"/>
          </p:cNvSpPr>
          <p:nvPr>
            <p:ph type="body" sz="quarter" idx="32"/>
          </p:nvPr>
        </p:nvSpPr>
        <p:spPr>
          <a:xfrm>
            <a:off x="2728210"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18" name="Text Placeholder 32">
            <a:extLst>
              <a:ext uri="{FF2B5EF4-FFF2-40B4-BE49-F238E27FC236}">
                <a16:creationId xmlns:a16="http://schemas.microsoft.com/office/drawing/2014/main" id="{AE82A0E3-0A58-CC50-609F-FA5C75390E13}"/>
              </a:ext>
            </a:extLst>
          </p:cNvPr>
          <p:cNvSpPr>
            <a:spLocks noGrp="1"/>
          </p:cNvSpPr>
          <p:nvPr>
            <p:ph type="body" sz="quarter" idx="33"/>
          </p:nvPr>
        </p:nvSpPr>
        <p:spPr>
          <a:xfrm>
            <a:off x="2728210"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19" name="Text Placeholder 32">
            <a:extLst>
              <a:ext uri="{FF2B5EF4-FFF2-40B4-BE49-F238E27FC236}">
                <a16:creationId xmlns:a16="http://schemas.microsoft.com/office/drawing/2014/main" id="{76B95491-C0B7-9772-C80C-EDB7B2CAB937}"/>
              </a:ext>
            </a:extLst>
          </p:cNvPr>
          <p:cNvSpPr>
            <a:spLocks noGrp="1"/>
          </p:cNvSpPr>
          <p:nvPr>
            <p:ph type="body" sz="quarter" idx="34"/>
          </p:nvPr>
        </p:nvSpPr>
        <p:spPr>
          <a:xfrm>
            <a:off x="2728210"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0" name="Text Placeholder 32">
            <a:extLst>
              <a:ext uri="{FF2B5EF4-FFF2-40B4-BE49-F238E27FC236}">
                <a16:creationId xmlns:a16="http://schemas.microsoft.com/office/drawing/2014/main" id="{B017FDAE-44B1-9B1A-B240-A2FF4F8D181A}"/>
              </a:ext>
            </a:extLst>
          </p:cNvPr>
          <p:cNvSpPr>
            <a:spLocks noGrp="1"/>
          </p:cNvSpPr>
          <p:nvPr>
            <p:ph type="body" sz="quarter" idx="35"/>
          </p:nvPr>
        </p:nvSpPr>
        <p:spPr>
          <a:xfrm>
            <a:off x="2728210"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1" name="Text Placeholder 32">
            <a:extLst>
              <a:ext uri="{FF2B5EF4-FFF2-40B4-BE49-F238E27FC236}">
                <a16:creationId xmlns:a16="http://schemas.microsoft.com/office/drawing/2014/main" id="{8C562703-F4F4-FD8B-A77B-BBC912235545}"/>
              </a:ext>
            </a:extLst>
          </p:cNvPr>
          <p:cNvSpPr>
            <a:spLocks noGrp="1"/>
          </p:cNvSpPr>
          <p:nvPr>
            <p:ph type="body" sz="quarter" idx="36"/>
          </p:nvPr>
        </p:nvSpPr>
        <p:spPr>
          <a:xfrm>
            <a:off x="5036279"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2" name="Text Placeholder 32">
            <a:extLst>
              <a:ext uri="{FF2B5EF4-FFF2-40B4-BE49-F238E27FC236}">
                <a16:creationId xmlns:a16="http://schemas.microsoft.com/office/drawing/2014/main" id="{768586DE-EE37-0DCB-C7FF-74A81A0CE995}"/>
              </a:ext>
            </a:extLst>
          </p:cNvPr>
          <p:cNvSpPr>
            <a:spLocks noGrp="1"/>
          </p:cNvSpPr>
          <p:nvPr>
            <p:ph type="body" sz="quarter" idx="37"/>
          </p:nvPr>
        </p:nvSpPr>
        <p:spPr>
          <a:xfrm>
            <a:off x="5036279"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3" name="Text Placeholder 32">
            <a:extLst>
              <a:ext uri="{FF2B5EF4-FFF2-40B4-BE49-F238E27FC236}">
                <a16:creationId xmlns:a16="http://schemas.microsoft.com/office/drawing/2014/main" id="{A24B87A8-887E-508E-214D-778CBA1BBF82}"/>
              </a:ext>
            </a:extLst>
          </p:cNvPr>
          <p:cNvSpPr>
            <a:spLocks noGrp="1"/>
          </p:cNvSpPr>
          <p:nvPr>
            <p:ph type="body" sz="quarter" idx="38"/>
          </p:nvPr>
        </p:nvSpPr>
        <p:spPr>
          <a:xfrm>
            <a:off x="5036279"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4" name="Text Placeholder 32">
            <a:extLst>
              <a:ext uri="{FF2B5EF4-FFF2-40B4-BE49-F238E27FC236}">
                <a16:creationId xmlns:a16="http://schemas.microsoft.com/office/drawing/2014/main" id="{51322490-70B2-B694-C881-CBC83E80C174}"/>
              </a:ext>
            </a:extLst>
          </p:cNvPr>
          <p:cNvSpPr>
            <a:spLocks noGrp="1"/>
          </p:cNvSpPr>
          <p:nvPr>
            <p:ph type="body" sz="quarter" idx="39"/>
          </p:nvPr>
        </p:nvSpPr>
        <p:spPr>
          <a:xfrm>
            <a:off x="5036279"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5" name="Text Placeholder 32">
            <a:extLst>
              <a:ext uri="{FF2B5EF4-FFF2-40B4-BE49-F238E27FC236}">
                <a16:creationId xmlns:a16="http://schemas.microsoft.com/office/drawing/2014/main" id="{FCC44AB0-9E14-778D-10E5-4A427C4F22F3}"/>
              </a:ext>
            </a:extLst>
          </p:cNvPr>
          <p:cNvSpPr>
            <a:spLocks noGrp="1"/>
          </p:cNvSpPr>
          <p:nvPr>
            <p:ph type="body" sz="quarter" idx="40"/>
          </p:nvPr>
        </p:nvSpPr>
        <p:spPr>
          <a:xfrm>
            <a:off x="7344348"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6" name="Text Placeholder 32">
            <a:extLst>
              <a:ext uri="{FF2B5EF4-FFF2-40B4-BE49-F238E27FC236}">
                <a16:creationId xmlns:a16="http://schemas.microsoft.com/office/drawing/2014/main" id="{81946C57-CCAE-B5AC-3485-FAE6721AB0CA}"/>
              </a:ext>
            </a:extLst>
          </p:cNvPr>
          <p:cNvSpPr>
            <a:spLocks noGrp="1"/>
          </p:cNvSpPr>
          <p:nvPr>
            <p:ph type="body" sz="quarter" idx="41"/>
          </p:nvPr>
        </p:nvSpPr>
        <p:spPr>
          <a:xfrm>
            <a:off x="7344348"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7" name="Text Placeholder 32">
            <a:extLst>
              <a:ext uri="{FF2B5EF4-FFF2-40B4-BE49-F238E27FC236}">
                <a16:creationId xmlns:a16="http://schemas.microsoft.com/office/drawing/2014/main" id="{D5304D24-D24D-90D0-6098-06F6CB9D3BC3}"/>
              </a:ext>
            </a:extLst>
          </p:cNvPr>
          <p:cNvSpPr>
            <a:spLocks noGrp="1"/>
          </p:cNvSpPr>
          <p:nvPr>
            <p:ph type="body" sz="quarter" idx="42"/>
          </p:nvPr>
        </p:nvSpPr>
        <p:spPr>
          <a:xfrm>
            <a:off x="7344348"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8" name="Text Placeholder 32">
            <a:extLst>
              <a:ext uri="{FF2B5EF4-FFF2-40B4-BE49-F238E27FC236}">
                <a16:creationId xmlns:a16="http://schemas.microsoft.com/office/drawing/2014/main" id="{B34DC334-93F7-824F-33E6-298260DDA6A0}"/>
              </a:ext>
            </a:extLst>
          </p:cNvPr>
          <p:cNvSpPr>
            <a:spLocks noGrp="1"/>
          </p:cNvSpPr>
          <p:nvPr>
            <p:ph type="body" sz="quarter" idx="43"/>
          </p:nvPr>
        </p:nvSpPr>
        <p:spPr>
          <a:xfrm>
            <a:off x="7344348"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29" name="Text Placeholder 32">
            <a:extLst>
              <a:ext uri="{FF2B5EF4-FFF2-40B4-BE49-F238E27FC236}">
                <a16:creationId xmlns:a16="http://schemas.microsoft.com/office/drawing/2014/main" id="{290FD50E-20B6-1122-8329-A43AE7E8B6FC}"/>
              </a:ext>
            </a:extLst>
          </p:cNvPr>
          <p:cNvSpPr>
            <a:spLocks noGrp="1"/>
          </p:cNvSpPr>
          <p:nvPr>
            <p:ph type="body" sz="quarter" idx="44"/>
          </p:nvPr>
        </p:nvSpPr>
        <p:spPr>
          <a:xfrm>
            <a:off x="9652417" y="1884454"/>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0" name="Text Placeholder 32">
            <a:extLst>
              <a:ext uri="{FF2B5EF4-FFF2-40B4-BE49-F238E27FC236}">
                <a16:creationId xmlns:a16="http://schemas.microsoft.com/office/drawing/2014/main" id="{6D27A372-E476-AA9B-A179-707C75CFC208}"/>
              </a:ext>
            </a:extLst>
          </p:cNvPr>
          <p:cNvSpPr>
            <a:spLocks noGrp="1"/>
          </p:cNvSpPr>
          <p:nvPr>
            <p:ph type="body" sz="quarter" idx="45"/>
          </p:nvPr>
        </p:nvSpPr>
        <p:spPr>
          <a:xfrm>
            <a:off x="9652417" y="2608041"/>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1" name="Text Placeholder 32">
            <a:extLst>
              <a:ext uri="{FF2B5EF4-FFF2-40B4-BE49-F238E27FC236}">
                <a16:creationId xmlns:a16="http://schemas.microsoft.com/office/drawing/2014/main" id="{4994CB47-3D11-8014-36F0-EBE32A7790F2}"/>
              </a:ext>
            </a:extLst>
          </p:cNvPr>
          <p:cNvSpPr>
            <a:spLocks noGrp="1"/>
          </p:cNvSpPr>
          <p:nvPr>
            <p:ph type="body" sz="quarter" idx="46"/>
          </p:nvPr>
        </p:nvSpPr>
        <p:spPr>
          <a:xfrm>
            <a:off x="9652417" y="3913846"/>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
        <p:nvSpPr>
          <p:cNvPr id="32" name="Text Placeholder 32">
            <a:extLst>
              <a:ext uri="{FF2B5EF4-FFF2-40B4-BE49-F238E27FC236}">
                <a16:creationId xmlns:a16="http://schemas.microsoft.com/office/drawing/2014/main" id="{9471246A-1155-7037-5912-C0F91B6E1794}"/>
              </a:ext>
            </a:extLst>
          </p:cNvPr>
          <p:cNvSpPr>
            <a:spLocks noGrp="1"/>
          </p:cNvSpPr>
          <p:nvPr>
            <p:ph type="body" sz="quarter" idx="47"/>
          </p:nvPr>
        </p:nvSpPr>
        <p:spPr>
          <a:xfrm>
            <a:off x="9652417" y="5227850"/>
            <a:ext cx="2053653" cy="201984"/>
          </a:xfrm>
        </p:spPr>
        <p:txBody>
          <a:bodyPr lIns="91440" rIns="91440"/>
          <a:lstStyle>
            <a:lvl1pPr marL="0" algn="l" defTabSz="914400" rtl="0" eaLnBrk="1" latinLnBrk="0" hangingPunct="1">
              <a:defRPr lang="en-US" sz="1000" b="0" kern="1200" dirty="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7774805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69EC-7504-2D9C-3C90-E471D8B9F4E5}"/>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50E6C8D8-5C53-7424-522D-3E8C880D22B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A809980-089E-059A-3494-A4F853FC0ACB}"/>
              </a:ext>
            </a:extLst>
          </p:cNvPr>
          <p:cNvSpPr>
            <a:spLocks noGrp="1"/>
          </p:cNvSpPr>
          <p:nvPr>
            <p:ph type="sldNum" sz="quarter" idx="11"/>
          </p:nvPr>
        </p:nvSpPr>
        <p:spPr/>
        <p:txBody>
          <a:bodyPr/>
          <a:lstStyle/>
          <a:p>
            <a:fld id="{5857310F-B14D-411D-AE31-FBA04AFE629D}" type="slidenum">
              <a:rPr lang="en-US" smtClean="0"/>
              <a:pPr/>
              <a:t>‹#›</a:t>
            </a:fld>
            <a:endParaRPr lang="en-US"/>
          </a:p>
        </p:txBody>
      </p:sp>
    </p:spTree>
    <p:extLst>
      <p:ext uri="{BB962C8B-B14F-4D97-AF65-F5344CB8AC3E}">
        <p14:creationId xmlns:p14="http://schemas.microsoft.com/office/powerpoint/2010/main" val="954588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ouble tabl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2841-1A33-BF7B-5341-7AE3E2A42C2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AD8FEFA-D449-0430-7FB6-BEE7268E6952}"/>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B7B7126-2C8B-996F-75D2-714FAD618965}"/>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5" name="Content Placeholder 5">
            <a:extLst>
              <a:ext uri="{FF2B5EF4-FFF2-40B4-BE49-F238E27FC236}">
                <a16:creationId xmlns:a16="http://schemas.microsoft.com/office/drawing/2014/main" id="{FBC39401-0C52-EC33-C83C-DD9AD982BFD5}"/>
              </a:ext>
            </a:extLst>
          </p:cNvPr>
          <p:cNvSpPr>
            <a:spLocks noGrp="1"/>
          </p:cNvSpPr>
          <p:nvPr>
            <p:ph sz="quarter" idx="12"/>
          </p:nvPr>
        </p:nvSpPr>
        <p:spPr>
          <a:xfrm>
            <a:off x="380999" y="1143000"/>
            <a:ext cx="5544823" cy="261610"/>
          </a:xfrm>
          <a:prstGeom prst="rect">
            <a:avLst/>
          </a:prstGeom>
        </p:spPr>
        <p:txBody>
          <a:bodyPr/>
          <a:lstStyle/>
          <a:p>
            <a:pPr lvl="0"/>
            <a:r>
              <a:rPr lang="en-US"/>
              <a:t>Click to edit Master text styles</a:t>
            </a:r>
          </a:p>
        </p:txBody>
      </p:sp>
      <p:sp>
        <p:nvSpPr>
          <p:cNvPr id="6" name="Content Placeholder 5">
            <a:extLst>
              <a:ext uri="{FF2B5EF4-FFF2-40B4-BE49-F238E27FC236}">
                <a16:creationId xmlns:a16="http://schemas.microsoft.com/office/drawing/2014/main" id="{CF9509F1-522D-BD69-CC72-26E4221AA116}"/>
              </a:ext>
            </a:extLst>
          </p:cNvPr>
          <p:cNvSpPr>
            <a:spLocks noGrp="1"/>
          </p:cNvSpPr>
          <p:nvPr>
            <p:ph sz="quarter" idx="13"/>
          </p:nvPr>
        </p:nvSpPr>
        <p:spPr>
          <a:xfrm>
            <a:off x="6266179" y="1143000"/>
            <a:ext cx="5537765" cy="261610"/>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815599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D103-210F-C8C9-CAB3-6748ABA85B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69B033A-C96D-D4A5-1B9B-91D868C8A7B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3C233C8-E492-5713-73FD-8FBEDE5BA418}"/>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22" name="Content Placeholder 21">
            <a:extLst>
              <a:ext uri="{FF2B5EF4-FFF2-40B4-BE49-F238E27FC236}">
                <a16:creationId xmlns:a16="http://schemas.microsoft.com/office/drawing/2014/main" id="{26A82D67-C9B9-E5A5-8D9E-20A026D225F4}"/>
              </a:ext>
            </a:extLst>
          </p:cNvPr>
          <p:cNvSpPr>
            <a:spLocks noGrp="1"/>
          </p:cNvSpPr>
          <p:nvPr>
            <p:ph sz="quarter" idx="12" hasCustomPrompt="1"/>
          </p:nvPr>
        </p:nvSpPr>
        <p:spPr>
          <a:xfrm>
            <a:off x="458788"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23" name="Content Placeholder 21">
            <a:extLst>
              <a:ext uri="{FF2B5EF4-FFF2-40B4-BE49-F238E27FC236}">
                <a16:creationId xmlns:a16="http://schemas.microsoft.com/office/drawing/2014/main" id="{8982D14D-C584-DED5-7A52-348E45722C80}"/>
              </a:ext>
            </a:extLst>
          </p:cNvPr>
          <p:cNvSpPr>
            <a:spLocks noGrp="1"/>
          </p:cNvSpPr>
          <p:nvPr>
            <p:ph sz="quarter" idx="13" hasCustomPrompt="1"/>
          </p:nvPr>
        </p:nvSpPr>
        <p:spPr>
          <a:xfrm>
            <a:off x="14090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24" name="Content Placeholder 21">
            <a:extLst>
              <a:ext uri="{FF2B5EF4-FFF2-40B4-BE49-F238E27FC236}">
                <a16:creationId xmlns:a16="http://schemas.microsoft.com/office/drawing/2014/main" id="{751F249A-3BC5-2E62-ACD4-A643E9E21C9D}"/>
              </a:ext>
            </a:extLst>
          </p:cNvPr>
          <p:cNvSpPr>
            <a:spLocks noGrp="1"/>
          </p:cNvSpPr>
          <p:nvPr>
            <p:ph sz="quarter" idx="14" hasCustomPrompt="1"/>
          </p:nvPr>
        </p:nvSpPr>
        <p:spPr>
          <a:xfrm>
            <a:off x="23615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25" name="Content Placeholder 21">
            <a:extLst>
              <a:ext uri="{FF2B5EF4-FFF2-40B4-BE49-F238E27FC236}">
                <a16:creationId xmlns:a16="http://schemas.microsoft.com/office/drawing/2014/main" id="{F7819D91-090E-669C-BE15-B8C43BB89E89}"/>
              </a:ext>
            </a:extLst>
          </p:cNvPr>
          <p:cNvSpPr>
            <a:spLocks noGrp="1"/>
          </p:cNvSpPr>
          <p:nvPr>
            <p:ph sz="quarter" idx="15" hasCustomPrompt="1"/>
          </p:nvPr>
        </p:nvSpPr>
        <p:spPr>
          <a:xfrm>
            <a:off x="33140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27" name="Content Placeholder 21">
            <a:extLst>
              <a:ext uri="{FF2B5EF4-FFF2-40B4-BE49-F238E27FC236}">
                <a16:creationId xmlns:a16="http://schemas.microsoft.com/office/drawing/2014/main" id="{CBA4BF08-E5F0-8796-C50C-E1BD724F6BD1}"/>
              </a:ext>
            </a:extLst>
          </p:cNvPr>
          <p:cNvSpPr>
            <a:spLocks noGrp="1"/>
          </p:cNvSpPr>
          <p:nvPr>
            <p:ph sz="quarter" idx="16" hasCustomPrompt="1"/>
          </p:nvPr>
        </p:nvSpPr>
        <p:spPr>
          <a:xfrm>
            <a:off x="42665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28" name="Content Placeholder 21">
            <a:extLst>
              <a:ext uri="{FF2B5EF4-FFF2-40B4-BE49-F238E27FC236}">
                <a16:creationId xmlns:a16="http://schemas.microsoft.com/office/drawing/2014/main" id="{4864DDFA-ABC4-A106-58C2-997940649FA3}"/>
              </a:ext>
            </a:extLst>
          </p:cNvPr>
          <p:cNvSpPr>
            <a:spLocks noGrp="1"/>
          </p:cNvSpPr>
          <p:nvPr>
            <p:ph sz="quarter" idx="17" hasCustomPrompt="1"/>
          </p:nvPr>
        </p:nvSpPr>
        <p:spPr>
          <a:xfrm>
            <a:off x="5226662"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29" name="Content Placeholder 21">
            <a:extLst>
              <a:ext uri="{FF2B5EF4-FFF2-40B4-BE49-F238E27FC236}">
                <a16:creationId xmlns:a16="http://schemas.microsoft.com/office/drawing/2014/main" id="{3B58954D-48C2-C2D5-4541-7BF9CDC7614D}"/>
              </a:ext>
            </a:extLst>
          </p:cNvPr>
          <p:cNvSpPr>
            <a:spLocks noGrp="1"/>
          </p:cNvSpPr>
          <p:nvPr>
            <p:ph sz="quarter" idx="18" hasCustomPrompt="1"/>
          </p:nvPr>
        </p:nvSpPr>
        <p:spPr>
          <a:xfrm>
            <a:off x="61715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30" name="Content Placeholder 21">
            <a:extLst>
              <a:ext uri="{FF2B5EF4-FFF2-40B4-BE49-F238E27FC236}">
                <a16:creationId xmlns:a16="http://schemas.microsoft.com/office/drawing/2014/main" id="{6BD0D47D-CB9C-A6D6-AD3D-9AD42FC4205F}"/>
              </a:ext>
            </a:extLst>
          </p:cNvPr>
          <p:cNvSpPr>
            <a:spLocks noGrp="1"/>
          </p:cNvSpPr>
          <p:nvPr>
            <p:ph sz="quarter" idx="19" hasCustomPrompt="1"/>
          </p:nvPr>
        </p:nvSpPr>
        <p:spPr>
          <a:xfrm>
            <a:off x="71240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31" name="Content Placeholder 21">
            <a:extLst>
              <a:ext uri="{FF2B5EF4-FFF2-40B4-BE49-F238E27FC236}">
                <a16:creationId xmlns:a16="http://schemas.microsoft.com/office/drawing/2014/main" id="{C9071742-AC62-DDD6-4AF9-B8BB43A0A850}"/>
              </a:ext>
            </a:extLst>
          </p:cNvPr>
          <p:cNvSpPr>
            <a:spLocks noGrp="1"/>
          </p:cNvSpPr>
          <p:nvPr>
            <p:ph sz="quarter" idx="20" hasCustomPrompt="1"/>
          </p:nvPr>
        </p:nvSpPr>
        <p:spPr>
          <a:xfrm>
            <a:off x="80765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32" name="Content Placeholder 21">
            <a:extLst>
              <a:ext uri="{FF2B5EF4-FFF2-40B4-BE49-F238E27FC236}">
                <a16:creationId xmlns:a16="http://schemas.microsoft.com/office/drawing/2014/main" id="{E482B214-0815-E683-5257-FA604D45372B}"/>
              </a:ext>
            </a:extLst>
          </p:cNvPr>
          <p:cNvSpPr>
            <a:spLocks noGrp="1"/>
          </p:cNvSpPr>
          <p:nvPr>
            <p:ph sz="quarter" idx="21" hasCustomPrompt="1"/>
          </p:nvPr>
        </p:nvSpPr>
        <p:spPr>
          <a:xfrm>
            <a:off x="90290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33" name="Content Placeholder 21">
            <a:extLst>
              <a:ext uri="{FF2B5EF4-FFF2-40B4-BE49-F238E27FC236}">
                <a16:creationId xmlns:a16="http://schemas.microsoft.com/office/drawing/2014/main" id="{F1B04806-576D-FA3A-A19B-935C76A54D52}"/>
              </a:ext>
            </a:extLst>
          </p:cNvPr>
          <p:cNvSpPr>
            <a:spLocks noGrp="1"/>
          </p:cNvSpPr>
          <p:nvPr>
            <p:ph sz="quarter" idx="22" hasCustomPrompt="1"/>
          </p:nvPr>
        </p:nvSpPr>
        <p:spPr>
          <a:xfrm>
            <a:off x="99815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34" name="Content Placeholder 21">
            <a:extLst>
              <a:ext uri="{FF2B5EF4-FFF2-40B4-BE49-F238E27FC236}">
                <a16:creationId xmlns:a16="http://schemas.microsoft.com/office/drawing/2014/main" id="{9245872F-524E-C316-2A9E-94B68F68B09D}"/>
              </a:ext>
            </a:extLst>
          </p:cNvPr>
          <p:cNvSpPr>
            <a:spLocks noGrp="1"/>
          </p:cNvSpPr>
          <p:nvPr>
            <p:ph sz="quarter" idx="23" hasCustomPrompt="1"/>
          </p:nvPr>
        </p:nvSpPr>
        <p:spPr>
          <a:xfrm>
            <a:off x="10934041" y="1092716"/>
            <a:ext cx="801418" cy="276999"/>
          </a:xfrm>
          <a:prstGeom prst="rect">
            <a:avLst/>
          </a:prstGeom>
        </p:spPr>
        <p:txBody>
          <a:bodyPr anchor="b" anchorCtr="0"/>
          <a:lstStyle>
            <a:lvl1pPr>
              <a:defRPr sz="1800" b="0">
                <a:solidFill>
                  <a:schemeClr val="tx1"/>
                </a:solidFill>
              </a:defRPr>
            </a:lvl1pPr>
          </a:lstStyle>
          <a:p>
            <a:pPr lvl="0"/>
            <a:r>
              <a:rPr lang="en-US"/>
              <a:t>Month</a:t>
            </a:r>
          </a:p>
        </p:txBody>
      </p:sp>
      <p:sp>
        <p:nvSpPr>
          <p:cNvPr id="36" name="Content Placeholder 35">
            <a:extLst>
              <a:ext uri="{FF2B5EF4-FFF2-40B4-BE49-F238E27FC236}">
                <a16:creationId xmlns:a16="http://schemas.microsoft.com/office/drawing/2014/main" id="{227520C2-1D58-6BC5-A570-507E823DB4E6}"/>
              </a:ext>
            </a:extLst>
          </p:cNvPr>
          <p:cNvSpPr>
            <a:spLocks noGrp="1"/>
          </p:cNvSpPr>
          <p:nvPr>
            <p:ph sz="quarter" idx="24" hasCustomPrompt="1"/>
          </p:nvPr>
        </p:nvSpPr>
        <p:spPr>
          <a:xfrm>
            <a:off x="456542" y="1476583"/>
            <a:ext cx="4611409" cy="332399"/>
          </a:xfrm>
          <a:prstGeom prst="rect">
            <a:avLst/>
          </a:prstGeom>
          <a:solidFill>
            <a:schemeClr val="accent1"/>
          </a:solidFill>
        </p:spPr>
        <p:txBody>
          <a:bodyPr wrap="square" lIns="91440" tIns="27432" rIns="91440" bIns="27432" anchor="ctr" anchorCtr="0">
            <a:spAutoFit/>
          </a:bodyPr>
          <a:lstStyle>
            <a:lvl1pPr>
              <a:defRPr sz="1800" b="0">
                <a:solidFill>
                  <a:schemeClr val="bg1"/>
                </a:solidFill>
              </a:defRPr>
            </a:lvl1pPr>
          </a:lstStyle>
          <a:p>
            <a:pPr lvl="0"/>
            <a:r>
              <a:rPr lang="en-US"/>
              <a:t>Phase</a:t>
            </a:r>
          </a:p>
        </p:txBody>
      </p:sp>
      <p:sp>
        <p:nvSpPr>
          <p:cNvPr id="37" name="Content Placeholder 35">
            <a:extLst>
              <a:ext uri="{FF2B5EF4-FFF2-40B4-BE49-F238E27FC236}">
                <a16:creationId xmlns:a16="http://schemas.microsoft.com/office/drawing/2014/main" id="{CBCDE6FC-843E-9C42-171B-3BAFB6604CFA}"/>
              </a:ext>
            </a:extLst>
          </p:cNvPr>
          <p:cNvSpPr>
            <a:spLocks noGrp="1"/>
          </p:cNvSpPr>
          <p:nvPr>
            <p:ph sz="quarter" idx="25" hasCustomPrompt="1"/>
          </p:nvPr>
        </p:nvSpPr>
        <p:spPr>
          <a:xfrm>
            <a:off x="3314050" y="3013987"/>
            <a:ext cx="5563904" cy="332399"/>
          </a:xfrm>
          <a:prstGeom prst="rect">
            <a:avLst/>
          </a:prstGeom>
          <a:solidFill>
            <a:schemeClr val="accent1"/>
          </a:solidFill>
        </p:spPr>
        <p:txBody>
          <a:bodyPr wrap="square" lIns="91440" tIns="27432" rIns="91440" bIns="27432" anchor="ctr" anchorCtr="0">
            <a:spAutoFit/>
          </a:bodyPr>
          <a:lstStyle>
            <a:lvl1pPr>
              <a:defRPr sz="1800" b="0">
                <a:solidFill>
                  <a:schemeClr val="bg1"/>
                </a:solidFill>
              </a:defRPr>
            </a:lvl1pPr>
          </a:lstStyle>
          <a:p>
            <a:pPr lvl="0"/>
            <a:r>
              <a:rPr lang="en-US"/>
              <a:t>Phase</a:t>
            </a:r>
          </a:p>
        </p:txBody>
      </p:sp>
      <p:sp>
        <p:nvSpPr>
          <p:cNvPr id="38" name="Content Placeholder 35">
            <a:extLst>
              <a:ext uri="{FF2B5EF4-FFF2-40B4-BE49-F238E27FC236}">
                <a16:creationId xmlns:a16="http://schemas.microsoft.com/office/drawing/2014/main" id="{596317F2-82A3-ED0F-44CC-917E82A5EB0C}"/>
              </a:ext>
            </a:extLst>
          </p:cNvPr>
          <p:cNvSpPr>
            <a:spLocks noGrp="1"/>
          </p:cNvSpPr>
          <p:nvPr>
            <p:ph sz="quarter" idx="26" hasCustomPrompt="1"/>
          </p:nvPr>
        </p:nvSpPr>
        <p:spPr>
          <a:xfrm>
            <a:off x="7124048" y="4551391"/>
            <a:ext cx="4611406" cy="332399"/>
          </a:xfrm>
          <a:prstGeom prst="rect">
            <a:avLst/>
          </a:prstGeom>
          <a:solidFill>
            <a:schemeClr val="accent1"/>
          </a:solidFill>
        </p:spPr>
        <p:txBody>
          <a:bodyPr wrap="square" lIns="91440" tIns="27432" rIns="91440" bIns="27432" anchor="ctr" anchorCtr="0">
            <a:spAutoFit/>
          </a:bodyPr>
          <a:lstStyle>
            <a:lvl1pPr>
              <a:defRPr sz="1800" b="0">
                <a:solidFill>
                  <a:schemeClr val="bg1"/>
                </a:solidFill>
              </a:defRPr>
            </a:lvl1pPr>
          </a:lstStyle>
          <a:p>
            <a:pPr lvl="0"/>
            <a:r>
              <a:rPr lang="en-US"/>
              <a:t>Phase</a:t>
            </a:r>
          </a:p>
        </p:txBody>
      </p:sp>
      <p:sp>
        <p:nvSpPr>
          <p:cNvPr id="39" name="Content Placeholder 35">
            <a:extLst>
              <a:ext uri="{FF2B5EF4-FFF2-40B4-BE49-F238E27FC236}">
                <a16:creationId xmlns:a16="http://schemas.microsoft.com/office/drawing/2014/main" id="{23341328-8815-E6EB-DF8F-79617652A9B9}"/>
              </a:ext>
            </a:extLst>
          </p:cNvPr>
          <p:cNvSpPr>
            <a:spLocks noGrp="1"/>
          </p:cNvSpPr>
          <p:nvPr>
            <p:ph sz="quarter" idx="27" hasCustomPrompt="1"/>
          </p:nvPr>
        </p:nvSpPr>
        <p:spPr>
          <a:xfrm>
            <a:off x="7124053" y="4935742"/>
            <a:ext cx="3658905" cy="332399"/>
          </a:xfrm>
          <a:prstGeom prst="rect">
            <a:avLst/>
          </a:prstGeom>
          <a:solidFill>
            <a:schemeClr val="bg2"/>
          </a:solidFill>
        </p:spPr>
        <p:txBody>
          <a:bodyPr wrap="square" lIns="91440" tIns="27432" rIns="91440" bIns="27432" anchor="ctr" anchorCtr="0">
            <a:spAutoFit/>
          </a:bodyPr>
          <a:lstStyle>
            <a:lvl1pPr>
              <a:defRPr sz="1800" b="0">
                <a:solidFill>
                  <a:schemeClr val="tx1"/>
                </a:solidFill>
              </a:defRPr>
            </a:lvl1pPr>
          </a:lstStyle>
          <a:p>
            <a:pPr lvl="0"/>
            <a:r>
              <a:rPr lang="en-US"/>
              <a:t>A</a:t>
            </a:r>
          </a:p>
        </p:txBody>
      </p:sp>
      <p:sp>
        <p:nvSpPr>
          <p:cNvPr id="40" name="Content Placeholder 35">
            <a:extLst>
              <a:ext uri="{FF2B5EF4-FFF2-40B4-BE49-F238E27FC236}">
                <a16:creationId xmlns:a16="http://schemas.microsoft.com/office/drawing/2014/main" id="{6A819643-6791-50BF-1E6A-C136E2B2C299}"/>
              </a:ext>
            </a:extLst>
          </p:cNvPr>
          <p:cNvSpPr>
            <a:spLocks noGrp="1"/>
          </p:cNvSpPr>
          <p:nvPr>
            <p:ph sz="quarter" idx="28" hasCustomPrompt="1"/>
          </p:nvPr>
        </p:nvSpPr>
        <p:spPr>
          <a:xfrm>
            <a:off x="9981541" y="5320098"/>
            <a:ext cx="1753909" cy="332399"/>
          </a:xfrm>
          <a:prstGeom prst="rect">
            <a:avLst/>
          </a:prstGeom>
          <a:solidFill>
            <a:schemeClr val="bg2"/>
          </a:solidFill>
        </p:spPr>
        <p:txBody>
          <a:bodyPr wrap="square" lIns="91440" tIns="27432" rIns="91440" bIns="27432" anchor="ctr" anchorCtr="0">
            <a:spAutoFit/>
          </a:bodyPr>
          <a:lstStyle>
            <a:lvl1pPr>
              <a:defRPr sz="1800" b="0">
                <a:solidFill>
                  <a:schemeClr val="tx1"/>
                </a:solidFill>
              </a:defRPr>
            </a:lvl1pPr>
          </a:lstStyle>
          <a:p>
            <a:pPr lvl="0"/>
            <a:r>
              <a:rPr lang="en-US"/>
              <a:t>B</a:t>
            </a:r>
          </a:p>
        </p:txBody>
      </p:sp>
      <p:sp>
        <p:nvSpPr>
          <p:cNvPr id="41" name="Content Placeholder 35">
            <a:extLst>
              <a:ext uri="{FF2B5EF4-FFF2-40B4-BE49-F238E27FC236}">
                <a16:creationId xmlns:a16="http://schemas.microsoft.com/office/drawing/2014/main" id="{A2D1C794-094C-6794-BB60-19A17D671126}"/>
              </a:ext>
            </a:extLst>
          </p:cNvPr>
          <p:cNvSpPr>
            <a:spLocks noGrp="1"/>
          </p:cNvSpPr>
          <p:nvPr>
            <p:ph sz="quarter" idx="29" hasCustomPrompt="1"/>
          </p:nvPr>
        </p:nvSpPr>
        <p:spPr>
          <a:xfrm>
            <a:off x="456542" y="1860934"/>
            <a:ext cx="4611409" cy="332399"/>
          </a:xfrm>
          <a:prstGeom prst="rect">
            <a:avLst/>
          </a:prstGeom>
          <a:solidFill>
            <a:schemeClr val="bg2"/>
          </a:solidFill>
        </p:spPr>
        <p:txBody>
          <a:bodyPr wrap="square" lIns="91440" tIns="27432" rIns="91440" bIns="27432" anchor="ctr" anchorCtr="0">
            <a:spAutoFit/>
          </a:bodyPr>
          <a:lstStyle>
            <a:lvl1pPr>
              <a:defRPr sz="1800" b="0">
                <a:solidFill>
                  <a:schemeClr val="tx1"/>
                </a:solidFill>
              </a:defRPr>
            </a:lvl1pPr>
          </a:lstStyle>
          <a:p>
            <a:pPr lvl="0"/>
            <a:r>
              <a:rPr lang="en-US"/>
              <a:t>A</a:t>
            </a:r>
          </a:p>
        </p:txBody>
      </p:sp>
      <p:sp>
        <p:nvSpPr>
          <p:cNvPr id="42" name="Content Placeholder 35">
            <a:extLst>
              <a:ext uri="{FF2B5EF4-FFF2-40B4-BE49-F238E27FC236}">
                <a16:creationId xmlns:a16="http://schemas.microsoft.com/office/drawing/2014/main" id="{D6D1235A-204F-1554-F582-F77D66D36A09}"/>
              </a:ext>
            </a:extLst>
          </p:cNvPr>
          <p:cNvSpPr>
            <a:spLocks noGrp="1"/>
          </p:cNvSpPr>
          <p:nvPr>
            <p:ph sz="quarter" idx="30" hasCustomPrompt="1"/>
          </p:nvPr>
        </p:nvSpPr>
        <p:spPr>
          <a:xfrm>
            <a:off x="1409041" y="2245285"/>
            <a:ext cx="2698790" cy="332399"/>
          </a:xfrm>
          <a:prstGeom prst="rect">
            <a:avLst/>
          </a:prstGeom>
          <a:solidFill>
            <a:schemeClr val="bg2"/>
          </a:solidFill>
        </p:spPr>
        <p:txBody>
          <a:bodyPr wrap="square" lIns="91440" tIns="27432" rIns="91440" bIns="27432" anchor="ctr" anchorCtr="0">
            <a:spAutoFit/>
          </a:bodyPr>
          <a:lstStyle>
            <a:lvl1pPr>
              <a:defRPr sz="1800" b="0">
                <a:solidFill>
                  <a:schemeClr val="tx1"/>
                </a:solidFill>
              </a:defRPr>
            </a:lvl1pPr>
          </a:lstStyle>
          <a:p>
            <a:pPr lvl="0"/>
            <a:r>
              <a:rPr lang="en-US"/>
              <a:t>B</a:t>
            </a:r>
          </a:p>
        </p:txBody>
      </p:sp>
      <p:sp>
        <p:nvSpPr>
          <p:cNvPr id="44" name="Content Placeholder 35">
            <a:extLst>
              <a:ext uri="{FF2B5EF4-FFF2-40B4-BE49-F238E27FC236}">
                <a16:creationId xmlns:a16="http://schemas.microsoft.com/office/drawing/2014/main" id="{1ED0888D-628F-4B0E-4EB3-7A45A3951709}"/>
              </a:ext>
            </a:extLst>
          </p:cNvPr>
          <p:cNvSpPr>
            <a:spLocks noGrp="1"/>
          </p:cNvSpPr>
          <p:nvPr>
            <p:ph sz="quarter" idx="32" hasCustomPrompt="1"/>
          </p:nvPr>
        </p:nvSpPr>
        <p:spPr>
          <a:xfrm>
            <a:off x="3314040" y="3398338"/>
            <a:ext cx="4611401" cy="332399"/>
          </a:xfrm>
          <a:prstGeom prst="rect">
            <a:avLst/>
          </a:prstGeom>
          <a:solidFill>
            <a:schemeClr val="bg2"/>
          </a:solidFill>
        </p:spPr>
        <p:txBody>
          <a:bodyPr wrap="square" lIns="91440" tIns="27432" rIns="91440" bIns="27432" anchor="ctr" anchorCtr="0">
            <a:spAutoFit/>
          </a:bodyPr>
          <a:lstStyle>
            <a:lvl1pPr>
              <a:defRPr sz="1800" b="0">
                <a:solidFill>
                  <a:schemeClr val="tx1"/>
                </a:solidFill>
              </a:defRPr>
            </a:lvl1pPr>
          </a:lstStyle>
          <a:p>
            <a:pPr lvl="0"/>
            <a:r>
              <a:rPr lang="en-US"/>
              <a:t>A</a:t>
            </a:r>
          </a:p>
        </p:txBody>
      </p:sp>
      <p:sp>
        <p:nvSpPr>
          <p:cNvPr id="45" name="Content Placeholder 35">
            <a:extLst>
              <a:ext uri="{FF2B5EF4-FFF2-40B4-BE49-F238E27FC236}">
                <a16:creationId xmlns:a16="http://schemas.microsoft.com/office/drawing/2014/main" id="{DFD178EF-9C0D-F12E-8B89-709CE821BFA7}"/>
              </a:ext>
            </a:extLst>
          </p:cNvPr>
          <p:cNvSpPr>
            <a:spLocks noGrp="1"/>
          </p:cNvSpPr>
          <p:nvPr>
            <p:ph sz="quarter" idx="33" hasCustomPrompt="1"/>
          </p:nvPr>
        </p:nvSpPr>
        <p:spPr>
          <a:xfrm>
            <a:off x="5219043" y="3782689"/>
            <a:ext cx="2706398" cy="332399"/>
          </a:xfrm>
          <a:prstGeom prst="rect">
            <a:avLst/>
          </a:prstGeom>
          <a:solidFill>
            <a:schemeClr val="bg2"/>
          </a:solidFill>
        </p:spPr>
        <p:txBody>
          <a:bodyPr wrap="square" lIns="91440" tIns="27432" rIns="91440" bIns="27432" anchor="ctr" anchorCtr="0">
            <a:spAutoFit/>
          </a:bodyPr>
          <a:lstStyle>
            <a:lvl1pPr>
              <a:defRPr sz="1800" b="0">
                <a:solidFill>
                  <a:schemeClr val="tx1"/>
                </a:solidFill>
              </a:defRPr>
            </a:lvl1pPr>
          </a:lstStyle>
          <a:p>
            <a:pPr lvl="0"/>
            <a:r>
              <a:rPr lang="en-US"/>
              <a:t>B</a:t>
            </a:r>
          </a:p>
        </p:txBody>
      </p:sp>
      <p:sp>
        <p:nvSpPr>
          <p:cNvPr id="49" name="Content Placeholder 35">
            <a:extLst>
              <a:ext uri="{FF2B5EF4-FFF2-40B4-BE49-F238E27FC236}">
                <a16:creationId xmlns:a16="http://schemas.microsoft.com/office/drawing/2014/main" id="{F4517CF8-E066-A67A-E2B8-FBE4EE3D178E}"/>
              </a:ext>
            </a:extLst>
          </p:cNvPr>
          <p:cNvSpPr>
            <a:spLocks noGrp="1"/>
          </p:cNvSpPr>
          <p:nvPr>
            <p:ph sz="quarter" idx="35"/>
          </p:nvPr>
        </p:nvSpPr>
        <p:spPr>
          <a:xfrm>
            <a:off x="3314050" y="2629636"/>
            <a:ext cx="1753904" cy="332399"/>
          </a:xfrm>
          <a:prstGeom prst="rect">
            <a:avLst/>
          </a:prstGeom>
          <a:solidFill>
            <a:schemeClr val="bg2"/>
          </a:solidFill>
        </p:spPr>
        <p:txBody>
          <a:bodyPr wrap="square" lIns="91440" tIns="27432" rIns="91440" bIns="27432" anchor="ctr" anchorCtr="0">
            <a:spAutoFit/>
          </a:bodyPr>
          <a:lstStyle>
            <a:lvl1pPr>
              <a:defRPr sz="1800" b="0">
                <a:solidFill>
                  <a:schemeClr val="tx1"/>
                </a:solidFill>
              </a:defRPr>
            </a:lvl1pPr>
          </a:lstStyle>
          <a:p>
            <a:pPr lvl="0"/>
            <a:r>
              <a:rPr lang="en-US"/>
              <a:t>Click to edit Master text styles</a:t>
            </a:r>
          </a:p>
        </p:txBody>
      </p:sp>
      <p:sp>
        <p:nvSpPr>
          <p:cNvPr id="50" name="Content Placeholder 35">
            <a:extLst>
              <a:ext uri="{FF2B5EF4-FFF2-40B4-BE49-F238E27FC236}">
                <a16:creationId xmlns:a16="http://schemas.microsoft.com/office/drawing/2014/main" id="{6A12D141-23CA-2F13-5E5E-B74F66141DE6}"/>
              </a:ext>
            </a:extLst>
          </p:cNvPr>
          <p:cNvSpPr>
            <a:spLocks noGrp="1"/>
          </p:cNvSpPr>
          <p:nvPr>
            <p:ph sz="quarter" idx="36"/>
          </p:nvPr>
        </p:nvSpPr>
        <p:spPr>
          <a:xfrm>
            <a:off x="6171540" y="4167040"/>
            <a:ext cx="2706391" cy="332399"/>
          </a:xfrm>
          <a:prstGeom prst="rect">
            <a:avLst/>
          </a:prstGeom>
          <a:solidFill>
            <a:schemeClr val="bg2"/>
          </a:solidFill>
        </p:spPr>
        <p:txBody>
          <a:bodyPr wrap="square" lIns="91440" tIns="27432" rIns="91440" bIns="27432" anchor="ctr" anchorCtr="0">
            <a:spAutoFit/>
          </a:bodyPr>
          <a:lstStyle>
            <a:lvl1pPr>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26997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Milestone process - overview">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281E0F6-13A1-25CC-63AA-44EE9421B953}"/>
              </a:ext>
            </a:extLst>
          </p:cNvPr>
          <p:cNvSpPr>
            <a:spLocks noGrp="1"/>
          </p:cNvSpPr>
          <p:nvPr>
            <p:ph sz="quarter" idx="20"/>
          </p:nvPr>
        </p:nvSpPr>
        <p:spPr>
          <a:xfrm>
            <a:off x="384175" y="2226213"/>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2" name="Title 1">
            <a:extLst>
              <a:ext uri="{FF2B5EF4-FFF2-40B4-BE49-F238E27FC236}">
                <a16:creationId xmlns:a16="http://schemas.microsoft.com/office/drawing/2014/main" id="{BCA4DF90-F850-8E0D-8838-60CD2054715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BEEFF41-A9BE-D341-DEEB-52195899DFE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5C40F99-FFF9-624C-0B6F-10EA9D43138F}"/>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14" name="Content Placeholder 13">
            <a:extLst>
              <a:ext uri="{FF2B5EF4-FFF2-40B4-BE49-F238E27FC236}">
                <a16:creationId xmlns:a16="http://schemas.microsoft.com/office/drawing/2014/main" id="{83CDD46E-CEC3-ABF7-55DA-C46BBBB72162}"/>
              </a:ext>
            </a:extLst>
          </p:cNvPr>
          <p:cNvSpPr>
            <a:spLocks noGrp="1"/>
          </p:cNvSpPr>
          <p:nvPr>
            <p:ph sz="quarter" idx="12"/>
          </p:nvPr>
        </p:nvSpPr>
        <p:spPr>
          <a:xfrm>
            <a:off x="381000" y="4360747"/>
            <a:ext cx="11430000" cy="276999"/>
          </a:xfrm>
          <a:prstGeom prst="rect">
            <a:avLst/>
          </a:prstGeom>
        </p:spPr>
        <p:txBody>
          <a:bodyPr/>
          <a:lstStyle>
            <a:lvl1pPr>
              <a:defRPr b="0">
                <a:solidFill>
                  <a:schemeClr val="tx1"/>
                </a:solidFill>
              </a:defRPr>
            </a:lvl1pPr>
          </a:lstStyle>
          <a:p>
            <a:pPr lvl="0"/>
            <a:r>
              <a:rPr lang="en-US"/>
              <a:t>Click to edit Master text styles</a:t>
            </a:r>
          </a:p>
        </p:txBody>
      </p:sp>
      <p:sp>
        <p:nvSpPr>
          <p:cNvPr id="5" name="Content Placeholder 7">
            <a:extLst>
              <a:ext uri="{FF2B5EF4-FFF2-40B4-BE49-F238E27FC236}">
                <a16:creationId xmlns:a16="http://schemas.microsoft.com/office/drawing/2014/main" id="{653189B7-0E66-6B3D-170D-00376DE9F861}"/>
              </a:ext>
            </a:extLst>
          </p:cNvPr>
          <p:cNvSpPr>
            <a:spLocks noGrp="1"/>
          </p:cNvSpPr>
          <p:nvPr>
            <p:ph sz="quarter" idx="19"/>
          </p:nvPr>
        </p:nvSpPr>
        <p:spPr>
          <a:xfrm>
            <a:off x="381000" y="1143000"/>
            <a:ext cx="11430000" cy="276999"/>
          </a:xfrm>
          <a:prstGeom prst="rect">
            <a:avLst/>
          </a:prstGeom>
        </p:spPr>
        <p:txBody>
          <a:bodyPr/>
          <a:lstStyle/>
          <a:p>
            <a:pPr lvl="0"/>
            <a:r>
              <a:rPr lang="en-US"/>
              <a:t>Click to edit Master text styles</a:t>
            </a:r>
          </a:p>
        </p:txBody>
      </p:sp>
      <p:sp>
        <p:nvSpPr>
          <p:cNvPr id="11" name="Content Placeholder 7">
            <a:extLst>
              <a:ext uri="{FF2B5EF4-FFF2-40B4-BE49-F238E27FC236}">
                <a16:creationId xmlns:a16="http://schemas.microsoft.com/office/drawing/2014/main" id="{25077651-513E-AEA2-CDB1-0CBBD30B10EA}"/>
              </a:ext>
            </a:extLst>
          </p:cNvPr>
          <p:cNvSpPr>
            <a:spLocks noGrp="1"/>
          </p:cNvSpPr>
          <p:nvPr>
            <p:ph sz="quarter" idx="21"/>
          </p:nvPr>
        </p:nvSpPr>
        <p:spPr>
          <a:xfrm>
            <a:off x="2314484" y="2226213"/>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12" name="Content Placeholder 7">
            <a:extLst>
              <a:ext uri="{FF2B5EF4-FFF2-40B4-BE49-F238E27FC236}">
                <a16:creationId xmlns:a16="http://schemas.microsoft.com/office/drawing/2014/main" id="{313307AE-7471-049D-3BF0-E34F92713423}"/>
              </a:ext>
            </a:extLst>
          </p:cNvPr>
          <p:cNvSpPr>
            <a:spLocks noGrp="1"/>
          </p:cNvSpPr>
          <p:nvPr>
            <p:ph sz="quarter" idx="22"/>
          </p:nvPr>
        </p:nvSpPr>
        <p:spPr>
          <a:xfrm>
            <a:off x="4244793" y="2226213"/>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13" name="Content Placeholder 7">
            <a:extLst>
              <a:ext uri="{FF2B5EF4-FFF2-40B4-BE49-F238E27FC236}">
                <a16:creationId xmlns:a16="http://schemas.microsoft.com/office/drawing/2014/main" id="{33136705-B6F2-4311-5A18-983E0E777A36}"/>
              </a:ext>
            </a:extLst>
          </p:cNvPr>
          <p:cNvSpPr>
            <a:spLocks noGrp="1"/>
          </p:cNvSpPr>
          <p:nvPr>
            <p:ph sz="quarter" idx="23"/>
          </p:nvPr>
        </p:nvSpPr>
        <p:spPr>
          <a:xfrm>
            <a:off x="6175102" y="2226213"/>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15" name="Content Placeholder 7">
            <a:extLst>
              <a:ext uri="{FF2B5EF4-FFF2-40B4-BE49-F238E27FC236}">
                <a16:creationId xmlns:a16="http://schemas.microsoft.com/office/drawing/2014/main" id="{00BFE72F-D040-F26E-2985-8FD595958670}"/>
              </a:ext>
            </a:extLst>
          </p:cNvPr>
          <p:cNvSpPr>
            <a:spLocks noGrp="1"/>
          </p:cNvSpPr>
          <p:nvPr>
            <p:ph sz="quarter" idx="24"/>
          </p:nvPr>
        </p:nvSpPr>
        <p:spPr>
          <a:xfrm>
            <a:off x="8105411" y="2226213"/>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28" name="Content Placeholder 7">
            <a:extLst>
              <a:ext uri="{FF2B5EF4-FFF2-40B4-BE49-F238E27FC236}">
                <a16:creationId xmlns:a16="http://schemas.microsoft.com/office/drawing/2014/main" id="{C594F76C-3A45-B750-A765-4BFA50A43412}"/>
              </a:ext>
            </a:extLst>
          </p:cNvPr>
          <p:cNvSpPr>
            <a:spLocks noGrp="1"/>
          </p:cNvSpPr>
          <p:nvPr>
            <p:ph sz="quarter" idx="25"/>
          </p:nvPr>
        </p:nvSpPr>
        <p:spPr>
          <a:xfrm>
            <a:off x="10035719" y="2226213"/>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29" name="Content Placeholder 7">
            <a:extLst>
              <a:ext uri="{FF2B5EF4-FFF2-40B4-BE49-F238E27FC236}">
                <a16:creationId xmlns:a16="http://schemas.microsoft.com/office/drawing/2014/main" id="{93DF3011-2BEF-D548-1186-5FB86EEC87DB}"/>
              </a:ext>
            </a:extLst>
          </p:cNvPr>
          <p:cNvSpPr>
            <a:spLocks noGrp="1"/>
          </p:cNvSpPr>
          <p:nvPr>
            <p:ph sz="quarter" idx="26"/>
          </p:nvPr>
        </p:nvSpPr>
        <p:spPr>
          <a:xfrm>
            <a:off x="384175" y="3575104"/>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30" name="Content Placeholder 7">
            <a:extLst>
              <a:ext uri="{FF2B5EF4-FFF2-40B4-BE49-F238E27FC236}">
                <a16:creationId xmlns:a16="http://schemas.microsoft.com/office/drawing/2014/main" id="{50EAEB92-16DD-BD28-C546-0C520E2FA6FD}"/>
              </a:ext>
            </a:extLst>
          </p:cNvPr>
          <p:cNvSpPr>
            <a:spLocks noGrp="1"/>
          </p:cNvSpPr>
          <p:nvPr>
            <p:ph sz="quarter" idx="27"/>
          </p:nvPr>
        </p:nvSpPr>
        <p:spPr>
          <a:xfrm>
            <a:off x="2314484" y="3575104"/>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31" name="Content Placeholder 7">
            <a:extLst>
              <a:ext uri="{FF2B5EF4-FFF2-40B4-BE49-F238E27FC236}">
                <a16:creationId xmlns:a16="http://schemas.microsoft.com/office/drawing/2014/main" id="{6518A787-B60C-A6E4-BE42-9CD607B12F30}"/>
              </a:ext>
            </a:extLst>
          </p:cNvPr>
          <p:cNvSpPr>
            <a:spLocks noGrp="1"/>
          </p:cNvSpPr>
          <p:nvPr>
            <p:ph sz="quarter" idx="28"/>
          </p:nvPr>
        </p:nvSpPr>
        <p:spPr>
          <a:xfrm>
            <a:off x="4244793" y="3575104"/>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32" name="Content Placeholder 7">
            <a:extLst>
              <a:ext uri="{FF2B5EF4-FFF2-40B4-BE49-F238E27FC236}">
                <a16:creationId xmlns:a16="http://schemas.microsoft.com/office/drawing/2014/main" id="{6CFE99D9-A6F8-FCED-D569-E396EFD58813}"/>
              </a:ext>
            </a:extLst>
          </p:cNvPr>
          <p:cNvSpPr>
            <a:spLocks noGrp="1"/>
          </p:cNvSpPr>
          <p:nvPr>
            <p:ph sz="quarter" idx="29"/>
          </p:nvPr>
        </p:nvSpPr>
        <p:spPr>
          <a:xfrm>
            <a:off x="6175102" y="3575104"/>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33" name="Content Placeholder 7">
            <a:extLst>
              <a:ext uri="{FF2B5EF4-FFF2-40B4-BE49-F238E27FC236}">
                <a16:creationId xmlns:a16="http://schemas.microsoft.com/office/drawing/2014/main" id="{47B4E25F-919D-F1BD-17D9-1188C6C2A4EB}"/>
              </a:ext>
            </a:extLst>
          </p:cNvPr>
          <p:cNvSpPr>
            <a:spLocks noGrp="1"/>
          </p:cNvSpPr>
          <p:nvPr>
            <p:ph sz="quarter" idx="30"/>
          </p:nvPr>
        </p:nvSpPr>
        <p:spPr>
          <a:xfrm>
            <a:off x="8105411" y="3575104"/>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34" name="Content Placeholder 7">
            <a:extLst>
              <a:ext uri="{FF2B5EF4-FFF2-40B4-BE49-F238E27FC236}">
                <a16:creationId xmlns:a16="http://schemas.microsoft.com/office/drawing/2014/main" id="{99A04C7C-4957-5A05-B403-F68F88944D44}"/>
              </a:ext>
            </a:extLst>
          </p:cNvPr>
          <p:cNvSpPr>
            <a:spLocks noGrp="1"/>
          </p:cNvSpPr>
          <p:nvPr>
            <p:ph sz="quarter" idx="31"/>
          </p:nvPr>
        </p:nvSpPr>
        <p:spPr>
          <a:xfrm>
            <a:off x="10035719" y="3575104"/>
            <a:ext cx="1775281" cy="1202787"/>
          </a:xfrm>
          <a:prstGeom prst="roundRect">
            <a:avLst>
              <a:gd name="adj" fmla="val 5989"/>
            </a:avLst>
          </a:prstGeom>
          <a:solidFill>
            <a:schemeClr val="bg2"/>
          </a:solidFill>
        </p:spPr>
        <p:txBody>
          <a:bodyPr lIns="91440" tIns="91440" rIns="91440">
            <a:noAutofit/>
          </a:bodyPr>
          <a:lstStyle>
            <a:lvl1pPr>
              <a:defRPr b="0">
                <a:solidFill>
                  <a:schemeClr val="tx1"/>
                </a:solidFill>
              </a:defRPr>
            </a:lvl1pPr>
          </a:lstStyle>
          <a:p>
            <a:pPr lvl="0"/>
            <a:r>
              <a:rPr lang="en-US"/>
              <a:t>Click to edit Master text styles</a:t>
            </a:r>
          </a:p>
        </p:txBody>
      </p:sp>
      <p:sp>
        <p:nvSpPr>
          <p:cNvPr id="35" name="Content Placeholder 7">
            <a:extLst>
              <a:ext uri="{FF2B5EF4-FFF2-40B4-BE49-F238E27FC236}">
                <a16:creationId xmlns:a16="http://schemas.microsoft.com/office/drawing/2014/main" id="{C7E77838-454B-DDDF-167A-66E1E19960C1}"/>
              </a:ext>
            </a:extLst>
          </p:cNvPr>
          <p:cNvSpPr>
            <a:spLocks noGrp="1"/>
          </p:cNvSpPr>
          <p:nvPr>
            <p:ph sz="quarter" idx="32" hasCustomPrompt="1"/>
          </p:nvPr>
        </p:nvSpPr>
        <p:spPr>
          <a:xfrm>
            <a:off x="384175" y="4908000"/>
            <a:ext cx="1775281" cy="499394"/>
          </a:xfrm>
          <a:prstGeom prst="roundRect">
            <a:avLst>
              <a:gd name="adj" fmla="val 14921"/>
            </a:avLst>
          </a:prstGeom>
          <a:solidFill>
            <a:schemeClr val="accent1"/>
          </a:solidFill>
        </p:spPr>
        <p:txBody>
          <a:bodyPr lIns="91440" tIns="91440" rIns="91440">
            <a:noAutofit/>
          </a:bodyPr>
          <a:lstStyle>
            <a:lvl1pPr algn="ctr">
              <a:defRPr sz="2000" b="0">
                <a:solidFill>
                  <a:schemeClr val="bg1"/>
                </a:solidFill>
              </a:defRPr>
            </a:lvl1pPr>
          </a:lstStyle>
          <a:p>
            <a:pPr lvl="0"/>
            <a:r>
              <a:rPr lang="en-US"/>
              <a:t>Date</a:t>
            </a:r>
          </a:p>
        </p:txBody>
      </p:sp>
      <p:sp>
        <p:nvSpPr>
          <p:cNvPr id="41" name="Content Placeholder 7">
            <a:extLst>
              <a:ext uri="{FF2B5EF4-FFF2-40B4-BE49-F238E27FC236}">
                <a16:creationId xmlns:a16="http://schemas.microsoft.com/office/drawing/2014/main" id="{38A50A4D-4819-0EF9-BA46-4A74C97AA8A7}"/>
              </a:ext>
            </a:extLst>
          </p:cNvPr>
          <p:cNvSpPr>
            <a:spLocks noGrp="1"/>
          </p:cNvSpPr>
          <p:nvPr>
            <p:ph sz="quarter" idx="33" hasCustomPrompt="1"/>
          </p:nvPr>
        </p:nvSpPr>
        <p:spPr>
          <a:xfrm>
            <a:off x="2314484" y="4908000"/>
            <a:ext cx="1775281" cy="499394"/>
          </a:xfrm>
          <a:prstGeom prst="roundRect">
            <a:avLst>
              <a:gd name="adj" fmla="val 14921"/>
            </a:avLst>
          </a:prstGeom>
          <a:solidFill>
            <a:schemeClr val="accent1"/>
          </a:solidFill>
        </p:spPr>
        <p:txBody>
          <a:bodyPr lIns="91440" tIns="91440" rIns="91440">
            <a:noAutofit/>
          </a:bodyPr>
          <a:lstStyle>
            <a:lvl1pPr algn="ctr">
              <a:defRPr sz="2000" b="0">
                <a:solidFill>
                  <a:schemeClr val="bg1"/>
                </a:solidFill>
              </a:defRPr>
            </a:lvl1pPr>
          </a:lstStyle>
          <a:p>
            <a:pPr lvl="0"/>
            <a:r>
              <a:rPr lang="en-US"/>
              <a:t>Date</a:t>
            </a:r>
          </a:p>
        </p:txBody>
      </p:sp>
      <p:sp>
        <p:nvSpPr>
          <p:cNvPr id="42" name="Content Placeholder 7">
            <a:extLst>
              <a:ext uri="{FF2B5EF4-FFF2-40B4-BE49-F238E27FC236}">
                <a16:creationId xmlns:a16="http://schemas.microsoft.com/office/drawing/2014/main" id="{C5730C2C-B5D4-849E-87EA-B325D0D3A5B7}"/>
              </a:ext>
            </a:extLst>
          </p:cNvPr>
          <p:cNvSpPr>
            <a:spLocks noGrp="1"/>
          </p:cNvSpPr>
          <p:nvPr>
            <p:ph sz="quarter" idx="34" hasCustomPrompt="1"/>
          </p:nvPr>
        </p:nvSpPr>
        <p:spPr>
          <a:xfrm>
            <a:off x="4244793" y="4908000"/>
            <a:ext cx="1775281" cy="499394"/>
          </a:xfrm>
          <a:prstGeom prst="roundRect">
            <a:avLst>
              <a:gd name="adj" fmla="val 14921"/>
            </a:avLst>
          </a:prstGeom>
          <a:solidFill>
            <a:schemeClr val="accent1"/>
          </a:solidFill>
        </p:spPr>
        <p:txBody>
          <a:bodyPr lIns="91440" tIns="91440" rIns="91440">
            <a:noAutofit/>
          </a:bodyPr>
          <a:lstStyle>
            <a:lvl1pPr algn="ctr">
              <a:defRPr sz="2000" b="0">
                <a:solidFill>
                  <a:schemeClr val="bg1"/>
                </a:solidFill>
              </a:defRPr>
            </a:lvl1pPr>
          </a:lstStyle>
          <a:p>
            <a:pPr lvl="0"/>
            <a:r>
              <a:rPr lang="en-US"/>
              <a:t>Date</a:t>
            </a:r>
          </a:p>
        </p:txBody>
      </p:sp>
      <p:sp>
        <p:nvSpPr>
          <p:cNvPr id="43" name="Content Placeholder 7">
            <a:extLst>
              <a:ext uri="{FF2B5EF4-FFF2-40B4-BE49-F238E27FC236}">
                <a16:creationId xmlns:a16="http://schemas.microsoft.com/office/drawing/2014/main" id="{D2FC8CA1-5CB8-47A6-B4D8-8FB1DD736BE9}"/>
              </a:ext>
            </a:extLst>
          </p:cNvPr>
          <p:cNvSpPr>
            <a:spLocks noGrp="1"/>
          </p:cNvSpPr>
          <p:nvPr>
            <p:ph sz="quarter" idx="35" hasCustomPrompt="1"/>
          </p:nvPr>
        </p:nvSpPr>
        <p:spPr>
          <a:xfrm>
            <a:off x="6175102" y="4908000"/>
            <a:ext cx="1775281" cy="499394"/>
          </a:xfrm>
          <a:prstGeom prst="roundRect">
            <a:avLst>
              <a:gd name="adj" fmla="val 14921"/>
            </a:avLst>
          </a:prstGeom>
          <a:solidFill>
            <a:schemeClr val="accent1"/>
          </a:solidFill>
        </p:spPr>
        <p:txBody>
          <a:bodyPr lIns="91440" tIns="91440" rIns="91440">
            <a:noAutofit/>
          </a:bodyPr>
          <a:lstStyle>
            <a:lvl1pPr algn="ctr">
              <a:defRPr sz="2000" b="0">
                <a:solidFill>
                  <a:schemeClr val="bg1"/>
                </a:solidFill>
              </a:defRPr>
            </a:lvl1pPr>
          </a:lstStyle>
          <a:p>
            <a:pPr lvl="0"/>
            <a:r>
              <a:rPr lang="en-US"/>
              <a:t>Date</a:t>
            </a:r>
          </a:p>
        </p:txBody>
      </p:sp>
      <p:sp>
        <p:nvSpPr>
          <p:cNvPr id="44" name="Content Placeholder 7">
            <a:extLst>
              <a:ext uri="{FF2B5EF4-FFF2-40B4-BE49-F238E27FC236}">
                <a16:creationId xmlns:a16="http://schemas.microsoft.com/office/drawing/2014/main" id="{4F005AEE-86CB-1BE1-2ED1-D342A779FCDE}"/>
              </a:ext>
            </a:extLst>
          </p:cNvPr>
          <p:cNvSpPr>
            <a:spLocks noGrp="1"/>
          </p:cNvSpPr>
          <p:nvPr>
            <p:ph sz="quarter" idx="36" hasCustomPrompt="1"/>
          </p:nvPr>
        </p:nvSpPr>
        <p:spPr>
          <a:xfrm>
            <a:off x="8105411" y="4908000"/>
            <a:ext cx="1775281" cy="499394"/>
          </a:xfrm>
          <a:prstGeom prst="roundRect">
            <a:avLst>
              <a:gd name="adj" fmla="val 14921"/>
            </a:avLst>
          </a:prstGeom>
          <a:solidFill>
            <a:schemeClr val="accent1"/>
          </a:solidFill>
        </p:spPr>
        <p:txBody>
          <a:bodyPr lIns="91440" tIns="91440" rIns="91440">
            <a:noAutofit/>
          </a:bodyPr>
          <a:lstStyle>
            <a:lvl1pPr algn="ctr">
              <a:defRPr sz="2000" b="0">
                <a:solidFill>
                  <a:schemeClr val="bg1"/>
                </a:solidFill>
              </a:defRPr>
            </a:lvl1pPr>
          </a:lstStyle>
          <a:p>
            <a:pPr lvl="0"/>
            <a:r>
              <a:rPr lang="en-US"/>
              <a:t>Date</a:t>
            </a:r>
          </a:p>
        </p:txBody>
      </p:sp>
      <p:sp>
        <p:nvSpPr>
          <p:cNvPr id="45" name="Content Placeholder 7">
            <a:extLst>
              <a:ext uri="{FF2B5EF4-FFF2-40B4-BE49-F238E27FC236}">
                <a16:creationId xmlns:a16="http://schemas.microsoft.com/office/drawing/2014/main" id="{229E2DDC-3189-6C9C-077A-DBB0F6488F63}"/>
              </a:ext>
            </a:extLst>
          </p:cNvPr>
          <p:cNvSpPr>
            <a:spLocks noGrp="1"/>
          </p:cNvSpPr>
          <p:nvPr>
            <p:ph sz="quarter" idx="37" hasCustomPrompt="1"/>
          </p:nvPr>
        </p:nvSpPr>
        <p:spPr>
          <a:xfrm>
            <a:off x="10035719" y="4908000"/>
            <a:ext cx="1775281" cy="499394"/>
          </a:xfrm>
          <a:prstGeom prst="roundRect">
            <a:avLst>
              <a:gd name="adj" fmla="val 14921"/>
            </a:avLst>
          </a:prstGeom>
          <a:solidFill>
            <a:schemeClr val="accent1"/>
          </a:solidFill>
        </p:spPr>
        <p:txBody>
          <a:bodyPr lIns="91440" tIns="91440" rIns="91440">
            <a:noAutofit/>
          </a:bodyPr>
          <a:lstStyle>
            <a:lvl1pPr algn="ctr">
              <a:defRPr sz="2000" b="0">
                <a:solidFill>
                  <a:schemeClr val="bg1"/>
                </a:solidFill>
              </a:defRPr>
            </a:lvl1pPr>
          </a:lstStyle>
          <a:p>
            <a:pPr lvl="0"/>
            <a:r>
              <a:rPr lang="en-US"/>
              <a:t>Date</a:t>
            </a:r>
          </a:p>
        </p:txBody>
      </p:sp>
    </p:spTree>
    <p:extLst>
      <p:ext uri="{BB962C8B-B14F-4D97-AF65-F5344CB8AC3E}">
        <p14:creationId xmlns:p14="http://schemas.microsoft.com/office/powerpoint/2010/main" val="274892481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Milestone process - detail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B830-875F-59CA-CCFA-3B843192FB2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DB3CB1C-E6C0-6454-50BF-7508A243F5F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8117802C-352B-E5DE-FDD6-7A4BA396C9DD}"/>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7">
            <a:extLst>
              <a:ext uri="{FF2B5EF4-FFF2-40B4-BE49-F238E27FC236}">
                <a16:creationId xmlns:a16="http://schemas.microsoft.com/office/drawing/2014/main" id="{72657C33-769F-46BA-0BF9-2662D1F01C17}"/>
              </a:ext>
            </a:extLst>
          </p:cNvPr>
          <p:cNvSpPr>
            <a:spLocks noGrp="1"/>
          </p:cNvSpPr>
          <p:nvPr>
            <p:ph sz="quarter" idx="19"/>
          </p:nvPr>
        </p:nvSpPr>
        <p:spPr>
          <a:xfrm>
            <a:off x="381000" y="1143000"/>
            <a:ext cx="2931184" cy="399224"/>
          </a:xfrm>
          <a:prstGeom prst="rect">
            <a:avLst/>
          </a:prstGeom>
        </p:spPr>
        <p:txBody>
          <a:bodyPr/>
          <a:lstStyle/>
          <a:p>
            <a:pPr lvl="0"/>
            <a:r>
              <a:rPr lang="en-US"/>
              <a:t>Click to edit Master text styles</a:t>
            </a:r>
          </a:p>
        </p:txBody>
      </p:sp>
      <p:cxnSp>
        <p:nvCxnSpPr>
          <p:cNvPr id="9" name="Straight Connector 8">
            <a:extLst>
              <a:ext uri="{FF2B5EF4-FFF2-40B4-BE49-F238E27FC236}">
                <a16:creationId xmlns:a16="http://schemas.microsoft.com/office/drawing/2014/main" id="{B431CE03-B2F1-D4C9-B204-F2D62244A9F4}"/>
              </a:ext>
            </a:extLst>
          </p:cNvPr>
          <p:cNvCxnSpPr>
            <a:cxnSpLocks/>
          </p:cNvCxnSpPr>
          <p:nvPr/>
        </p:nvCxnSpPr>
        <p:spPr>
          <a:xfrm>
            <a:off x="3568390" y="1143000"/>
            <a:ext cx="0" cy="4572000"/>
          </a:xfrm>
          <a:prstGeom prst="line">
            <a:avLst/>
          </a:prstGeom>
          <a:ln w="12700" cap="rnd">
            <a:solidFill>
              <a:schemeClr val="accent2"/>
            </a:solidFill>
            <a:round/>
          </a:ln>
        </p:spPr>
        <p:style>
          <a:lnRef idx="2">
            <a:schemeClr val="accent1"/>
          </a:lnRef>
          <a:fillRef idx="0">
            <a:schemeClr val="accent1"/>
          </a:fillRef>
          <a:effectRef idx="1">
            <a:schemeClr val="accent1"/>
          </a:effectRef>
          <a:fontRef idx="minor">
            <a:schemeClr val="tx1"/>
          </a:fontRef>
        </p:style>
      </p:cxnSp>
      <p:sp>
        <p:nvSpPr>
          <p:cNvPr id="12" name="Content Placeholder 11">
            <a:extLst>
              <a:ext uri="{FF2B5EF4-FFF2-40B4-BE49-F238E27FC236}">
                <a16:creationId xmlns:a16="http://schemas.microsoft.com/office/drawing/2014/main" id="{A3533D9F-83A0-4A8D-B392-A563B8F25E6D}"/>
              </a:ext>
            </a:extLst>
          </p:cNvPr>
          <p:cNvSpPr>
            <a:spLocks noGrp="1"/>
          </p:cNvSpPr>
          <p:nvPr>
            <p:ph sz="quarter" idx="20" hasCustomPrompt="1"/>
          </p:nvPr>
        </p:nvSpPr>
        <p:spPr>
          <a:xfrm>
            <a:off x="381000" y="1828800"/>
            <a:ext cx="1370013" cy="847493"/>
          </a:xfrm>
          <a:prstGeom prst="rect">
            <a:avLst/>
          </a:prstGeom>
          <a:noFill/>
        </p:spPr>
        <p:txBody>
          <a:bodyPr anchor="ctr" anchorCtr="0">
            <a:noAutofit/>
          </a:bodyPr>
          <a:lstStyle>
            <a:lvl1pPr algn="ctr">
              <a:defRPr/>
            </a:lvl1pPr>
          </a:lstStyle>
          <a:p>
            <a:pPr lvl="0"/>
            <a:r>
              <a:rPr lang="en-US" dirty="0"/>
              <a:t>Click to add</a:t>
            </a:r>
          </a:p>
        </p:txBody>
      </p:sp>
      <p:sp>
        <p:nvSpPr>
          <p:cNvPr id="13" name="Content Placeholder 11">
            <a:extLst>
              <a:ext uri="{FF2B5EF4-FFF2-40B4-BE49-F238E27FC236}">
                <a16:creationId xmlns:a16="http://schemas.microsoft.com/office/drawing/2014/main" id="{1D4266D6-AC76-D245-B880-E8A7B6CD48A4}"/>
              </a:ext>
            </a:extLst>
          </p:cNvPr>
          <p:cNvSpPr>
            <a:spLocks noGrp="1"/>
          </p:cNvSpPr>
          <p:nvPr>
            <p:ph sz="quarter" idx="21" hasCustomPrompt="1"/>
          </p:nvPr>
        </p:nvSpPr>
        <p:spPr>
          <a:xfrm>
            <a:off x="1942171" y="1828800"/>
            <a:ext cx="1370013" cy="847493"/>
          </a:xfrm>
          <a:prstGeom prst="rect">
            <a:avLst/>
          </a:prstGeom>
          <a:noFill/>
        </p:spPr>
        <p:txBody>
          <a:bodyPr anchor="ctr" anchorCtr="0">
            <a:noAutofit/>
          </a:bodyPr>
          <a:lstStyle>
            <a:lvl1pPr algn="ctr">
              <a:defRPr/>
            </a:lvl1pPr>
          </a:lstStyle>
          <a:p>
            <a:pPr lvl="0"/>
            <a:r>
              <a:rPr lang="en-US"/>
              <a:t>Click to add</a:t>
            </a:r>
          </a:p>
        </p:txBody>
      </p:sp>
      <p:sp>
        <p:nvSpPr>
          <p:cNvPr id="14" name="Content Placeholder 11">
            <a:extLst>
              <a:ext uri="{FF2B5EF4-FFF2-40B4-BE49-F238E27FC236}">
                <a16:creationId xmlns:a16="http://schemas.microsoft.com/office/drawing/2014/main" id="{29274EB2-E212-578D-95BC-DDFE18064EB8}"/>
              </a:ext>
            </a:extLst>
          </p:cNvPr>
          <p:cNvSpPr>
            <a:spLocks noGrp="1"/>
          </p:cNvSpPr>
          <p:nvPr>
            <p:ph sz="quarter" idx="22" hasCustomPrompt="1"/>
          </p:nvPr>
        </p:nvSpPr>
        <p:spPr>
          <a:xfrm>
            <a:off x="381000" y="2798956"/>
            <a:ext cx="1370013" cy="847493"/>
          </a:xfrm>
          <a:prstGeom prst="rect">
            <a:avLst/>
          </a:prstGeom>
          <a:noFill/>
        </p:spPr>
        <p:txBody>
          <a:bodyPr anchor="ctr" anchorCtr="0">
            <a:noAutofit/>
          </a:bodyPr>
          <a:lstStyle>
            <a:lvl1pPr algn="ctr">
              <a:defRPr/>
            </a:lvl1pPr>
          </a:lstStyle>
          <a:p>
            <a:pPr lvl="0"/>
            <a:r>
              <a:rPr lang="en-US"/>
              <a:t>Click to add</a:t>
            </a:r>
          </a:p>
        </p:txBody>
      </p:sp>
      <p:sp>
        <p:nvSpPr>
          <p:cNvPr id="15" name="Content Placeholder 11">
            <a:extLst>
              <a:ext uri="{FF2B5EF4-FFF2-40B4-BE49-F238E27FC236}">
                <a16:creationId xmlns:a16="http://schemas.microsoft.com/office/drawing/2014/main" id="{79AC3E7E-5C2E-38E9-8AB5-C9558952B8AF}"/>
              </a:ext>
            </a:extLst>
          </p:cNvPr>
          <p:cNvSpPr>
            <a:spLocks noGrp="1"/>
          </p:cNvSpPr>
          <p:nvPr>
            <p:ph sz="quarter" idx="23" hasCustomPrompt="1"/>
          </p:nvPr>
        </p:nvSpPr>
        <p:spPr>
          <a:xfrm>
            <a:off x="1942171" y="2798956"/>
            <a:ext cx="1370013" cy="847493"/>
          </a:xfrm>
          <a:prstGeom prst="rect">
            <a:avLst/>
          </a:prstGeom>
          <a:noFill/>
        </p:spPr>
        <p:txBody>
          <a:bodyPr anchor="ctr" anchorCtr="0">
            <a:noAutofit/>
          </a:bodyPr>
          <a:lstStyle>
            <a:lvl1pPr algn="ctr">
              <a:defRPr/>
            </a:lvl1pPr>
          </a:lstStyle>
          <a:p>
            <a:pPr lvl="0"/>
            <a:r>
              <a:rPr lang="en-US"/>
              <a:t>Click to add</a:t>
            </a:r>
          </a:p>
        </p:txBody>
      </p:sp>
      <p:sp>
        <p:nvSpPr>
          <p:cNvPr id="16" name="Content Placeholder 11">
            <a:extLst>
              <a:ext uri="{FF2B5EF4-FFF2-40B4-BE49-F238E27FC236}">
                <a16:creationId xmlns:a16="http://schemas.microsoft.com/office/drawing/2014/main" id="{9C435571-1CA0-8FE7-C6F2-2846293C0C29}"/>
              </a:ext>
            </a:extLst>
          </p:cNvPr>
          <p:cNvSpPr>
            <a:spLocks noGrp="1"/>
          </p:cNvSpPr>
          <p:nvPr>
            <p:ph sz="quarter" idx="24" hasCustomPrompt="1"/>
          </p:nvPr>
        </p:nvSpPr>
        <p:spPr>
          <a:xfrm>
            <a:off x="381000" y="3769112"/>
            <a:ext cx="1370013" cy="847493"/>
          </a:xfrm>
          <a:prstGeom prst="rect">
            <a:avLst/>
          </a:prstGeom>
          <a:noFill/>
        </p:spPr>
        <p:txBody>
          <a:bodyPr anchor="ctr" anchorCtr="0">
            <a:noAutofit/>
          </a:bodyPr>
          <a:lstStyle>
            <a:lvl1pPr algn="ctr">
              <a:defRPr/>
            </a:lvl1pPr>
          </a:lstStyle>
          <a:p>
            <a:pPr lvl="0"/>
            <a:r>
              <a:rPr lang="en-US"/>
              <a:t>Click to add</a:t>
            </a:r>
          </a:p>
        </p:txBody>
      </p:sp>
      <p:sp>
        <p:nvSpPr>
          <p:cNvPr id="17" name="Content Placeholder 11">
            <a:extLst>
              <a:ext uri="{FF2B5EF4-FFF2-40B4-BE49-F238E27FC236}">
                <a16:creationId xmlns:a16="http://schemas.microsoft.com/office/drawing/2014/main" id="{0E145497-E9D2-9C8C-07D2-D2AAE606FFB4}"/>
              </a:ext>
            </a:extLst>
          </p:cNvPr>
          <p:cNvSpPr>
            <a:spLocks noGrp="1"/>
          </p:cNvSpPr>
          <p:nvPr>
            <p:ph sz="quarter" idx="25" hasCustomPrompt="1"/>
          </p:nvPr>
        </p:nvSpPr>
        <p:spPr>
          <a:xfrm>
            <a:off x="1942171" y="3769112"/>
            <a:ext cx="1370013" cy="847493"/>
          </a:xfrm>
          <a:prstGeom prst="rect">
            <a:avLst/>
          </a:prstGeom>
          <a:noFill/>
        </p:spPr>
        <p:txBody>
          <a:bodyPr anchor="ctr" anchorCtr="0">
            <a:noAutofit/>
          </a:bodyPr>
          <a:lstStyle>
            <a:lvl1pPr algn="ctr">
              <a:defRPr/>
            </a:lvl1pPr>
          </a:lstStyle>
          <a:p>
            <a:pPr lvl="0"/>
            <a:r>
              <a:rPr lang="en-US"/>
              <a:t>Click to add</a:t>
            </a:r>
          </a:p>
        </p:txBody>
      </p:sp>
      <p:sp>
        <p:nvSpPr>
          <p:cNvPr id="18" name="Content Placeholder 11">
            <a:extLst>
              <a:ext uri="{FF2B5EF4-FFF2-40B4-BE49-F238E27FC236}">
                <a16:creationId xmlns:a16="http://schemas.microsoft.com/office/drawing/2014/main" id="{57DE0C9C-B59E-9F24-BCB8-34BE20C4A0C8}"/>
              </a:ext>
            </a:extLst>
          </p:cNvPr>
          <p:cNvSpPr>
            <a:spLocks noGrp="1"/>
          </p:cNvSpPr>
          <p:nvPr>
            <p:ph sz="quarter" idx="26" hasCustomPrompt="1"/>
          </p:nvPr>
        </p:nvSpPr>
        <p:spPr>
          <a:xfrm>
            <a:off x="381000" y="4739268"/>
            <a:ext cx="1370013" cy="847493"/>
          </a:xfrm>
          <a:prstGeom prst="rect">
            <a:avLst/>
          </a:prstGeom>
          <a:noFill/>
        </p:spPr>
        <p:txBody>
          <a:bodyPr anchor="ctr" anchorCtr="0">
            <a:noAutofit/>
          </a:bodyPr>
          <a:lstStyle>
            <a:lvl1pPr algn="ctr">
              <a:defRPr/>
            </a:lvl1pPr>
          </a:lstStyle>
          <a:p>
            <a:pPr lvl="0"/>
            <a:r>
              <a:rPr lang="en-US" dirty="0"/>
              <a:t>Click to add</a:t>
            </a:r>
          </a:p>
        </p:txBody>
      </p:sp>
      <p:sp>
        <p:nvSpPr>
          <p:cNvPr id="19" name="Content Placeholder 11">
            <a:extLst>
              <a:ext uri="{FF2B5EF4-FFF2-40B4-BE49-F238E27FC236}">
                <a16:creationId xmlns:a16="http://schemas.microsoft.com/office/drawing/2014/main" id="{9EA12E66-A90D-97AB-52C8-5910930EA367}"/>
              </a:ext>
            </a:extLst>
          </p:cNvPr>
          <p:cNvSpPr>
            <a:spLocks noGrp="1"/>
          </p:cNvSpPr>
          <p:nvPr>
            <p:ph sz="quarter" idx="27" hasCustomPrompt="1"/>
          </p:nvPr>
        </p:nvSpPr>
        <p:spPr>
          <a:xfrm>
            <a:off x="1942171" y="4739268"/>
            <a:ext cx="1370013" cy="847493"/>
          </a:xfrm>
          <a:prstGeom prst="rect">
            <a:avLst/>
          </a:prstGeom>
          <a:noFill/>
        </p:spPr>
        <p:txBody>
          <a:bodyPr anchor="ctr" anchorCtr="0">
            <a:noAutofit/>
          </a:bodyPr>
          <a:lstStyle>
            <a:lvl1pPr algn="ctr">
              <a:defRPr/>
            </a:lvl1pPr>
          </a:lstStyle>
          <a:p>
            <a:pPr lvl="0"/>
            <a:r>
              <a:rPr lang="en-US" dirty="0"/>
              <a:t>Click to add</a:t>
            </a:r>
          </a:p>
        </p:txBody>
      </p:sp>
      <p:sp>
        <p:nvSpPr>
          <p:cNvPr id="22" name="Content Placeholder 21">
            <a:extLst>
              <a:ext uri="{FF2B5EF4-FFF2-40B4-BE49-F238E27FC236}">
                <a16:creationId xmlns:a16="http://schemas.microsoft.com/office/drawing/2014/main" id="{B5ABFE2F-6B63-920A-841C-A2C90C84E17B}"/>
              </a:ext>
            </a:extLst>
          </p:cNvPr>
          <p:cNvSpPr>
            <a:spLocks noGrp="1"/>
          </p:cNvSpPr>
          <p:nvPr>
            <p:ph sz="quarter" idx="28"/>
          </p:nvPr>
        </p:nvSpPr>
        <p:spPr>
          <a:xfrm>
            <a:off x="4076700" y="1542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23" name="Content Placeholder 21">
            <a:extLst>
              <a:ext uri="{FF2B5EF4-FFF2-40B4-BE49-F238E27FC236}">
                <a16:creationId xmlns:a16="http://schemas.microsoft.com/office/drawing/2014/main" id="{1D76C18B-A431-93B9-185B-BE19A6767CAD}"/>
              </a:ext>
            </a:extLst>
          </p:cNvPr>
          <p:cNvSpPr>
            <a:spLocks noGrp="1"/>
          </p:cNvSpPr>
          <p:nvPr>
            <p:ph sz="quarter" idx="29"/>
          </p:nvPr>
        </p:nvSpPr>
        <p:spPr>
          <a:xfrm>
            <a:off x="5384800" y="1542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24" name="Content Placeholder 21">
            <a:extLst>
              <a:ext uri="{FF2B5EF4-FFF2-40B4-BE49-F238E27FC236}">
                <a16:creationId xmlns:a16="http://schemas.microsoft.com/office/drawing/2014/main" id="{A06EFB92-E9D1-80F7-7FAB-1D124754A126}"/>
              </a:ext>
            </a:extLst>
          </p:cNvPr>
          <p:cNvSpPr>
            <a:spLocks noGrp="1"/>
          </p:cNvSpPr>
          <p:nvPr>
            <p:ph sz="quarter" idx="30"/>
          </p:nvPr>
        </p:nvSpPr>
        <p:spPr>
          <a:xfrm>
            <a:off x="6692900" y="1542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25" name="Content Placeholder 21">
            <a:extLst>
              <a:ext uri="{FF2B5EF4-FFF2-40B4-BE49-F238E27FC236}">
                <a16:creationId xmlns:a16="http://schemas.microsoft.com/office/drawing/2014/main" id="{F5E10EC3-D6F1-0B03-413A-7FD4FDB9E5C7}"/>
              </a:ext>
            </a:extLst>
          </p:cNvPr>
          <p:cNvSpPr>
            <a:spLocks noGrp="1"/>
          </p:cNvSpPr>
          <p:nvPr>
            <p:ph sz="quarter" idx="31"/>
          </p:nvPr>
        </p:nvSpPr>
        <p:spPr>
          <a:xfrm>
            <a:off x="8001000" y="1542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26" name="Content Placeholder 21">
            <a:extLst>
              <a:ext uri="{FF2B5EF4-FFF2-40B4-BE49-F238E27FC236}">
                <a16:creationId xmlns:a16="http://schemas.microsoft.com/office/drawing/2014/main" id="{62DE57F8-1A7D-57B1-D484-5DD3DD0CA43D}"/>
              </a:ext>
            </a:extLst>
          </p:cNvPr>
          <p:cNvSpPr>
            <a:spLocks noGrp="1"/>
          </p:cNvSpPr>
          <p:nvPr>
            <p:ph sz="quarter" idx="32"/>
          </p:nvPr>
        </p:nvSpPr>
        <p:spPr>
          <a:xfrm>
            <a:off x="9309100" y="1542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27" name="Content Placeholder 21">
            <a:extLst>
              <a:ext uri="{FF2B5EF4-FFF2-40B4-BE49-F238E27FC236}">
                <a16:creationId xmlns:a16="http://schemas.microsoft.com/office/drawing/2014/main" id="{4AC32F83-652A-5BA1-7A61-481F3C439379}"/>
              </a:ext>
            </a:extLst>
          </p:cNvPr>
          <p:cNvSpPr>
            <a:spLocks noGrp="1"/>
          </p:cNvSpPr>
          <p:nvPr>
            <p:ph sz="quarter" idx="33"/>
          </p:nvPr>
        </p:nvSpPr>
        <p:spPr>
          <a:xfrm>
            <a:off x="10617200" y="1542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28" name="Content Placeholder 21">
            <a:extLst>
              <a:ext uri="{FF2B5EF4-FFF2-40B4-BE49-F238E27FC236}">
                <a16:creationId xmlns:a16="http://schemas.microsoft.com/office/drawing/2014/main" id="{323AEFA9-DBF7-4DEC-9EF4-5568997A4290}"/>
              </a:ext>
            </a:extLst>
          </p:cNvPr>
          <p:cNvSpPr>
            <a:spLocks noGrp="1"/>
          </p:cNvSpPr>
          <p:nvPr>
            <p:ph sz="quarter" idx="34"/>
          </p:nvPr>
        </p:nvSpPr>
        <p:spPr>
          <a:xfrm>
            <a:off x="4076700" y="21669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29" name="Content Placeholder 21">
            <a:extLst>
              <a:ext uri="{FF2B5EF4-FFF2-40B4-BE49-F238E27FC236}">
                <a16:creationId xmlns:a16="http://schemas.microsoft.com/office/drawing/2014/main" id="{5E06596F-BBF8-5D24-0236-72EBA54C1772}"/>
              </a:ext>
            </a:extLst>
          </p:cNvPr>
          <p:cNvSpPr>
            <a:spLocks noGrp="1"/>
          </p:cNvSpPr>
          <p:nvPr>
            <p:ph sz="quarter" idx="35"/>
          </p:nvPr>
        </p:nvSpPr>
        <p:spPr>
          <a:xfrm>
            <a:off x="5384800" y="21669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0" name="Content Placeholder 21">
            <a:extLst>
              <a:ext uri="{FF2B5EF4-FFF2-40B4-BE49-F238E27FC236}">
                <a16:creationId xmlns:a16="http://schemas.microsoft.com/office/drawing/2014/main" id="{CD1C5351-CCDF-2F49-3439-BCB958968E2C}"/>
              </a:ext>
            </a:extLst>
          </p:cNvPr>
          <p:cNvSpPr>
            <a:spLocks noGrp="1"/>
          </p:cNvSpPr>
          <p:nvPr>
            <p:ph sz="quarter" idx="36"/>
          </p:nvPr>
        </p:nvSpPr>
        <p:spPr>
          <a:xfrm>
            <a:off x="6692900" y="21669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1" name="Content Placeholder 21">
            <a:extLst>
              <a:ext uri="{FF2B5EF4-FFF2-40B4-BE49-F238E27FC236}">
                <a16:creationId xmlns:a16="http://schemas.microsoft.com/office/drawing/2014/main" id="{A373E720-F945-ACA9-01E7-C8D154404BAF}"/>
              </a:ext>
            </a:extLst>
          </p:cNvPr>
          <p:cNvSpPr>
            <a:spLocks noGrp="1"/>
          </p:cNvSpPr>
          <p:nvPr>
            <p:ph sz="quarter" idx="37"/>
          </p:nvPr>
        </p:nvSpPr>
        <p:spPr>
          <a:xfrm>
            <a:off x="8001000" y="21669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2" name="Content Placeholder 21">
            <a:extLst>
              <a:ext uri="{FF2B5EF4-FFF2-40B4-BE49-F238E27FC236}">
                <a16:creationId xmlns:a16="http://schemas.microsoft.com/office/drawing/2014/main" id="{8F737171-158B-21EF-BCCA-7548CF34942B}"/>
              </a:ext>
            </a:extLst>
          </p:cNvPr>
          <p:cNvSpPr>
            <a:spLocks noGrp="1"/>
          </p:cNvSpPr>
          <p:nvPr>
            <p:ph sz="quarter" idx="38"/>
          </p:nvPr>
        </p:nvSpPr>
        <p:spPr>
          <a:xfrm>
            <a:off x="9309100" y="21669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3" name="Content Placeholder 21">
            <a:extLst>
              <a:ext uri="{FF2B5EF4-FFF2-40B4-BE49-F238E27FC236}">
                <a16:creationId xmlns:a16="http://schemas.microsoft.com/office/drawing/2014/main" id="{9C2E4F41-FCCD-5CD3-910C-020418973953}"/>
              </a:ext>
            </a:extLst>
          </p:cNvPr>
          <p:cNvSpPr>
            <a:spLocks noGrp="1"/>
          </p:cNvSpPr>
          <p:nvPr>
            <p:ph sz="quarter" idx="39"/>
          </p:nvPr>
        </p:nvSpPr>
        <p:spPr>
          <a:xfrm>
            <a:off x="10617200" y="21669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4" name="Content Placeholder 21">
            <a:extLst>
              <a:ext uri="{FF2B5EF4-FFF2-40B4-BE49-F238E27FC236}">
                <a16:creationId xmlns:a16="http://schemas.microsoft.com/office/drawing/2014/main" id="{B2637FC7-0909-3307-8964-CCF8B1B2CC59}"/>
              </a:ext>
            </a:extLst>
          </p:cNvPr>
          <p:cNvSpPr>
            <a:spLocks noGrp="1"/>
          </p:cNvSpPr>
          <p:nvPr>
            <p:ph sz="quarter" idx="40"/>
          </p:nvPr>
        </p:nvSpPr>
        <p:spPr>
          <a:xfrm>
            <a:off x="4076700" y="27917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5" name="Content Placeholder 21">
            <a:extLst>
              <a:ext uri="{FF2B5EF4-FFF2-40B4-BE49-F238E27FC236}">
                <a16:creationId xmlns:a16="http://schemas.microsoft.com/office/drawing/2014/main" id="{CA3C7CBB-6BEC-E373-D14C-599D31D2D0AD}"/>
              </a:ext>
            </a:extLst>
          </p:cNvPr>
          <p:cNvSpPr>
            <a:spLocks noGrp="1"/>
          </p:cNvSpPr>
          <p:nvPr>
            <p:ph sz="quarter" idx="41"/>
          </p:nvPr>
        </p:nvSpPr>
        <p:spPr>
          <a:xfrm>
            <a:off x="5384800" y="27917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6" name="Content Placeholder 21">
            <a:extLst>
              <a:ext uri="{FF2B5EF4-FFF2-40B4-BE49-F238E27FC236}">
                <a16:creationId xmlns:a16="http://schemas.microsoft.com/office/drawing/2014/main" id="{02F7EA07-0F25-9BB7-A4E2-418181F5E3F7}"/>
              </a:ext>
            </a:extLst>
          </p:cNvPr>
          <p:cNvSpPr>
            <a:spLocks noGrp="1"/>
          </p:cNvSpPr>
          <p:nvPr>
            <p:ph sz="quarter" idx="42"/>
          </p:nvPr>
        </p:nvSpPr>
        <p:spPr>
          <a:xfrm>
            <a:off x="6692900" y="27917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7" name="Content Placeholder 21">
            <a:extLst>
              <a:ext uri="{FF2B5EF4-FFF2-40B4-BE49-F238E27FC236}">
                <a16:creationId xmlns:a16="http://schemas.microsoft.com/office/drawing/2014/main" id="{EB6C926A-8833-91CD-B8AA-421D69A0B326}"/>
              </a:ext>
            </a:extLst>
          </p:cNvPr>
          <p:cNvSpPr>
            <a:spLocks noGrp="1"/>
          </p:cNvSpPr>
          <p:nvPr>
            <p:ph sz="quarter" idx="43"/>
          </p:nvPr>
        </p:nvSpPr>
        <p:spPr>
          <a:xfrm>
            <a:off x="8001000" y="27917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8" name="Content Placeholder 21">
            <a:extLst>
              <a:ext uri="{FF2B5EF4-FFF2-40B4-BE49-F238E27FC236}">
                <a16:creationId xmlns:a16="http://schemas.microsoft.com/office/drawing/2014/main" id="{8EBD2D07-F53E-651D-9882-A5A65129B051}"/>
              </a:ext>
            </a:extLst>
          </p:cNvPr>
          <p:cNvSpPr>
            <a:spLocks noGrp="1"/>
          </p:cNvSpPr>
          <p:nvPr>
            <p:ph sz="quarter" idx="44"/>
          </p:nvPr>
        </p:nvSpPr>
        <p:spPr>
          <a:xfrm>
            <a:off x="9309100" y="27917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39" name="Content Placeholder 21">
            <a:extLst>
              <a:ext uri="{FF2B5EF4-FFF2-40B4-BE49-F238E27FC236}">
                <a16:creationId xmlns:a16="http://schemas.microsoft.com/office/drawing/2014/main" id="{95036983-68EA-328D-ED07-5F89AD6148B8}"/>
              </a:ext>
            </a:extLst>
          </p:cNvPr>
          <p:cNvSpPr>
            <a:spLocks noGrp="1"/>
          </p:cNvSpPr>
          <p:nvPr>
            <p:ph sz="quarter" idx="45"/>
          </p:nvPr>
        </p:nvSpPr>
        <p:spPr>
          <a:xfrm>
            <a:off x="10617200" y="27917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0" name="Content Placeholder 21">
            <a:extLst>
              <a:ext uri="{FF2B5EF4-FFF2-40B4-BE49-F238E27FC236}">
                <a16:creationId xmlns:a16="http://schemas.microsoft.com/office/drawing/2014/main" id="{C583B141-F016-2230-34EA-C3FF061AF604}"/>
              </a:ext>
            </a:extLst>
          </p:cNvPr>
          <p:cNvSpPr>
            <a:spLocks noGrp="1"/>
          </p:cNvSpPr>
          <p:nvPr>
            <p:ph sz="quarter" idx="46"/>
          </p:nvPr>
        </p:nvSpPr>
        <p:spPr>
          <a:xfrm>
            <a:off x="4076700" y="34164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1" name="Content Placeholder 21">
            <a:extLst>
              <a:ext uri="{FF2B5EF4-FFF2-40B4-BE49-F238E27FC236}">
                <a16:creationId xmlns:a16="http://schemas.microsoft.com/office/drawing/2014/main" id="{E8F0BE14-2069-AB70-5D9A-2201FFED04EB}"/>
              </a:ext>
            </a:extLst>
          </p:cNvPr>
          <p:cNvSpPr>
            <a:spLocks noGrp="1"/>
          </p:cNvSpPr>
          <p:nvPr>
            <p:ph sz="quarter" idx="47"/>
          </p:nvPr>
        </p:nvSpPr>
        <p:spPr>
          <a:xfrm>
            <a:off x="5384800" y="34164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2" name="Content Placeholder 21">
            <a:extLst>
              <a:ext uri="{FF2B5EF4-FFF2-40B4-BE49-F238E27FC236}">
                <a16:creationId xmlns:a16="http://schemas.microsoft.com/office/drawing/2014/main" id="{2EAA8499-A778-FDC5-F6B3-7326F4DEE094}"/>
              </a:ext>
            </a:extLst>
          </p:cNvPr>
          <p:cNvSpPr>
            <a:spLocks noGrp="1"/>
          </p:cNvSpPr>
          <p:nvPr>
            <p:ph sz="quarter" idx="48"/>
          </p:nvPr>
        </p:nvSpPr>
        <p:spPr>
          <a:xfrm>
            <a:off x="6692900" y="34164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3" name="Content Placeholder 21">
            <a:extLst>
              <a:ext uri="{FF2B5EF4-FFF2-40B4-BE49-F238E27FC236}">
                <a16:creationId xmlns:a16="http://schemas.microsoft.com/office/drawing/2014/main" id="{E8E687BD-F8C9-058E-0F1B-DF3D50B2F235}"/>
              </a:ext>
            </a:extLst>
          </p:cNvPr>
          <p:cNvSpPr>
            <a:spLocks noGrp="1"/>
          </p:cNvSpPr>
          <p:nvPr>
            <p:ph sz="quarter" idx="49"/>
          </p:nvPr>
        </p:nvSpPr>
        <p:spPr>
          <a:xfrm>
            <a:off x="8001000" y="34164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4" name="Content Placeholder 21">
            <a:extLst>
              <a:ext uri="{FF2B5EF4-FFF2-40B4-BE49-F238E27FC236}">
                <a16:creationId xmlns:a16="http://schemas.microsoft.com/office/drawing/2014/main" id="{B4100B93-35A6-4E04-7783-2B51109A6A66}"/>
              </a:ext>
            </a:extLst>
          </p:cNvPr>
          <p:cNvSpPr>
            <a:spLocks noGrp="1"/>
          </p:cNvSpPr>
          <p:nvPr>
            <p:ph sz="quarter" idx="50"/>
          </p:nvPr>
        </p:nvSpPr>
        <p:spPr>
          <a:xfrm>
            <a:off x="9309100" y="34164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5" name="Content Placeholder 21">
            <a:extLst>
              <a:ext uri="{FF2B5EF4-FFF2-40B4-BE49-F238E27FC236}">
                <a16:creationId xmlns:a16="http://schemas.microsoft.com/office/drawing/2014/main" id="{4A60996E-C0B4-A319-BAC7-9F6026D16CFA}"/>
              </a:ext>
            </a:extLst>
          </p:cNvPr>
          <p:cNvSpPr>
            <a:spLocks noGrp="1"/>
          </p:cNvSpPr>
          <p:nvPr>
            <p:ph sz="quarter" idx="51"/>
          </p:nvPr>
        </p:nvSpPr>
        <p:spPr>
          <a:xfrm>
            <a:off x="10617200" y="34164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6" name="Content Placeholder 21">
            <a:extLst>
              <a:ext uri="{FF2B5EF4-FFF2-40B4-BE49-F238E27FC236}">
                <a16:creationId xmlns:a16="http://schemas.microsoft.com/office/drawing/2014/main" id="{ED7BDDFA-CFED-7865-15D8-659D221E46BA}"/>
              </a:ext>
            </a:extLst>
          </p:cNvPr>
          <p:cNvSpPr>
            <a:spLocks noGrp="1"/>
          </p:cNvSpPr>
          <p:nvPr>
            <p:ph sz="quarter" idx="52"/>
          </p:nvPr>
        </p:nvSpPr>
        <p:spPr>
          <a:xfrm>
            <a:off x="4076700" y="4041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7" name="Content Placeholder 21">
            <a:extLst>
              <a:ext uri="{FF2B5EF4-FFF2-40B4-BE49-F238E27FC236}">
                <a16:creationId xmlns:a16="http://schemas.microsoft.com/office/drawing/2014/main" id="{09EA589C-2120-954B-0E74-D002801739C3}"/>
              </a:ext>
            </a:extLst>
          </p:cNvPr>
          <p:cNvSpPr>
            <a:spLocks noGrp="1"/>
          </p:cNvSpPr>
          <p:nvPr>
            <p:ph sz="quarter" idx="53"/>
          </p:nvPr>
        </p:nvSpPr>
        <p:spPr>
          <a:xfrm>
            <a:off x="5384800" y="4041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8" name="Content Placeholder 21">
            <a:extLst>
              <a:ext uri="{FF2B5EF4-FFF2-40B4-BE49-F238E27FC236}">
                <a16:creationId xmlns:a16="http://schemas.microsoft.com/office/drawing/2014/main" id="{B8FDE8AA-24ED-D9B2-C082-68A257CCC974}"/>
              </a:ext>
            </a:extLst>
          </p:cNvPr>
          <p:cNvSpPr>
            <a:spLocks noGrp="1"/>
          </p:cNvSpPr>
          <p:nvPr>
            <p:ph sz="quarter" idx="54"/>
          </p:nvPr>
        </p:nvSpPr>
        <p:spPr>
          <a:xfrm>
            <a:off x="6692900" y="4041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49" name="Content Placeholder 21">
            <a:extLst>
              <a:ext uri="{FF2B5EF4-FFF2-40B4-BE49-F238E27FC236}">
                <a16:creationId xmlns:a16="http://schemas.microsoft.com/office/drawing/2014/main" id="{ED9A0F3E-1093-14F9-6CF4-ED26D25BCBDD}"/>
              </a:ext>
            </a:extLst>
          </p:cNvPr>
          <p:cNvSpPr>
            <a:spLocks noGrp="1"/>
          </p:cNvSpPr>
          <p:nvPr>
            <p:ph sz="quarter" idx="55"/>
          </p:nvPr>
        </p:nvSpPr>
        <p:spPr>
          <a:xfrm>
            <a:off x="8001000" y="4041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0" name="Content Placeholder 21">
            <a:extLst>
              <a:ext uri="{FF2B5EF4-FFF2-40B4-BE49-F238E27FC236}">
                <a16:creationId xmlns:a16="http://schemas.microsoft.com/office/drawing/2014/main" id="{12A10279-79E6-06DB-88C4-5162A3E2139A}"/>
              </a:ext>
            </a:extLst>
          </p:cNvPr>
          <p:cNvSpPr>
            <a:spLocks noGrp="1"/>
          </p:cNvSpPr>
          <p:nvPr>
            <p:ph sz="quarter" idx="56"/>
          </p:nvPr>
        </p:nvSpPr>
        <p:spPr>
          <a:xfrm>
            <a:off x="9309100" y="4041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1" name="Content Placeholder 21">
            <a:extLst>
              <a:ext uri="{FF2B5EF4-FFF2-40B4-BE49-F238E27FC236}">
                <a16:creationId xmlns:a16="http://schemas.microsoft.com/office/drawing/2014/main" id="{65BD92E2-D2E8-D828-9D78-AEC5752A76C9}"/>
              </a:ext>
            </a:extLst>
          </p:cNvPr>
          <p:cNvSpPr>
            <a:spLocks noGrp="1"/>
          </p:cNvSpPr>
          <p:nvPr>
            <p:ph sz="quarter" idx="57"/>
          </p:nvPr>
        </p:nvSpPr>
        <p:spPr>
          <a:xfrm>
            <a:off x="10617200" y="404122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2" name="Content Placeholder 21">
            <a:extLst>
              <a:ext uri="{FF2B5EF4-FFF2-40B4-BE49-F238E27FC236}">
                <a16:creationId xmlns:a16="http://schemas.microsoft.com/office/drawing/2014/main" id="{4C55B91C-44BB-FB33-4C76-0EF18D7CD82B}"/>
              </a:ext>
            </a:extLst>
          </p:cNvPr>
          <p:cNvSpPr>
            <a:spLocks noGrp="1"/>
          </p:cNvSpPr>
          <p:nvPr>
            <p:ph sz="quarter" idx="58"/>
          </p:nvPr>
        </p:nvSpPr>
        <p:spPr>
          <a:xfrm>
            <a:off x="4076700" y="4665974"/>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3" name="Content Placeholder 21">
            <a:extLst>
              <a:ext uri="{FF2B5EF4-FFF2-40B4-BE49-F238E27FC236}">
                <a16:creationId xmlns:a16="http://schemas.microsoft.com/office/drawing/2014/main" id="{8812F3EE-1DC2-F247-CC63-3BBA3D6A00C4}"/>
              </a:ext>
            </a:extLst>
          </p:cNvPr>
          <p:cNvSpPr>
            <a:spLocks noGrp="1"/>
          </p:cNvSpPr>
          <p:nvPr>
            <p:ph sz="quarter" idx="59"/>
          </p:nvPr>
        </p:nvSpPr>
        <p:spPr>
          <a:xfrm>
            <a:off x="5384800" y="4663899"/>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4" name="Content Placeholder 21">
            <a:extLst>
              <a:ext uri="{FF2B5EF4-FFF2-40B4-BE49-F238E27FC236}">
                <a16:creationId xmlns:a16="http://schemas.microsoft.com/office/drawing/2014/main" id="{433C1343-D768-6808-9BCD-957841D0B634}"/>
              </a:ext>
            </a:extLst>
          </p:cNvPr>
          <p:cNvSpPr>
            <a:spLocks noGrp="1"/>
          </p:cNvSpPr>
          <p:nvPr>
            <p:ph sz="quarter" idx="60"/>
          </p:nvPr>
        </p:nvSpPr>
        <p:spPr>
          <a:xfrm>
            <a:off x="6692900" y="4663899"/>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5" name="Content Placeholder 21">
            <a:extLst>
              <a:ext uri="{FF2B5EF4-FFF2-40B4-BE49-F238E27FC236}">
                <a16:creationId xmlns:a16="http://schemas.microsoft.com/office/drawing/2014/main" id="{B1377966-86FA-F300-DA64-D34B1465C0E8}"/>
              </a:ext>
            </a:extLst>
          </p:cNvPr>
          <p:cNvSpPr>
            <a:spLocks noGrp="1"/>
          </p:cNvSpPr>
          <p:nvPr>
            <p:ph sz="quarter" idx="61"/>
          </p:nvPr>
        </p:nvSpPr>
        <p:spPr>
          <a:xfrm>
            <a:off x="8001000" y="4663899"/>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6" name="Content Placeholder 21">
            <a:extLst>
              <a:ext uri="{FF2B5EF4-FFF2-40B4-BE49-F238E27FC236}">
                <a16:creationId xmlns:a16="http://schemas.microsoft.com/office/drawing/2014/main" id="{47EE932D-04AD-0DF8-AEBA-696F8F374087}"/>
              </a:ext>
            </a:extLst>
          </p:cNvPr>
          <p:cNvSpPr>
            <a:spLocks noGrp="1"/>
          </p:cNvSpPr>
          <p:nvPr>
            <p:ph sz="quarter" idx="62"/>
          </p:nvPr>
        </p:nvSpPr>
        <p:spPr>
          <a:xfrm>
            <a:off x="9309100" y="4663899"/>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7" name="Content Placeholder 21">
            <a:extLst>
              <a:ext uri="{FF2B5EF4-FFF2-40B4-BE49-F238E27FC236}">
                <a16:creationId xmlns:a16="http://schemas.microsoft.com/office/drawing/2014/main" id="{ED78BEB6-CA51-BC90-6D55-7FBCAF21D39E}"/>
              </a:ext>
            </a:extLst>
          </p:cNvPr>
          <p:cNvSpPr>
            <a:spLocks noGrp="1"/>
          </p:cNvSpPr>
          <p:nvPr>
            <p:ph sz="quarter" idx="63"/>
          </p:nvPr>
        </p:nvSpPr>
        <p:spPr>
          <a:xfrm>
            <a:off x="10617200" y="4663899"/>
            <a:ext cx="1193800" cy="502476"/>
          </a:xfrm>
          <a:prstGeom prst="roundRect">
            <a:avLst>
              <a:gd name="adj" fmla="val 13477"/>
            </a:avLst>
          </a:prstGeom>
          <a:solidFill>
            <a:schemeClr val="bg2"/>
          </a:solidFill>
        </p:spPr>
        <p:txBody>
          <a:bodyPr lIns="45720" tIns="45720" rIns="45720" bIns="45720">
            <a:noAutofit/>
          </a:bodyPr>
          <a:lstStyle>
            <a:lvl1pPr>
              <a:spcBef>
                <a:spcPts val="0"/>
              </a:spcBef>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p:txBody>
      </p:sp>
      <p:sp>
        <p:nvSpPr>
          <p:cNvPr id="58" name="Content Placeholder 7">
            <a:extLst>
              <a:ext uri="{FF2B5EF4-FFF2-40B4-BE49-F238E27FC236}">
                <a16:creationId xmlns:a16="http://schemas.microsoft.com/office/drawing/2014/main" id="{51C53F82-EA7C-05E1-36CF-53E8767D92C3}"/>
              </a:ext>
            </a:extLst>
          </p:cNvPr>
          <p:cNvSpPr>
            <a:spLocks noGrp="1"/>
          </p:cNvSpPr>
          <p:nvPr>
            <p:ph sz="quarter" idx="64" hasCustomPrompt="1"/>
          </p:nvPr>
        </p:nvSpPr>
        <p:spPr>
          <a:xfrm>
            <a:off x="4076700" y="5290724"/>
            <a:ext cx="1193800" cy="296037"/>
          </a:xfrm>
          <a:prstGeom prst="roundRect">
            <a:avLst>
              <a:gd name="adj" fmla="val 14921"/>
            </a:avLst>
          </a:prstGeom>
          <a:solidFill>
            <a:schemeClr val="accent1"/>
          </a:solidFill>
        </p:spPr>
        <p:txBody>
          <a:bodyPr lIns="0" tIns="0" rIns="0">
            <a:noAutofit/>
          </a:bodyPr>
          <a:lstStyle>
            <a:lvl1pPr algn="ctr">
              <a:defRPr sz="1800" b="0">
                <a:solidFill>
                  <a:schemeClr val="bg1"/>
                </a:solidFill>
              </a:defRPr>
            </a:lvl1pPr>
          </a:lstStyle>
          <a:p>
            <a:pPr lvl="0"/>
            <a:r>
              <a:rPr lang="en-US"/>
              <a:t>Date</a:t>
            </a:r>
          </a:p>
        </p:txBody>
      </p:sp>
      <p:sp>
        <p:nvSpPr>
          <p:cNvPr id="59" name="Content Placeholder 7">
            <a:extLst>
              <a:ext uri="{FF2B5EF4-FFF2-40B4-BE49-F238E27FC236}">
                <a16:creationId xmlns:a16="http://schemas.microsoft.com/office/drawing/2014/main" id="{E1FC9ED7-D947-ED66-C4D3-86E9089AF66A}"/>
              </a:ext>
            </a:extLst>
          </p:cNvPr>
          <p:cNvSpPr>
            <a:spLocks noGrp="1"/>
          </p:cNvSpPr>
          <p:nvPr>
            <p:ph sz="quarter" idx="65" hasCustomPrompt="1"/>
          </p:nvPr>
        </p:nvSpPr>
        <p:spPr>
          <a:xfrm>
            <a:off x="5384800" y="5290724"/>
            <a:ext cx="1193800" cy="296037"/>
          </a:xfrm>
          <a:prstGeom prst="roundRect">
            <a:avLst>
              <a:gd name="adj" fmla="val 14921"/>
            </a:avLst>
          </a:prstGeom>
          <a:solidFill>
            <a:schemeClr val="accent1"/>
          </a:solidFill>
        </p:spPr>
        <p:txBody>
          <a:bodyPr lIns="0" tIns="0" rIns="0">
            <a:noAutofit/>
          </a:bodyPr>
          <a:lstStyle>
            <a:lvl1pPr algn="ctr">
              <a:defRPr sz="1800" b="0">
                <a:solidFill>
                  <a:schemeClr val="bg1"/>
                </a:solidFill>
              </a:defRPr>
            </a:lvl1pPr>
          </a:lstStyle>
          <a:p>
            <a:pPr lvl="0"/>
            <a:r>
              <a:rPr lang="en-US"/>
              <a:t>Date</a:t>
            </a:r>
          </a:p>
        </p:txBody>
      </p:sp>
      <p:sp>
        <p:nvSpPr>
          <p:cNvPr id="60" name="Content Placeholder 7">
            <a:extLst>
              <a:ext uri="{FF2B5EF4-FFF2-40B4-BE49-F238E27FC236}">
                <a16:creationId xmlns:a16="http://schemas.microsoft.com/office/drawing/2014/main" id="{C20ED3AA-99AB-B573-73EE-58730CE0C735}"/>
              </a:ext>
            </a:extLst>
          </p:cNvPr>
          <p:cNvSpPr>
            <a:spLocks noGrp="1"/>
          </p:cNvSpPr>
          <p:nvPr>
            <p:ph sz="quarter" idx="66" hasCustomPrompt="1"/>
          </p:nvPr>
        </p:nvSpPr>
        <p:spPr>
          <a:xfrm>
            <a:off x="6692900" y="5290724"/>
            <a:ext cx="1193800" cy="296037"/>
          </a:xfrm>
          <a:prstGeom prst="roundRect">
            <a:avLst>
              <a:gd name="adj" fmla="val 14921"/>
            </a:avLst>
          </a:prstGeom>
          <a:solidFill>
            <a:schemeClr val="accent1"/>
          </a:solidFill>
        </p:spPr>
        <p:txBody>
          <a:bodyPr lIns="0" tIns="0" rIns="0">
            <a:noAutofit/>
          </a:bodyPr>
          <a:lstStyle>
            <a:lvl1pPr algn="ctr">
              <a:defRPr sz="1800" b="0">
                <a:solidFill>
                  <a:schemeClr val="bg1"/>
                </a:solidFill>
              </a:defRPr>
            </a:lvl1pPr>
          </a:lstStyle>
          <a:p>
            <a:pPr lvl="0"/>
            <a:r>
              <a:rPr lang="en-US"/>
              <a:t>Date</a:t>
            </a:r>
          </a:p>
        </p:txBody>
      </p:sp>
      <p:sp>
        <p:nvSpPr>
          <p:cNvPr id="61" name="Content Placeholder 7">
            <a:extLst>
              <a:ext uri="{FF2B5EF4-FFF2-40B4-BE49-F238E27FC236}">
                <a16:creationId xmlns:a16="http://schemas.microsoft.com/office/drawing/2014/main" id="{D994E272-D2E0-EDE1-05AA-DA1E987D7235}"/>
              </a:ext>
            </a:extLst>
          </p:cNvPr>
          <p:cNvSpPr>
            <a:spLocks noGrp="1"/>
          </p:cNvSpPr>
          <p:nvPr>
            <p:ph sz="quarter" idx="67" hasCustomPrompt="1"/>
          </p:nvPr>
        </p:nvSpPr>
        <p:spPr>
          <a:xfrm>
            <a:off x="8001000" y="5290724"/>
            <a:ext cx="3802944" cy="296037"/>
          </a:xfrm>
          <a:prstGeom prst="roundRect">
            <a:avLst>
              <a:gd name="adj" fmla="val 14921"/>
            </a:avLst>
          </a:prstGeom>
          <a:solidFill>
            <a:schemeClr val="accent1"/>
          </a:solidFill>
        </p:spPr>
        <p:txBody>
          <a:bodyPr lIns="0" tIns="0" rIns="0">
            <a:noAutofit/>
          </a:bodyPr>
          <a:lstStyle>
            <a:lvl1pPr algn="ctr">
              <a:defRPr sz="1800" b="0">
                <a:solidFill>
                  <a:schemeClr val="bg1"/>
                </a:solidFill>
              </a:defRPr>
            </a:lvl1pPr>
          </a:lstStyle>
          <a:p>
            <a:pPr lvl="0"/>
            <a:r>
              <a:rPr lang="en-US"/>
              <a:t>Date</a:t>
            </a:r>
          </a:p>
        </p:txBody>
      </p:sp>
      <p:cxnSp>
        <p:nvCxnSpPr>
          <p:cNvPr id="5" name="Straight Connector 4">
            <a:extLst>
              <a:ext uri="{FF2B5EF4-FFF2-40B4-BE49-F238E27FC236}">
                <a16:creationId xmlns:a16="http://schemas.microsoft.com/office/drawing/2014/main" id="{ECC7CC53-680A-842F-0EFF-476643169F6E}"/>
              </a:ext>
            </a:extLst>
          </p:cNvPr>
          <p:cNvCxnSpPr>
            <a:cxnSpLocks/>
          </p:cNvCxnSpPr>
          <p:nvPr userDrawn="1"/>
        </p:nvCxnSpPr>
        <p:spPr>
          <a:xfrm>
            <a:off x="3568390" y="1143000"/>
            <a:ext cx="0" cy="4572000"/>
          </a:xfrm>
          <a:prstGeom prst="line">
            <a:avLst/>
          </a:prstGeom>
          <a:ln w="12700" cap="rnd">
            <a:solidFill>
              <a:schemeClr val="accent2"/>
            </a:solidFill>
            <a:roun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3284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evrons with four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6EBB-5BDA-BE0F-57B7-08ED7186AA2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EE2EE10-1D0E-D4C0-085B-C4CC13D408C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BEAE783-72FF-EFD0-8D84-2D75DC78F47A}"/>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1">
            <a:extLst>
              <a:ext uri="{FF2B5EF4-FFF2-40B4-BE49-F238E27FC236}">
                <a16:creationId xmlns:a16="http://schemas.microsoft.com/office/drawing/2014/main" id="{63338DFF-35C7-EB80-B599-49E6DB02F2A9}"/>
              </a:ext>
            </a:extLst>
          </p:cNvPr>
          <p:cNvSpPr>
            <a:spLocks noGrp="1"/>
          </p:cNvSpPr>
          <p:nvPr>
            <p:ph sz="quarter" idx="12"/>
          </p:nvPr>
        </p:nvSpPr>
        <p:spPr>
          <a:xfrm>
            <a:off x="381000" y="2488933"/>
            <a:ext cx="2761488"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1">
            <a:extLst>
              <a:ext uri="{FF2B5EF4-FFF2-40B4-BE49-F238E27FC236}">
                <a16:creationId xmlns:a16="http://schemas.microsoft.com/office/drawing/2014/main" id="{F3814278-7609-1116-05F3-FEA6CBCA027F}"/>
              </a:ext>
            </a:extLst>
          </p:cNvPr>
          <p:cNvSpPr>
            <a:spLocks noGrp="1"/>
          </p:cNvSpPr>
          <p:nvPr>
            <p:ph sz="quarter" idx="13"/>
          </p:nvPr>
        </p:nvSpPr>
        <p:spPr>
          <a:xfrm>
            <a:off x="3314793" y="2488933"/>
            <a:ext cx="2761488"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DDB4DD95-6414-A1DB-6F3B-A26A78A254DD}"/>
              </a:ext>
            </a:extLst>
          </p:cNvPr>
          <p:cNvSpPr>
            <a:spLocks noGrp="1"/>
          </p:cNvSpPr>
          <p:nvPr>
            <p:ph sz="quarter" idx="14"/>
          </p:nvPr>
        </p:nvSpPr>
        <p:spPr>
          <a:xfrm>
            <a:off x="6248585" y="2488933"/>
            <a:ext cx="2761488"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CD032714-D935-9B18-8D71-DC84DE547A9D}"/>
              </a:ext>
            </a:extLst>
          </p:cNvPr>
          <p:cNvSpPr>
            <a:spLocks noGrp="1"/>
          </p:cNvSpPr>
          <p:nvPr>
            <p:ph sz="quarter" idx="19"/>
          </p:nvPr>
        </p:nvSpPr>
        <p:spPr>
          <a:xfrm>
            <a:off x="9155728" y="2488933"/>
            <a:ext cx="2761488"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B16BA894-B346-8465-DB83-9AFAE34B509E}"/>
              </a:ext>
            </a:extLst>
          </p:cNvPr>
          <p:cNvSpPr>
            <a:spLocks noGrp="1"/>
          </p:cNvSpPr>
          <p:nvPr>
            <p:ph sz="quarter" idx="20"/>
          </p:nvPr>
        </p:nvSpPr>
        <p:spPr>
          <a:xfrm>
            <a:off x="381000" y="1714500"/>
            <a:ext cx="2761488" cy="585216"/>
          </a:xfrm>
          <a:prstGeom prst="homePlate">
            <a:avLst>
              <a:gd name="adj" fmla="val 43587"/>
            </a:avLst>
          </a:prstGeom>
          <a:solidFill>
            <a:schemeClr val="bg2"/>
          </a:solidFill>
        </p:spPr>
        <p:txBody>
          <a:bodyPr lIns="91440" anchor="ctr" anchorCtr="0">
            <a:noAutofit/>
          </a:bodyPr>
          <a:lstStyle>
            <a:lvl1pPr>
              <a:defRPr b="0">
                <a:solidFill>
                  <a:schemeClr val="tx1"/>
                </a:solidFill>
              </a:defRPr>
            </a:lvl1pPr>
          </a:lstStyle>
          <a:p>
            <a:pPr lvl="0"/>
            <a:r>
              <a:rPr lang="en-US"/>
              <a:t>Click to edit Master text styles</a:t>
            </a:r>
          </a:p>
        </p:txBody>
      </p:sp>
      <p:sp>
        <p:nvSpPr>
          <p:cNvPr id="14" name="Content Placeholder 12">
            <a:extLst>
              <a:ext uri="{FF2B5EF4-FFF2-40B4-BE49-F238E27FC236}">
                <a16:creationId xmlns:a16="http://schemas.microsoft.com/office/drawing/2014/main" id="{33E0083D-BC64-1B84-9544-CFE6175692D4}"/>
              </a:ext>
            </a:extLst>
          </p:cNvPr>
          <p:cNvSpPr>
            <a:spLocks noGrp="1"/>
          </p:cNvSpPr>
          <p:nvPr>
            <p:ph sz="quarter" idx="21"/>
          </p:nvPr>
        </p:nvSpPr>
        <p:spPr>
          <a:xfrm>
            <a:off x="3314793" y="1714500"/>
            <a:ext cx="2761488" cy="585216"/>
          </a:xfrm>
          <a:prstGeom prst="homePlate">
            <a:avLst>
              <a:gd name="adj" fmla="val 43587"/>
            </a:avLst>
          </a:prstGeom>
          <a:solidFill>
            <a:schemeClr val="bg2"/>
          </a:solidFill>
        </p:spPr>
        <p:txBody>
          <a:bodyPr lIns="91440" anchor="ctr" anchorCtr="0">
            <a:noAutofit/>
          </a:bodyPr>
          <a:lstStyle>
            <a:lvl1pPr>
              <a:defRPr b="0">
                <a:solidFill>
                  <a:schemeClr val="tx1"/>
                </a:solidFill>
              </a:defRPr>
            </a:lvl1pPr>
          </a:lstStyle>
          <a:p>
            <a:pPr lvl="0"/>
            <a:r>
              <a:rPr lang="en-US"/>
              <a:t>Click to edit Master text styles</a:t>
            </a:r>
          </a:p>
        </p:txBody>
      </p:sp>
      <p:sp>
        <p:nvSpPr>
          <p:cNvPr id="15" name="Content Placeholder 12">
            <a:extLst>
              <a:ext uri="{FF2B5EF4-FFF2-40B4-BE49-F238E27FC236}">
                <a16:creationId xmlns:a16="http://schemas.microsoft.com/office/drawing/2014/main" id="{A99F6F77-2149-9D43-DB5B-D02B7E07DA14}"/>
              </a:ext>
            </a:extLst>
          </p:cNvPr>
          <p:cNvSpPr>
            <a:spLocks noGrp="1"/>
          </p:cNvSpPr>
          <p:nvPr>
            <p:ph sz="quarter" idx="22"/>
          </p:nvPr>
        </p:nvSpPr>
        <p:spPr>
          <a:xfrm>
            <a:off x="6248585" y="1714500"/>
            <a:ext cx="2761488" cy="585216"/>
          </a:xfrm>
          <a:prstGeom prst="homePlate">
            <a:avLst>
              <a:gd name="adj" fmla="val 43587"/>
            </a:avLst>
          </a:prstGeom>
          <a:solidFill>
            <a:schemeClr val="bg2"/>
          </a:solidFill>
        </p:spPr>
        <p:txBody>
          <a:bodyPr lIns="91440" anchor="ctr" anchorCtr="0">
            <a:noAutofit/>
          </a:bodyPr>
          <a:lstStyle>
            <a:lvl1pPr>
              <a:defRPr b="0">
                <a:solidFill>
                  <a:schemeClr val="tx1"/>
                </a:solidFill>
              </a:defRPr>
            </a:lvl1pPr>
          </a:lstStyle>
          <a:p>
            <a:pPr lvl="0"/>
            <a:r>
              <a:rPr lang="en-US"/>
              <a:t>Click to edit Master text styles</a:t>
            </a:r>
          </a:p>
        </p:txBody>
      </p:sp>
      <p:sp>
        <p:nvSpPr>
          <p:cNvPr id="16" name="Content Placeholder 12">
            <a:extLst>
              <a:ext uri="{FF2B5EF4-FFF2-40B4-BE49-F238E27FC236}">
                <a16:creationId xmlns:a16="http://schemas.microsoft.com/office/drawing/2014/main" id="{C306D916-5FB6-7C6E-629D-45BA2D91A041}"/>
              </a:ext>
            </a:extLst>
          </p:cNvPr>
          <p:cNvSpPr>
            <a:spLocks noGrp="1"/>
          </p:cNvSpPr>
          <p:nvPr>
            <p:ph sz="quarter" idx="23"/>
          </p:nvPr>
        </p:nvSpPr>
        <p:spPr>
          <a:xfrm>
            <a:off x="9155728" y="1714500"/>
            <a:ext cx="2761488" cy="585216"/>
          </a:xfrm>
          <a:prstGeom prst="homePlate">
            <a:avLst>
              <a:gd name="adj" fmla="val 43587"/>
            </a:avLst>
          </a:prstGeom>
          <a:solidFill>
            <a:schemeClr val="bg2"/>
          </a:solidFill>
        </p:spPr>
        <p:txBody>
          <a:bodyPr lIns="91440" anchor="ctr" anchorCtr="0">
            <a:noAutofit/>
          </a:bodyP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7415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owerful">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854E957-3C8E-4B3C-6870-A2E901C15DAB}"/>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31" cy="6858000"/>
          </a:xfrm>
          <a:prstGeom prst="rect">
            <a:avLst/>
          </a:prstGeom>
        </p:spPr>
      </p:pic>
      <p:sp>
        <p:nvSpPr>
          <p:cNvPr id="2" name="Title 1">
            <a:extLst>
              <a:ext uri="{FF2B5EF4-FFF2-40B4-BE49-F238E27FC236}">
                <a16:creationId xmlns:a16="http://schemas.microsoft.com/office/drawing/2014/main" id="{3BD0F2F8-2771-6F2F-4BA0-D6D3B01C334E}"/>
              </a:ext>
            </a:extLst>
          </p:cNvPr>
          <p:cNvSpPr>
            <a:spLocks noGrp="1"/>
          </p:cNvSpPr>
          <p:nvPr>
            <p:ph type="title"/>
          </p:nvPr>
        </p:nvSpPr>
        <p:spPr>
          <a:xfrm>
            <a:off x="381000" y="2286000"/>
            <a:ext cx="3679825" cy="2286000"/>
          </a:xfrm>
        </p:spPr>
        <p:txBody>
          <a:bodyPr anchor="ctr" anchorCtr="0"/>
          <a:lstStyle>
            <a:lvl1pPr>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2974712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evrons multi color with four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6EBB-5BDA-BE0F-57B7-08ED7186AA2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EE2EE10-1D0E-D4C0-085B-C4CC13D408C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0BEAE783-72FF-EFD0-8D84-2D75DC78F47A}"/>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7" name="Content Placeholder 11">
            <a:extLst>
              <a:ext uri="{FF2B5EF4-FFF2-40B4-BE49-F238E27FC236}">
                <a16:creationId xmlns:a16="http://schemas.microsoft.com/office/drawing/2014/main" id="{63338DFF-35C7-EB80-B599-49E6DB02F2A9}"/>
              </a:ext>
            </a:extLst>
          </p:cNvPr>
          <p:cNvSpPr>
            <a:spLocks noGrp="1"/>
          </p:cNvSpPr>
          <p:nvPr>
            <p:ph sz="quarter" idx="12"/>
          </p:nvPr>
        </p:nvSpPr>
        <p:spPr>
          <a:xfrm>
            <a:off x="381000" y="2488933"/>
            <a:ext cx="2761488"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1">
            <a:extLst>
              <a:ext uri="{FF2B5EF4-FFF2-40B4-BE49-F238E27FC236}">
                <a16:creationId xmlns:a16="http://schemas.microsoft.com/office/drawing/2014/main" id="{F3814278-7609-1116-05F3-FEA6CBCA027F}"/>
              </a:ext>
            </a:extLst>
          </p:cNvPr>
          <p:cNvSpPr>
            <a:spLocks noGrp="1"/>
          </p:cNvSpPr>
          <p:nvPr>
            <p:ph sz="quarter" idx="13"/>
          </p:nvPr>
        </p:nvSpPr>
        <p:spPr>
          <a:xfrm>
            <a:off x="3314793" y="2488933"/>
            <a:ext cx="2761488"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DDB4DD95-6414-A1DB-6F3B-A26A78A254DD}"/>
              </a:ext>
            </a:extLst>
          </p:cNvPr>
          <p:cNvSpPr>
            <a:spLocks noGrp="1"/>
          </p:cNvSpPr>
          <p:nvPr>
            <p:ph sz="quarter" idx="14"/>
          </p:nvPr>
        </p:nvSpPr>
        <p:spPr>
          <a:xfrm>
            <a:off x="6248585" y="2488933"/>
            <a:ext cx="2761488"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CD032714-D935-9B18-8D71-DC84DE547A9D}"/>
              </a:ext>
            </a:extLst>
          </p:cNvPr>
          <p:cNvSpPr>
            <a:spLocks noGrp="1"/>
          </p:cNvSpPr>
          <p:nvPr>
            <p:ph sz="quarter" idx="19"/>
          </p:nvPr>
        </p:nvSpPr>
        <p:spPr>
          <a:xfrm>
            <a:off x="9155728" y="2488933"/>
            <a:ext cx="2761488" cy="2585323"/>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2">
            <a:extLst>
              <a:ext uri="{FF2B5EF4-FFF2-40B4-BE49-F238E27FC236}">
                <a16:creationId xmlns:a16="http://schemas.microsoft.com/office/drawing/2014/main" id="{99AC0D6A-A233-FBC0-D64D-7EA2D306D3C8}"/>
              </a:ext>
            </a:extLst>
          </p:cNvPr>
          <p:cNvSpPr>
            <a:spLocks noGrp="1"/>
          </p:cNvSpPr>
          <p:nvPr>
            <p:ph sz="quarter" idx="24"/>
          </p:nvPr>
        </p:nvSpPr>
        <p:spPr>
          <a:xfrm>
            <a:off x="381000" y="1714500"/>
            <a:ext cx="2761488" cy="585216"/>
          </a:xfrm>
          <a:prstGeom prst="homePlate">
            <a:avLst>
              <a:gd name="adj" fmla="val 43587"/>
            </a:avLst>
          </a:prstGeom>
          <a:solidFill>
            <a:schemeClr val="accent1"/>
          </a:solidFill>
        </p:spPr>
        <p:txBody>
          <a:bodyPr lIns="91440" anchor="ctr" anchorCtr="0">
            <a:noAutofit/>
          </a:bodyPr>
          <a:lstStyle>
            <a:lvl1pPr>
              <a:defRPr b="0">
                <a:solidFill>
                  <a:schemeClr val="bg1"/>
                </a:solidFill>
              </a:defRPr>
            </a:lvl1pPr>
          </a:lstStyle>
          <a:p>
            <a:pPr lvl="0"/>
            <a:r>
              <a:rPr lang="en-US"/>
              <a:t>Click to edit Master text styles</a:t>
            </a:r>
          </a:p>
        </p:txBody>
      </p:sp>
      <p:sp>
        <p:nvSpPr>
          <p:cNvPr id="11" name="Content Placeholder 12">
            <a:extLst>
              <a:ext uri="{FF2B5EF4-FFF2-40B4-BE49-F238E27FC236}">
                <a16:creationId xmlns:a16="http://schemas.microsoft.com/office/drawing/2014/main" id="{5EAD224B-D354-4EA1-2CA6-9E69D0ADD1B5}"/>
              </a:ext>
            </a:extLst>
          </p:cNvPr>
          <p:cNvSpPr>
            <a:spLocks noGrp="1"/>
          </p:cNvSpPr>
          <p:nvPr>
            <p:ph sz="quarter" idx="25"/>
          </p:nvPr>
        </p:nvSpPr>
        <p:spPr>
          <a:xfrm>
            <a:off x="3314793" y="1714500"/>
            <a:ext cx="2761488" cy="585216"/>
          </a:xfrm>
          <a:prstGeom prst="homePlate">
            <a:avLst>
              <a:gd name="adj" fmla="val 43587"/>
            </a:avLst>
          </a:prstGeom>
          <a:solidFill>
            <a:schemeClr val="accent2"/>
          </a:solidFill>
        </p:spPr>
        <p:txBody>
          <a:bodyPr lIns="91440" anchor="ctr" anchorCtr="0">
            <a:noAutofit/>
          </a:bodyPr>
          <a:lstStyle>
            <a:lvl1pPr>
              <a:defRPr b="0">
                <a:solidFill>
                  <a:schemeClr val="tx1"/>
                </a:solidFill>
              </a:defRPr>
            </a:lvl1pPr>
          </a:lstStyle>
          <a:p>
            <a:pPr lvl="0"/>
            <a:r>
              <a:rPr lang="en-US"/>
              <a:t>Click to edit Master text styles</a:t>
            </a:r>
          </a:p>
        </p:txBody>
      </p:sp>
      <p:sp>
        <p:nvSpPr>
          <p:cNvPr id="12" name="Content Placeholder 12">
            <a:extLst>
              <a:ext uri="{FF2B5EF4-FFF2-40B4-BE49-F238E27FC236}">
                <a16:creationId xmlns:a16="http://schemas.microsoft.com/office/drawing/2014/main" id="{1F987A44-843E-05C1-558D-B4511C4204A1}"/>
              </a:ext>
            </a:extLst>
          </p:cNvPr>
          <p:cNvSpPr>
            <a:spLocks noGrp="1"/>
          </p:cNvSpPr>
          <p:nvPr>
            <p:ph sz="quarter" idx="26"/>
          </p:nvPr>
        </p:nvSpPr>
        <p:spPr>
          <a:xfrm>
            <a:off x="6248585" y="1714500"/>
            <a:ext cx="2761488" cy="585216"/>
          </a:xfrm>
          <a:prstGeom prst="homePlate">
            <a:avLst>
              <a:gd name="adj" fmla="val 43587"/>
            </a:avLst>
          </a:prstGeom>
          <a:solidFill>
            <a:schemeClr val="accent3"/>
          </a:solidFill>
        </p:spPr>
        <p:txBody>
          <a:bodyPr lIns="91440" anchor="ctr" anchorCtr="0">
            <a:noAutofit/>
          </a:bodyPr>
          <a:lstStyle>
            <a:lvl1pPr>
              <a:defRPr b="0">
                <a:solidFill>
                  <a:schemeClr val="tx1"/>
                </a:solidFill>
              </a:defRPr>
            </a:lvl1pPr>
          </a:lstStyle>
          <a:p>
            <a:pPr lvl="0"/>
            <a:r>
              <a:rPr lang="en-US"/>
              <a:t>Click to edit Master text styles</a:t>
            </a:r>
          </a:p>
        </p:txBody>
      </p:sp>
      <p:sp>
        <p:nvSpPr>
          <p:cNvPr id="17" name="Content Placeholder 12">
            <a:extLst>
              <a:ext uri="{FF2B5EF4-FFF2-40B4-BE49-F238E27FC236}">
                <a16:creationId xmlns:a16="http://schemas.microsoft.com/office/drawing/2014/main" id="{1F67E8DC-31EA-B539-5555-7E46FE7A5BB8}"/>
              </a:ext>
            </a:extLst>
          </p:cNvPr>
          <p:cNvSpPr>
            <a:spLocks noGrp="1"/>
          </p:cNvSpPr>
          <p:nvPr>
            <p:ph sz="quarter" idx="27"/>
          </p:nvPr>
        </p:nvSpPr>
        <p:spPr>
          <a:xfrm>
            <a:off x="9155728" y="1714500"/>
            <a:ext cx="2761488" cy="585216"/>
          </a:xfrm>
          <a:prstGeom prst="homePlate">
            <a:avLst>
              <a:gd name="adj" fmla="val 43587"/>
            </a:avLst>
          </a:prstGeom>
          <a:solidFill>
            <a:schemeClr val="accent4"/>
          </a:solidFill>
        </p:spPr>
        <p:txBody>
          <a:bodyPr lIns="91440" anchor="ctr" anchorCtr="0">
            <a:noAutofit/>
          </a:bodyPr>
          <a:lstStyle>
            <a:lvl1pPr>
              <a:defRPr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03040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hal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D974-AE2F-CDA6-CD10-7DCB62E58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A35BA-2AAD-9FC1-5A5C-0D1C3462E611}"/>
              </a:ext>
            </a:extLst>
          </p:cNvPr>
          <p:cNvSpPr>
            <a:spLocks noGrp="1"/>
          </p:cNvSpPr>
          <p:nvPr>
            <p:ph sz="half" idx="1"/>
          </p:nvPr>
        </p:nvSpPr>
        <p:spPr>
          <a:xfrm>
            <a:off x="381001" y="1714500"/>
            <a:ext cx="5562599" cy="2308324"/>
          </a:xfrm>
          <a:prstGeom prst="rect">
            <a:avLst/>
          </a:prstGeo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9B76468-1946-5694-4197-7255E63BB27E}"/>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D574B262-4EBF-98BD-E956-73282AF60903}"/>
              </a:ext>
            </a:extLst>
          </p:cNvPr>
          <p:cNvSpPr>
            <a:spLocks noGrp="1"/>
          </p:cNvSpPr>
          <p:nvPr>
            <p:ph type="sldNum" sz="quarter" idx="11"/>
          </p:nvPr>
        </p:nvSpPr>
        <p:spPr/>
        <p:txBody>
          <a:bodyPr/>
          <a:lstStyle/>
          <a:p>
            <a:fld id="{5857310F-B14D-411D-AE31-FBA04AFE629D}" type="slidenum">
              <a:rPr lang="en-US" smtClean="0"/>
              <a:pPr/>
              <a:t>‹#›</a:t>
            </a:fld>
            <a:endParaRPr lang="en-US"/>
          </a:p>
        </p:txBody>
      </p:sp>
    </p:spTree>
    <p:extLst>
      <p:ext uri="{BB962C8B-B14F-4D97-AF65-F5344CB8AC3E}">
        <p14:creationId xmlns:p14="http://schemas.microsoft.com/office/powerpoint/2010/main" val="1392409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WOT analysi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685FDE-5E66-B489-4E80-50135694964F}"/>
              </a:ext>
            </a:extLst>
          </p:cNvPr>
          <p:cNvSpPr/>
          <p:nvPr/>
        </p:nvSpPr>
        <p:spPr>
          <a:xfrm>
            <a:off x="381000" y="1143000"/>
            <a:ext cx="5562600" cy="2184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9BB083-99D4-FDA7-BED1-234346CB568C}"/>
              </a:ext>
            </a:extLst>
          </p:cNvPr>
          <p:cNvSpPr/>
          <p:nvPr/>
        </p:nvSpPr>
        <p:spPr>
          <a:xfrm>
            <a:off x="6241344" y="1143000"/>
            <a:ext cx="5562600" cy="2184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37E2FA-1E60-E049-183F-B12118BFBC63}"/>
              </a:ext>
            </a:extLst>
          </p:cNvPr>
          <p:cNvSpPr/>
          <p:nvPr userDrawn="1"/>
        </p:nvSpPr>
        <p:spPr>
          <a:xfrm>
            <a:off x="381000" y="3530600"/>
            <a:ext cx="5562600" cy="2184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8B90C2-4269-31CD-4371-AF49666C49AB}"/>
              </a:ext>
            </a:extLst>
          </p:cNvPr>
          <p:cNvSpPr/>
          <p:nvPr/>
        </p:nvSpPr>
        <p:spPr>
          <a:xfrm>
            <a:off x="6241344" y="3530600"/>
            <a:ext cx="5562600" cy="21844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3369EC-7504-2D9C-3C90-E471D8B9F4E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0E6C8D8-5C53-7424-522D-3E8C880D22B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A809980-089E-059A-3494-A4F853FC0ACB}"/>
              </a:ext>
            </a:extLst>
          </p:cNvPr>
          <p:cNvSpPr>
            <a:spLocks noGrp="1"/>
          </p:cNvSpPr>
          <p:nvPr>
            <p:ph type="sldNum" sz="quarter" idx="11"/>
          </p:nvPr>
        </p:nvSpPr>
        <p:spPr/>
        <p:txBody>
          <a:bodyPr/>
          <a:lstStyle/>
          <a:p>
            <a:fld id="{5857310F-B14D-411D-AE31-FBA04AFE629D}" type="slidenum">
              <a:rPr lang="en-US" smtClean="0"/>
              <a:pPr/>
              <a:t>‹#›</a:t>
            </a:fld>
            <a:endParaRPr lang="en-US"/>
          </a:p>
        </p:txBody>
      </p:sp>
      <p:sp>
        <p:nvSpPr>
          <p:cNvPr id="11" name="Picture Placeholder 10">
            <a:extLst>
              <a:ext uri="{FF2B5EF4-FFF2-40B4-BE49-F238E27FC236}">
                <a16:creationId xmlns:a16="http://schemas.microsoft.com/office/drawing/2014/main" id="{D49B22FD-4CAE-B403-A7F1-D39FA49008E5}"/>
              </a:ext>
            </a:extLst>
          </p:cNvPr>
          <p:cNvSpPr>
            <a:spLocks noGrp="1"/>
          </p:cNvSpPr>
          <p:nvPr>
            <p:ph type="pic" sz="quarter" idx="12" hasCustomPrompt="1"/>
          </p:nvPr>
        </p:nvSpPr>
        <p:spPr>
          <a:xfrm>
            <a:off x="495300" y="2298700"/>
            <a:ext cx="825500" cy="841737"/>
          </a:xfrm>
          <a:prstGeom prst="rect">
            <a:avLst/>
          </a:prstGeom>
          <a:noFill/>
        </p:spPr>
        <p:txBody>
          <a:bodyPr anchor="ctr" anchorCtr="0">
            <a:noAutofit/>
          </a:bodyPr>
          <a:lstStyle>
            <a:lvl1pPr algn="ctr">
              <a:defRPr sz="1600"/>
            </a:lvl1pPr>
          </a:lstStyle>
          <a:p>
            <a:r>
              <a:rPr lang="en-US" dirty="0"/>
              <a:t>Icon</a:t>
            </a:r>
          </a:p>
        </p:txBody>
      </p:sp>
      <p:sp>
        <p:nvSpPr>
          <p:cNvPr id="12" name="Picture Placeholder 10">
            <a:extLst>
              <a:ext uri="{FF2B5EF4-FFF2-40B4-BE49-F238E27FC236}">
                <a16:creationId xmlns:a16="http://schemas.microsoft.com/office/drawing/2014/main" id="{1729367C-D27E-663C-0B56-7E1F19783673}"/>
              </a:ext>
            </a:extLst>
          </p:cNvPr>
          <p:cNvSpPr>
            <a:spLocks noGrp="1"/>
          </p:cNvSpPr>
          <p:nvPr>
            <p:ph type="pic" sz="quarter" idx="13" hasCustomPrompt="1"/>
          </p:nvPr>
        </p:nvSpPr>
        <p:spPr>
          <a:xfrm>
            <a:off x="6376060" y="2298700"/>
            <a:ext cx="825500" cy="841737"/>
          </a:xfrm>
          <a:prstGeom prst="rect">
            <a:avLst/>
          </a:prstGeom>
          <a:noFill/>
        </p:spPr>
        <p:txBody>
          <a:bodyPr anchor="ctr" anchorCtr="0">
            <a:noAutofit/>
          </a:bodyPr>
          <a:lstStyle>
            <a:lvl1pPr algn="ctr">
              <a:defRPr sz="1600"/>
            </a:lvl1pPr>
          </a:lstStyle>
          <a:p>
            <a:r>
              <a:rPr lang="en-US"/>
              <a:t>Icon</a:t>
            </a:r>
          </a:p>
        </p:txBody>
      </p:sp>
      <p:sp>
        <p:nvSpPr>
          <p:cNvPr id="14" name="Picture Placeholder 10">
            <a:extLst>
              <a:ext uri="{FF2B5EF4-FFF2-40B4-BE49-F238E27FC236}">
                <a16:creationId xmlns:a16="http://schemas.microsoft.com/office/drawing/2014/main" id="{C474A1FF-F320-EB66-2ED4-EE7C6C08A2B4}"/>
              </a:ext>
            </a:extLst>
          </p:cNvPr>
          <p:cNvSpPr>
            <a:spLocks noGrp="1"/>
          </p:cNvSpPr>
          <p:nvPr>
            <p:ph type="pic" sz="quarter" idx="15" hasCustomPrompt="1"/>
          </p:nvPr>
        </p:nvSpPr>
        <p:spPr>
          <a:xfrm>
            <a:off x="6376060" y="4696363"/>
            <a:ext cx="825500" cy="841737"/>
          </a:xfrm>
          <a:prstGeom prst="rect">
            <a:avLst/>
          </a:prstGeom>
          <a:noFill/>
        </p:spPr>
        <p:txBody>
          <a:bodyPr anchor="ctr" anchorCtr="0">
            <a:noAutofit/>
          </a:bodyPr>
          <a:lstStyle>
            <a:lvl1pPr algn="ctr">
              <a:defRPr sz="1600"/>
            </a:lvl1pPr>
          </a:lstStyle>
          <a:p>
            <a:r>
              <a:rPr lang="en-US"/>
              <a:t>Icon</a:t>
            </a:r>
          </a:p>
        </p:txBody>
      </p:sp>
      <p:sp>
        <p:nvSpPr>
          <p:cNvPr id="16" name="Content Placeholder 15">
            <a:extLst>
              <a:ext uri="{FF2B5EF4-FFF2-40B4-BE49-F238E27FC236}">
                <a16:creationId xmlns:a16="http://schemas.microsoft.com/office/drawing/2014/main" id="{DC212533-A52F-D580-6332-766464E151D4}"/>
              </a:ext>
            </a:extLst>
          </p:cNvPr>
          <p:cNvSpPr>
            <a:spLocks noGrp="1"/>
          </p:cNvSpPr>
          <p:nvPr>
            <p:ph sz="quarter" idx="16"/>
          </p:nvPr>
        </p:nvSpPr>
        <p:spPr>
          <a:xfrm>
            <a:off x="1993900" y="1308100"/>
            <a:ext cx="3810000" cy="307777"/>
          </a:xfrm>
          <a:prstGeom prst="rect">
            <a:avLst/>
          </a:prstGeom>
        </p:spPr>
        <p:txBody>
          <a:bodyPr>
            <a:spAutoFit/>
          </a:bodyPr>
          <a:lstStyle>
            <a:lvl1pPr>
              <a:defRPr sz="2000"/>
            </a:lvl1pPr>
          </a:lstStyle>
          <a:p>
            <a:pPr lvl="0"/>
            <a:r>
              <a:rPr lang="en-US"/>
              <a:t>Click to edit Master text styles</a:t>
            </a:r>
          </a:p>
        </p:txBody>
      </p:sp>
      <p:sp>
        <p:nvSpPr>
          <p:cNvPr id="17" name="Content Placeholder 15">
            <a:extLst>
              <a:ext uri="{FF2B5EF4-FFF2-40B4-BE49-F238E27FC236}">
                <a16:creationId xmlns:a16="http://schemas.microsoft.com/office/drawing/2014/main" id="{98390CCD-AF18-35AF-D3B1-679155C99481}"/>
              </a:ext>
            </a:extLst>
          </p:cNvPr>
          <p:cNvSpPr>
            <a:spLocks noGrp="1"/>
          </p:cNvSpPr>
          <p:nvPr>
            <p:ph sz="quarter" idx="17"/>
          </p:nvPr>
        </p:nvSpPr>
        <p:spPr>
          <a:xfrm>
            <a:off x="1993900" y="2298700"/>
            <a:ext cx="3810000" cy="276999"/>
          </a:xfrm>
          <a:prstGeom prst="rect">
            <a:avLst/>
          </a:prstGeom>
        </p:spPr>
        <p:txBody>
          <a:bodyPr>
            <a:spAutoFit/>
          </a:bodyPr>
          <a:lstStyle>
            <a:lvl1pPr>
              <a:defRPr b="0">
                <a:solidFill>
                  <a:schemeClr val="tx1"/>
                </a:solidFill>
              </a:defRPr>
            </a:lvl1pPr>
          </a:lstStyle>
          <a:p>
            <a:pPr lvl="0"/>
            <a:r>
              <a:rPr lang="en-US"/>
              <a:t>Click to edit Master text styles</a:t>
            </a:r>
          </a:p>
        </p:txBody>
      </p:sp>
      <p:sp>
        <p:nvSpPr>
          <p:cNvPr id="18" name="Content Placeholder 15">
            <a:extLst>
              <a:ext uri="{FF2B5EF4-FFF2-40B4-BE49-F238E27FC236}">
                <a16:creationId xmlns:a16="http://schemas.microsoft.com/office/drawing/2014/main" id="{351D0E4F-5825-FF60-C222-7EDB49602017}"/>
              </a:ext>
            </a:extLst>
          </p:cNvPr>
          <p:cNvSpPr>
            <a:spLocks noGrp="1"/>
          </p:cNvSpPr>
          <p:nvPr>
            <p:ph sz="quarter" idx="18"/>
          </p:nvPr>
        </p:nvSpPr>
        <p:spPr>
          <a:xfrm>
            <a:off x="7848600" y="1308100"/>
            <a:ext cx="3810000" cy="307777"/>
          </a:xfrm>
          <a:prstGeom prst="rect">
            <a:avLst/>
          </a:prstGeom>
        </p:spPr>
        <p:txBody>
          <a:bodyPr>
            <a:spAutoFit/>
          </a:bodyPr>
          <a:lstStyle>
            <a:lvl1pPr>
              <a:defRPr sz="2000"/>
            </a:lvl1pPr>
          </a:lstStyle>
          <a:p>
            <a:pPr lvl="0"/>
            <a:r>
              <a:rPr lang="en-US"/>
              <a:t>Click to edit Master text styles</a:t>
            </a:r>
          </a:p>
        </p:txBody>
      </p:sp>
      <p:sp>
        <p:nvSpPr>
          <p:cNvPr id="19" name="Content Placeholder 15">
            <a:extLst>
              <a:ext uri="{FF2B5EF4-FFF2-40B4-BE49-F238E27FC236}">
                <a16:creationId xmlns:a16="http://schemas.microsoft.com/office/drawing/2014/main" id="{AB87D8D4-2F9E-3E92-4F31-1814B89AB209}"/>
              </a:ext>
            </a:extLst>
          </p:cNvPr>
          <p:cNvSpPr>
            <a:spLocks noGrp="1"/>
          </p:cNvSpPr>
          <p:nvPr>
            <p:ph sz="quarter" idx="19"/>
          </p:nvPr>
        </p:nvSpPr>
        <p:spPr>
          <a:xfrm>
            <a:off x="1993900" y="3713752"/>
            <a:ext cx="3810000" cy="307777"/>
          </a:xfrm>
          <a:prstGeom prst="rect">
            <a:avLst/>
          </a:prstGeom>
        </p:spPr>
        <p:txBody>
          <a:bodyPr>
            <a:spAutoFit/>
          </a:bodyPr>
          <a:lstStyle>
            <a:lvl1pPr>
              <a:defRPr sz="2000"/>
            </a:lvl1pPr>
          </a:lstStyle>
          <a:p>
            <a:pPr lvl="0"/>
            <a:r>
              <a:rPr lang="en-US"/>
              <a:t>Click to edit Master text styles</a:t>
            </a:r>
          </a:p>
        </p:txBody>
      </p:sp>
      <p:sp>
        <p:nvSpPr>
          <p:cNvPr id="20" name="Content Placeholder 15">
            <a:extLst>
              <a:ext uri="{FF2B5EF4-FFF2-40B4-BE49-F238E27FC236}">
                <a16:creationId xmlns:a16="http://schemas.microsoft.com/office/drawing/2014/main" id="{AEC478D3-6653-5898-03DE-39B156941C7C}"/>
              </a:ext>
            </a:extLst>
          </p:cNvPr>
          <p:cNvSpPr>
            <a:spLocks noGrp="1"/>
          </p:cNvSpPr>
          <p:nvPr>
            <p:ph sz="quarter" idx="20"/>
          </p:nvPr>
        </p:nvSpPr>
        <p:spPr>
          <a:xfrm>
            <a:off x="7848600" y="3713752"/>
            <a:ext cx="3810000" cy="307777"/>
          </a:xfrm>
          <a:prstGeom prst="rect">
            <a:avLst/>
          </a:prstGeom>
        </p:spPr>
        <p:txBody>
          <a:bodyPr>
            <a:spAutoFit/>
          </a:bodyPr>
          <a:lstStyle>
            <a:lvl1pPr>
              <a:defRPr sz="2000"/>
            </a:lvl1pPr>
          </a:lstStyle>
          <a:p>
            <a:pPr lvl="0"/>
            <a:r>
              <a:rPr lang="en-US"/>
              <a:t>Click to edit Master text styles</a:t>
            </a:r>
          </a:p>
        </p:txBody>
      </p:sp>
      <p:sp>
        <p:nvSpPr>
          <p:cNvPr id="21" name="Content Placeholder 15">
            <a:extLst>
              <a:ext uri="{FF2B5EF4-FFF2-40B4-BE49-F238E27FC236}">
                <a16:creationId xmlns:a16="http://schemas.microsoft.com/office/drawing/2014/main" id="{4F0D199F-4517-E879-59AB-68260C090039}"/>
              </a:ext>
            </a:extLst>
          </p:cNvPr>
          <p:cNvSpPr>
            <a:spLocks noGrp="1"/>
          </p:cNvSpPr>
          <p:nvPr>
            <p:ph sz="quarter" idx="21"/>
          </p:nvPr>
        </p:nvSpPr>
        <p:spPr>
          <a:xfrm>
            <a:off x="7848600" y="2298700"/>
            <a:ext cx="3810000" cy="276999"/>
          </a:xfrm>
          <a:prstGeom prst="rect">
            <a:avLst/>
          </a:prstGeom>
        </p:spPr>
        <p:txBody>
          <a:bodyPr>
            <a:spAutoFit/>
          </a:bodyPr>
          <a:lstStyle>
            <a:lvl1pPr>
              <a:defRPr b="0">
                <a:solidFill>
                  <a:schemeClr val="tx1"/>
                </a:solidFill>
              </a:defRPr>
            </a:lvl1pPr>
          </a:lstStyle>
          <a:p>
            <a:pPr lvl="0"/>
            <a:r>
              <a:rPr lang="en-US"/>
              <a:t>Click to edit Master text styles</a:t>
            </a:r>
          </a:p>
        </p:txBody>
      </p:sp>
      <p:sp>
        <p:nvSpPr>
          <p:cNvPr id="22" name="Content Placeholder 15">
            <a:extLst>
              <a:ext uri="{FF2B5EF4-FFF2-40B4-BE49-F238E27FC236}">
                <a16:creationId xmlns:a16="http://schemas.microsoft.com/office/drawing/2014/main" id="{DF21C10D-1AA0-C3A2-9E42-F1BB685A122B}"/>
              </a:ext>
            </a:extLst>
          </p:cNvPr>
          <p:cNvSpPr>
            <a:spLocks noGrp="1"/>
          </p:cNvSpPr>
          <p:nvPr>
            <p:ph sz="quarter" idx="22"/>
          </p:nvPr>
        </p:nvSpPr>
        <p:spPr>
          <a:xfrm>
            <a:off x="1993900" y="4696363"/>
            <a:ext cx="3810000" cy="276999"/>
          </a:xfrm>
          <a:prstGeom prst="rect">
            <a:avLst/>
          </a:prstGeom>
        </p:spPr>
        <p:txBody>
          <a:bodyPr>
            <a:spAutoFit/>
          </a:bodyPr>
          <a:lstStyle>
            <a:lvl1pPr>
              <a:defRPr b="0">
                <a:solidFill>
                  <a:schemeClr val="tx1"/>
                </a:solidFill>
              </a:defRPr>
            </a:lvl1pPr>
          </a:lstStyle>
          <a:p>
            <a:pPr lvl="0"/>
            <a:r>
              <a:rPr lang="en-US"/>
              <a:t>Click to edit Master text styles</a:t>
            </a:r>
          </a:p>
        </p:txBody>
      </p:sp>
      <p:sp>
        <p:nvSpPr>
          <p:cNvPr id="23" name="Content Placeholder 15">
            <a:extLst>
              <a:ext uri="{FF2B5EF4-FFF2-40B4-BE49-F238E27FC236}">
                <a16:creationId xmlns:a16="http://schemas.microsoft.com/office/drawing/2014/main" id="{FF8C07AD-F081-D6E1-8423-9BAD26087AC9}"/>
              </a:ext>
            </a:extLst>
          </p:cNvPr>
          <p:cNvSpPr>
            <a:spLocks noGrp="1"/>
          </p:cNvSpPr>
          <p:nvPr>
            <p:ph sz="quarter" idx="23"/>
          </p:nvPr>
        </p:nvSpPr>
        <p:spPr>
          <a:xfrm>
            <a:off x="7848600" y="4696363"/>
            <a:ext cx="3810000" cy="276999"/>
          </a:xfrm>
          <a:prstGeom prst="rect">
            <a:avLst/>
          </a:prstGeom>
        </p:spPr>
        <p:txBody>
          <a:bodyPr>
            <a:spAutoFit/>
          </a:bodyPr>
          <a:lstStyle>
            <a:lvl1pPr>
              <a:defRPr b="0">
                <a:solidFill>
                  <a:schemeClr val="tx1"/>
                </a:solidFill>
              </a:defRPr>
            </a:lvl1pPr>
          </a:lstStyle>
          <a:p>
            <a:pPr lvl="0"/>
            <a:r>
              <a:rPr lang="en-US"/>
              <a:t>Click to edit Master text styles</a:t>
            </a:r>
          </a:p>
        </p:txBody>
      </p:sp>
      <p:sp>
        <p:nvSpPr>
          <p:cNvPr id="5" name="Picture Placeholder 10">
            <a:extLst>
              <a:ext uri="{FF2B5EF4-FFF2-40B4-BE49-F238E27FC236}">
                <a16:creationId xmlns:a16="http://schemas.microsoft.com/office/drawing/2014/main" id="{9573CCAC-9FCA-F69E-B3FB-A32AD5FCC42C}"/>
              </a:ext>
            </a:extLst>
          </p:cNvPr>
          <p:cNvSpPr>
            <a:spLocks noGrp="1"/>
          </p:cNvSpPr>
          <p:nvPr>
            <p:ph type="pic" sz="quarter" idx="24" hasCustomPrompt="1"/>
          </p:nvPr>
        </p:nvSpPr>
        <p:spPr>
          <a:xfrm>
            <a:off x="495300" y="4696362"/>
            <a:ext cx="825500" cy="841737"/>
          </a:xfrm>
          <a:prstGeom prst="rect">
            <a:avLst/>
          </a:prstGeom>
          <a:noFill/>
        </p:spPr>
        <p:txBody>
          <a:bodyPr anchor="ctr" anchorCtr="0">
            <a:noAutofit/>
          </a:bodyPr>
          <a:lstStyle>
            <a:lvl1pPr algn="ctr">
              <a:defRPr sz="1600"/>
            </a:lvl1pPr>
          </a:lstStyle>
          <a:p>
            <a:r>
              <a:rPr lang="en-US" dirty="0"/>
              <a:t>Icon</a:t>
            </a:r>
          </a:p>
        </p:txBody>
      </p:sp>
    </p:spTree>
    <p:extLst>
      <p:ext uri="{BB962C8B-B14F-4D97-AF65-F5344CB8AC3E}">
        <p14:creationId xmlns:p14="http://schemas.microsoft.com/office/powerpoint/2010/main" val="33921530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E6C8D8-5C53-7424-522D-3E8C880D22B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A809980-089E-059A-3494-A4F853FC0ACB}"/>
              </a:ext>
            </a:extLst>
          </p:cNvPr>
          <p:cNvSpPr>
            <a:spLocks noGrp="1"/>
          </p:cNvSpPr>
          <p:nvPr>
            <p:ph type="sldNum" sz="quarter" idx="11"/>
          </p:nvPr>
        </p:nvSpPr>
        <p:spPr/>
        <p:txBody>
          <a:bodyPr/>
          <a:lstStyle/>
          <a:p>
            <a:fld id="{5857310F-B14D-411D-AE31-FBA04AFE629D}" type="slidenum">
              <a:rPr lang="en-US" smtClean="0"/>
              <a:pPr/>
              <a:t>‹#›</a:t>
            </a:fld>
            <a:endParaRPr lang="en-US"/>
          </a:p>
        </p:txBody>
      </p:sp>
    </p:spTree>
    <p:extLst>
      <p:ext uri="{BB962C8B-B14F-4D97-AF65-F5344CB8AC3E}">
        <p14:creationId xmlns:p14="http://schemas.microsoft.com/office/powerpoint/2010/main" val="243913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5460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advancing">
    <p:spTree>
      <p:nvGrpSpPr>
        <p:cNvPr id="1" name=""/>
        <p:cNvGrpSpPr/>
        <p:nvPr/>
      </p:nvGrpSpPr>
      <p:grpSpPr>
        <a:xfrm>
          <a:off x="0" y="0"/>
          <a:ext cx="0" cy="0"/>
          <a:chOff x="0" y="0"/>
          <a:chExt cx="0" cy="0"/>
        </a:xfrm>
      </p:grpSpPr>
      <p:pic>
        <p:nvPicPr>
          <p:cNvPr id="15" name="Picture 14" descr="A purple background with white rectangles&#10;&#10;AI-generated content may be incorrect.">
            <a:extLst>
              <a:ext uri="{FF2B5EF4-FFF2-40B4-BE49-F238E27FC236}">
                <a16:creationId xmlns:a16="http://schemas.microsoft.com/office/drawing/2014/main" id="{3818BFC8-70CD-177C-9D46-F328968068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D0F2F8-2771-6F2F-4BA0-D6D3B01C334E}"/>
              </a:ext>
            </a:extLst>
          </p:cNvPr>
          <p:cNvSpPr>
            <a:spLocks noGrp="1"/>
          </p:cNvSpPr>
          <p:nvPr>
            <p:ph type="title"/>
          </p:nvPr>
        </p:nvSpPr>
        <p:spPr>
          <a:xfrm>
            <a:off x="381000" y="2286000"/>
            <a:ext cx="3679825" cy="2286000"/>
          </a:xfrm>
        </p:spPr>
        <p:txBody>
          <a:bodyPr anchor="ctr" anchorCtr="0"/>
          <a:lstStyle>
            <a:lvl1pPr>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682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accelerat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05E957-3856-796C-AB48-9EF0B69AB94C}"/>
              </a:ext>
            </a:extLst>
          </p:cNvPr>
          <p:cNvPicPr>
            <a:picLocks noChangeAspect="1"/>
          </p:cNvPicPr>
          <p:nvPr userDrawn="1"/>
        </p:nvPicPr>
        <p:blipFill>
          <a:blip r:embed="rId2">
            <a:extLst>
              <a:ext uri="{28A0092B-C50C-407E-A947-70E740481C1C}">
                <a14:useLocalDpi xmlns:a14="http://schemas.microsoft.com/office/drawing/2010/main" val="0"/>
              </a:ext>
            </a:extLst>
          </a:blip>
          <a:srcRect l="13" r="13"/>
          <a:stretch/>
        </p:blipFill>
        <p:spPr>
          <a:xfrm>
            <a:off x="0" y="0"/>
            <a:ext cx="12188823" cy="6858000"/>
          </a:xfrm>
          <a:prstGeom prst="rect">
            <a:avLst/>
          </a:prstGeom>
        </p:spPr>
      </p:pic>
      <p:sp>
        <p:nvSpPr>
          <p:cNvPr id="2" name="Title 1">
            <a:extLst>
              <a:ext uri="{FF2B5EF4-FFF2-40B4-BE49-F238E27FC236}">
                <a16:creationId xmlns:a16="http://schemas.microsoft.com/office/drawing/2014/main" id="{3BD0F2F8-2771-6F2F-4BA0-D6D3B01C334E}"/>
              </a:ext>
            </a:extLst>
          </p:cNvPr>
          <p:cNvSpPr>
            <a:spLocks noGrp="1"/>
          </p:cNvSpPr>
          <p:nvPr>
            <p:ph type="title"/>
          </p:nvPr>
        </p:nvSpPr>
        <p:spPr>
          <a:xfrm>
            <a:off x="381000" y="2286000"/>
            <a:ext cx="3679825" cy="2286000"/>
          </a:xfrm>
        </p:spPr>
        <p:txBody>
          <a:bodyPr anchor="ctr" anchorCtr="0"/>
          <a:lstStyle>
            <a:lvl1pPr>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22987813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81A03-BF56-F7D3-731D-252056C0B2AA}"/>
              </a:ext>
            </a:extLst>
          </p:cNvPr>
          <p:cNvSpPr>
            <a:spLocks noGrp="1"/>
          </p:cNvSpPr>
          <p:nvPr>
            <p:ph type="title"/>
          </p:nvPr>
        </p:nvSpPr>
        <p:spPr>
          <a:xfrm>
            <a:off x="381000" y="285750"/>
            <a:ext cx="11430000" cy="470898"/>
          </a:xfrm>
          <a:prstGeom prst="rect">
            <a:avLst/>
          </a:prstGeom>
        </p:spPr>
        <p:txBody>
          <a:bodyPr vert="horz" wrap="square" lIns="0" tIns="0" rIns="0" bIns="0" rtlCol="0" anchor="t" anchorCtr="0">
            <a:spAutoFit/>
          </a:bodyPr>
          <a:lstStyle/>
          <a:p>
            <a:r>
              <a:rPr lang="en-US"/>
              <a:t>Click to edit Master title style</a:t>
            </a:r>
          </a:p>
        </p:txBody>
      </p:sp>
      <p:sp>
        <p:nvSpPr>
          <p:cNvPr id="5" name="Footer Placeholder 4">
            <a:extLst>
              <a:ext uri="{FF2B5EF4-FFF2-40B4-BE49-F238E27FC236}">
                <a16:creationId xmlns:a16="http://schemas.microsoft.com/office/drawing/2014/main" id="{B7F91079-7B16-28F6-9EA0-B2F8DB99746E}"/>
              </a:ext>
            </a:extLst>
          </p:cNvPr>
          <p:cNvSpPr>
            <a:spLocks noGrp="1"/>
          </p:cNvSpPr>
          <p:nvPr>
            <p:ph type="ftr" sz="quarter" idx="3"/>
          </p:nvPr>
        </p:nvSpPr>
        <p:spPr>
          <a:xfrm>
            <a:off x="7087260" y="6344726"/>
            <a:ext cx="4087153" cy="123111"/>
          </a:xfrm>
          <a:prstGeom prst="rect">
            <a:avLst/>
          </a:prstGeom>
        </p:spPr>
        <p:txBody>
          <a:bodyPr vert="horz" wrap="square" lIns="0" tIns="0" rIns="0" bIns="0" rtlCol="0" anchor="ctr">
            <a:spAutoFit/>
          </a:bodyPr>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D5FBB5BF-CABE-6853-FB40-272DFC594F30}"/>
              </a:ext>
            </a:extLst>
          </p:cNvPr>
          <p:cNvSpPr>
            <a:spLocks noGrp="1"/>
          </p:cNvSpPr>
          <p:nvPr>
            <p:ph type="sldNum" sz="quarter" idx="4"/>
          </p:nvPr>
        </p:nvSpPr>
        <p:spPr>
          <a:xfrm>
            <a:off x="11174413" y="6344726"/>
            <a:ext cx="629531" cy="123111"/>
          </a:xfrm>
          <a:prstGeom prst="rect">
            <a:avLst/>
          </a:prstGeom>
        </p:spPr>
        <p:txBody>
          <a:bodyPr vert="horz" wrap="square" lIns="0" tIns="0" rIns="0" bIns="0" rtlCol="0" anchor="ctr">
            <a:spAutoFit/>
          </a:bodyPr>
          <a:lstStyle>
            <a:lvl1pPr algn="r">
              <a:defRPr sz="800">
                <a:solidFill>
                  <a:schemeClr val="tx1"/>
                </a:solidFill>
              </a:defRPr>
            </a:lvl1pPr>
          </a:lstStyle>
          <a:p>
            <a:fld id="{5857310F-B14D-411D-AE31-FBA04AFE629D}" type="slidenum">
              <a:rPr lang="en-US" smtClean="0"/>
              <a:pPr/>
              <a:t>‹#›</a:t>
            </a:fld>
            <a:endParaRPr lang="en-US"/>
          </a:p>
        </p:txBody>
      </p:sp>
      <p:pic>
        <p:nvPicPr>
          <p:cNvPr id="10" name="Graphic 9">
            <a:extLst>
              <a:ext uri="{FF2B5EF4-FFF2-40B4-BE49-F238E27FC236}">
                <a16:creationId xmlns:a16="http://schemas.microsoft.com/office/drawing/2014/main" id="{50417DC0-E72D-104E-7765-6991B44452A4}"/>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368300" y="6289997"/>
            <a:ext cx="1737800" cy="232568"/>
          </a:xfrm>
          <a:prstGeom prst="rect">
            <a:avLst/>
          </a:prstGeom>
        </p:spPr>
      </p:pic>
      <p:cxnSp>
        <p:nvCxnSpPr>
          <p:cNvPr id="158" name="Straight Connector 157">
            <a:extLst>
              <a:ext uri="{FF2B5EF4-FFF2-40B4-BE49-F238E27FC236}">
                <a16:creationId xmlns:a16="http://schemas.microsoft.com/office/drawing/2014/main" id="{B6B9A4FE-192F-95C0-C0C7-D45665B33A3D}"/>
              </a:ext>
            </a:extLst>
          </p:cNvPr>
          <p:cNvCxnSpPr>
            <a:cxnSpLocks noGrp="1" noRot="1" noMove="1" noResize="1" noEditPoints="1" noAdjustHandles="1" noChangeArrowheads="1" noChangeShapeType="1"/>
          </p:cNvCxnSpPr>
          <p:nvPr/>
        </p:nvCxnSpPr>
        <p:spPr>
          <a:xfrm>
            <a:off x="812596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68D80E29-FFA9-3A0E-27F7-14467E39919E}"/>
              </a:ext>
            </a:extLst>
          </p:cNvPr>
          <p:cNvCxnSpPr>
            <a:cxnSpLocks noGrp="1" noRot="1" noMove="1" noResize="1" noEditPoints="1" noAdjustHandles="1" noChangeArrowheads="1" noChangeShapeType="1"/>
          </p:cNvCxnSpPr>
          <p:nvPr userDrawn="1"/>
        </p:nvCxnSpPr>
        <p:spPr>
          <a:xfrm>
            <a:off x="1218895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F9634A9F-EB45-7553-C7B5-A016CAE09584}"/>
              </a:ext>
            </a:extLst>
          </p:cNvPr>
          <p:cNvCxnSpPr>
            <a:cxnSpLocks noGrp="1" noRot="1" noMove="1" noResize="1" noEditPoints="1" noAdjustHandles="1" noChangeArrowheads="1" noChangeShapeType="1"/>
          </p:cNvCxnSpPr>
          <p:nvPr userDrawn="1"/>
        </p:nvCxnSpPr>
        <p:spPr>
          <a:xfrm>
            <a:off x="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4F759D7F-5935-EC83-0387-C7C9B20DC60B}"/>
              </a:ext>
            </a:extLst>
          </p:cNvPr>
          <p:cNvCxnSpPr>
            <a:cxnSpLocks noGrp="1" noRot="1" noMove="1" noResize="1" noEditPoints="1" noAdjustHandles="1" noChangeArrowheads="1" noChangeShapeType="1"/>
          </p:cNvCxnSpPr>
          <p:nvPr userDrawn="1"/>
        </p:nvCxnSpPr>
        <p:spPr>
          <a:xfrm>
            <a:off x="101574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0D27E860-02E0-F6F0-0B0B-62C6E1975A77}"/>
              </a:ext>
            </a:extLst>
          </p:cNvPr>
          <p:cNvCxnSpPr>
            <a:cxnSpLocks noGrp="1" noRot="1" noMove="1" noResize="1" noEditPoints="1" noAdjustHandles="1" noChangeArrowheads="1" noChangeShapeType="1"/>
          </p:cNvCxnSpPr>
          <p:nvPr userDrawn="1"/>
        </p:nvCxnSpPr>
        <p:spPr>
          <a:xfrm>
            <a:off x="203149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75FCCA9E-8BD7-15D5-9C15-8CD7B14A15FE}"/>
              </a:ext>
            </a:extLst>
          </p:cNvPr>
          <p:cNvCxnSpPr>
            <a:cxnSpLocks noGrp="1" noRot="1" noMove="1" noResize="1" noEditPoints="1" noAdjustHandles="1" noChangeArrowheads="1" noChangeShapeType="1"/>
          </p:cNvCxnSpPr>
          <p:nvPr userDrawn="1"/>
        </p:nvCxnSpPr>
        <p:spPr>
          <a:xfrm>
            <a:off x="3047238"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8AE7F629-92E5-D28F-03D7-B65B508D22A3}"/>
              </a:ext>
            </a:extLst>
          </p:cNvPr>
          <p:cNvCxnSpPr>
            <a:cxnSpLocks noGrp="1" noRot="1" noMove="1" noResize="1" noEditPoints="1" noAdjustHandles="1" noChangeArrowheads="1" noChangeShapeType="1"/>
          </p:cNvCxnSpPr>
          <p:nvPr userDrawn="1"/>
        </p:nvCxnSpPr>
        <p:spPr>
          <a:xfrm>
            <a:off x="406298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2A4E3E83-78C8-7B1F-0639-85A4FC92468A}"/>
              </a:ext>
            </a:extLst>
          </p:cNvPr>
          <p:cNvCxnSpPr>
            <a:cxnSpLocks noGrp="1" noRot="1" noMove="1" noResize="1" noEditPoints="1" noAdjustHandles="1" noChangeArrowheads="1" noChangeShapeType="1"/>
          </p:cNvCxnSpPr>
          <p:nvPr userDrawn="1"/>
        </p:nvCxnSpPr>
        <p:spPr>
          <a:xfrm>
            <a:off x="507873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49B4E92E-1997-096B-522E-73EC99C16788}"/>
              </a:ext>
            </a:extLst>
          </p:cNvPr>
          <p:cNvCxnSpPr>
            <a:cxnSpLocks noGrp="1" noRot="1" noMove="1" noResize="1" noEditPoints="1" noAdjustHandles="1" noChangeArrowheads="1" noChangeShapeType="1"/>
          </p:cNvCxnSpPr>
          <p:nvPr userDrawn="1"/>
        </p:nvCxnSpPr>
        <p:spPr>
          <a:xfrm>
            <a:off x="609447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73F2F54C-1AD0-EB58-D72E-7F4515ABBBD6}"/>
              </a:ext>
            </a:extLst>
          </p:cNvPr>
          <p:cNvCxnSpPr>
            <a:cxnSpLocks noGrp="1" noRot="1" noMove="1" noResize="1" noEditPoints="1" noAdjustHandles="1" noChangeArrowheads="1" noChangeShapeType="1"/>
          </p:cNvCxnSpPr>
          <p:nvPr userDrawn="1"/>
        </p:nvCxnSpPr>
        <p:spPr>
          <a:xfrm>
            <a:off x="7110222"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EFB191FF-5470-B76F-D559-E10F9E0374F7}"/>
              </a:ext>
            </a:extLst>
          </p:cNvPr>
          <p:cNvCxnSpPr>
            <a:cxnSpLocks noGrp="1" noRot="1" noMove="1" noResize="1" noEditPoints="1" noAdjustHandles="1" noChangeArrowheads="1" noChangeShapeType="1"/>
          </p:cNvCxnSpPr>
          <p:nvPr userDrawn="1"/>
        </p:nvCxnSpPr>
        <p:spPr>
          <a:xfrm>
            <a:off x="9141714"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9F975713-B3A3-01A1-9DB8-615D9153C89A}"/>
              </a:ext>
            </a:extLst>
          </p:cNvPr>
          <p:cNvCxnSpPr>
            <a:cxnSpLocks noGrp="1" noRot="1" noMove="1" noResize="1" noEditPoints="1" noAdjustHandles="1" noChangeArrowheads="1" noChangeShapeType="1"/>
          </p:cNvCxnSpPr>
          <p:nvPr userDrawn="1"/>
        </p:nvCxnSpPr>
        <p:spPr>
          <a:xfrm>
            <a:off x="10157460"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D884D461-1038-B51C-8599-4DC027AF8AE1}"/>
              </a:ext>
            </a:extLst>
          </p:cNvPr>
          <p:cNvCxnSpPr>
            <a:cxnSpLocks noGrp="1" noRot="1" noMove="1" noResize="1" noEditPoints="1" noAdjustHandles="1" noChangeArrowheads="1" noChangeShapeType="1"/>
          </p:cNvCxnSpPr>
          <p:nvPr userDrawn="1"/>
        </p:nvCxnSpPr>
        <p:spPr>
          <a:xfrm>
            <a:off x="11173206" y="-95069"/>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E986415C-91AF-5218-C132-F573D6B0F709}"/>
              </a:ext>
            </a:extLst>
          </p:cNvPr>
          <p:cNvCxnSpPr>
            <a:cxnSpLocks noGrp="1" noRot="1" noMove="1" noResize="1" noEditPoints="1" noAdjustHandles="1" noChangeArrowheads="1" noChangeShapeType="1"/>
          </p:cNvCxnSpPr>
          <p:nvPr userDrawn="1"/>
        </p:nvCxnSpPr>
        <p:spPr>
          <a:xfrm>
            <a:off x="-91440"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C683F380-D80C-9865-34DD-07C1F35C86E3}"/>
              </a:ext>
            </a:extLst>
          </p:cNvPr>
          <p:cNvCxnSpPr>
            <a:cxnSpLocks noGrp="1" noRot="1" noMove="1" noResize="1" noEditPoints="1" noAdjustHandles="1" noChangeArrowheads="1" noChangeShapeType="1"/>
          </p:cNvCxnSpPr>
          <p:nvPr/>
        </p:nvCxnSpPr>
        <p:spPr>
          <a:xfrm>
            <a:off x="-91440"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70304BC6-93D1-7297-8E00-5273D2C908C8}"/>
              </a:ext>
            </a:extLst>
          </p:cNvPr>
          <p:cNvCxnSpPr>
            <a:cxnSpLocks noGrp="1" noRot="1" noMove="1" noResize="1" noEditPoints="1" noAdjustHandles="1" noChangeArrowheads="1" noChangeShapeType="1"/>
          </p:cNvCxnSpPr>
          <p:nvPr userDrawn="1"/>
        </p:nvCxnSpPr>
        <p:spPr>
          <a:xfrm>
            <a:off x="-91440"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C58599B4-55A8-9310-0FDB-72AA03A51C68}"/>
              </a:ext>
            </a:extLst>
          </p:cNvPr>
          <p:cNvCxnSpPr>
            <a:cxnSpLocks noGrp="1" noRot="1" noMove="1" noResize="1" noEditPoints="1" noAdjustHandles="1" noChangeArrowheads="1" noChangeShapeType="1"/>
          </p:cNvCxnSpPr>
          <p:nvPr userDrawn="1"/>
        </p:nvCxnSpPr>
        <p:spPr>
          <a:xfrm>
            <a:off x="-91440"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D8F922A2-F2D6-9A8E-AE37-B702452A85CD}"/>
              </a:ext>
            </a:extLst>
          </p:cNvPr>
          <p:cNvCxnSpPr>
            <a:cxnSpLocks noGrp="1" noRot="1" noMove="1" noResize="1" noEditPoints="1" noAdjustHandles="1" noChangeArrowheads="1" noChangeShapeType="1"/>
          </p:cNvCxnSpPr>
          <p:nvPr userDrawn="1"/>
        </p:nvCxnSpPr>
        <p:spPr>
          <a:xfrm>
            <a:off x="-91440"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578AF189-654A-3D05-9E45-199220909DEB}"/>
              </a:ext>
            </a:extLst>
          </p:cNvPr>
          <p:cNvCxnSpPr>
            <a:cxnSpLocks noGrp="1" noRot="1" noMove="1" noResize="1" noEditPoints="1" noAdjustHandles="1" noChangeArrowheads="1" noChangeShapeType="1"/>
          </p:cNvCxnSpPr>
          <p:nvPr userDrawn="1"/>
        </p:nvCxnSpPr>
        <p:spPr>
          <a:xfrm>
            <a:off x="-91440"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F22A27A9-BAA1-971D-BE05-BB19AFB456C3}"/>
              </a:ext>
            </a:extLst>
          </p:cNvPr>
          <p:cNvCxnSpPr>
            <a:cxnSpLocks noGrp="1" noRot="1" noMove="1" noResize="1" noEditPoints="1" noAdjustHandles="1" noChangeArrowheads="1" noChangeShapeType="1"/>
          </p:cNvCxnSpPr>
          <p:nvPr userDrawn="1"/>
        </p:nvCxnSpPr>
        <p:spPr>
          <a:xfrm>
            <a:off x="-91440"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BDACF37-581E-E7C8-B5C4-A0A3C9E9F06D}"/>
              </a:ext>
            </a:extLst>
          </p:cNvPr>
          <p:cNvCxnSpPr>
            <a:cxnSpLocks noGrp="1" noRot="1" noMove="1" noResize="1" noEditPoints="1" noAdjustHandles="1" noChangeArrowheads="1" noChangeShapeType="1"/>
          </p:cNvCxnSpPr>
          <p:nvPr userDrawn="1"/>
        </p:nvCxnSpPr>
        <p:spPr>
          <a:xfrm>
            <a:off x="-91440"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1A1F6C89-ECF2-50B2-8F45-31D29CD5E720}"/>
              </a:ext>
            </a:extLst>
          </p:cNvPr>
          <p:cNvCxnSpPr>
            <a:cxnSpLocks noGrp="1" noRot="1" noMove="1" noResize="1" noEditPoints="1" noAdjustHandles="1" noChangeArrowheads="1" noChangeShapeType="1"/>
          </p:cNvCxnSpPr>
          <p:nvPr userDrawn="1"/>
        </p:nvCxnSpPr>
        <p:spPr>
          <a:xfrm>
            <a:off x="-91440"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78FA116E-674C-5849-70D9-706625B6180B}"/>
              </a:ext>
            </a:extLst>
          </p:cNvPr>
          <p:cNvCxnSpPr>
            <a:cxnSpLocks noGrp="1" noRot="1" noMove="1" noResize="1" noEditPoints="1" noAdjustHandles="1" noChangeArrowheads="1" noChangeShapeType="1"/>
          </p:cNvCxnSpPr>
          <p:nvPr userDrawn="1"/>
        </p:nvCxnSpPr>
        <p:spPr>
          <a:xfrm>
            <a:off x="-91440"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2B0BAD8E-4494-A22D-6FE1-53555E4371ED}"/>
              </a:ext>
            </a:extLst>
          </p:cNvPr>
          <p:cNvCxnSpPr>
            <a:cxnSpLocks noGrp="1" noRot="1" noMove="1" noResize="1" noEditPoints="1" noAdjustHandles="1" noChangeArrowheads="1" noChangeShapeType="1"/>
          </p:cNvCxnSpPr>
          <p:nvPr userDrawn="1"/>
        </p:nvCxnSpPr>
        <p:spPr>
          <a:xfrm>
            <a:off x="-91440"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1C576D2D-BC08-3F2F-639D-4823A5527F4C}"/>
              </a:ext>
            </a:extLst>
          </p:cNvPr>
          <p:cNvCxnSpPr>
            <a:cxnSpLocks noGrp="1" noRot="1" noMove="1" noResize="1" noEditPoints="1" noAdjustHandles="1" noChangeArrowheads="1" noChangeShapeType="1"/>
          </p:cNvCxnSpPr>
          <p:nvPr userDrawn="1"/>
        </p:nvCxnSpPr>
        <p:spPr>
          <a:xfrm>
            <a:off x="-91440"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9037961C-2B53-721D-D858-7EE8D89D3EA3}"/>
              </a:ext>
            </a:extLst>
          </p:cNvPr>
          <p:cNvCxnSpPr>
            <a:cxnSpLocks noGrp="1" noRot="1" noMove="1" noResize="1" noEditPoints="1" noAdjustHandles="1" noChangeArrowheads="1" noChangeShapeType="1"/>
          </p:cNvCxnSpPr>
          <p:nvPr userDrawn="1"/>
        </p:nvCxnSpPr>
        <p:spPr>
          <a:xfrm>
            <a:off x="-91440"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157845FB-B4C8-68F4-7445-8630F5ECAA80}"/>
              </a:ext>
            </a:extLst>
          </p:cNvPr>
          <p:cNvCxnSpPr>
            <a:cxnSpLocks noGrp="1" noRot="1" noMove="1" noResize="1" noEditPoints="1" noAdjustHandles="1" noChangeArrowheads="1" noChangeShapeType="1"/>
          </p:cNvCxnSpPr>
          <p:nvPr/>
        </p:nvCxnSpPr>
        <p:spPr>
          <a:xfrm>
            <a:off x="812596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D8A87EDB-04CD-B8BF-A6C2-CA2690DA402E}"/>
              </a:ext>
            </a:extLst>
          </p:cNvPr>
          <p:cNvCxnSpPr>
            <a:cxnSpLocks noGrp="1" noRot="1" noMove="1" noResize="1" noEditPoints="1" noAdjustHandles="1" noChangeArrowheads="1" noChangeShapeType="1"/>
          </p:cNvCxnSpPr>
          <p:nvPr userDrawn="1"/>
        </p:nvCxnSpPr>
        <p:spPr>
          <a:xfrm>
            <a:off x="1218895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663BDD9B-8284-64FB-8FA3-CE4812DAB74B}"/>
              </a:ext>
            </a:extLst>
          </p:cNvPr>
          <p:cNvCxnSpPr>
            <a:cxnSpLocks noGrp="1" noRot="1" noMove="1" noResize="1" noEditPoints="1" noAdjustHandles="1" noChangeArrowheads="1" noChangeShapeType="1"/>
          </p:cNvCxnSpPr>
          <p:nvPr userDrawn="1"/>
        </p:nvCxnSpPr>
        <p:spPr>
          <a:xfrm>
            <a:off x="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55C78484-2429-7B84-D7BE-486D8FBDFACE}"/>
              </a:ext>
            </a:extLst>
          </p:cNvPr>
          <p:cNvCxnSpPr>
            <a:cxnSpLocks noGrp="1" noRot="1" noMove="1" noResize="1" noEditPoints="1" noAdjustHandles="1" noChangeArrowheads="1" noChangeShapeType="1"/>
          </p:cNvCxnSpPr>
          <p:nvPr userDrawn="1"/>
        </p:nvCxnSpPr>
        <p:spPr>
          <a:xfrm>
            <a:off x="101574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9D7B4936-649D-B029-C1D2-9F88C88C5B1B}"/>
              </a:ext>
            </a:extLst>
          </p:cNvPr>
          <p:cNvCxnSpPr>
            <a:cxnSpLocks noGrp="1" noRot="1" noMove="1" noResize="1" noEditPoints="1" noAdjustHandles="1" noChangeArrowheads="1" noChangeShapeType="1"/>
          </p:cNvCxnSpPr>
          <p:nvPr userDrawn="1"/>
        </p:nvCxnSpPr>
        <p:spPr>
          <a:xfrm>
            <a:off x="203149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E7F0ABC1-E68B-AC8F-F7C7-F79EDE1549DC}"/>
              </a:ext>
            </a:extLst>
          </p:cNvPr>
          <p:cNvCxnSpPr>
            <a:cxnSpLocks noGrp="1" noRot="1" noMove="1" noResize="1" noEditPoints="1" noAdjustHandles="1" noChangeArrowheads="1" noChangeShapeType="1"/>
          </p:cNvCxnSpPr>
          <p:nvPr userDrawn="1"/>
        </p:nvCxnSpPr>
        <p:spPr>
          <a:xfrm>
            <a:off x="3047238"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9B6D836E-B89C-DEF7-8174-013F660F4652}"/>
              </a:ext>
            </a:extLst>
          </p:cNvPr>
          <p:cNvCxnSpPr>
            <a:cxnSpLocks noGrp="1" noRot="1" noMove="1" noResize="1" noEditPoints="1" noAdjustHandles="1" noChangeArrowheads="1" noChangeShapeType="1"/>
          </p:cNvCxnSpPr>
          <p:nvPr userDrawn="1"/>
        </p:nvCxnSpPr>
        <p:spPr>
          <a:xfrm>
            <a:off x="406298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A9FAAF74-59F8-E18E-0558-5A36490ABB9D}"/>
              </a:ext>
            </a:extLst>
          </p:cNvPr>
          <p:cNvCxnSpPr>
            <a:cxnSpLocks noGrp="1" noRot="1" noMove="1" noResize="1" noEditPoints="1" noAdjustHandles="1" noChangeArrowheads="1" noChangeShapeType="1"/>
          </p:cNvCxnSpPr>
          <p:nvPr userDrawn="1"/>
        </p:nvCxnSpPr>
        <p:spPr>
          <a:xfrm>
            <a:off x="507873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CCE4B868-8069-1309-A537-4450CFCECD19}"/>
              </a:ext>
            </a:extLst>
          </p:cNvPr>
          <p:cNvCxnSpPr>
            <a:cxnSpLocks noGrp="1" noRot="1" noMove="1" noResize="1" noEditPoints="1" noAdjustHandles="1" noChangeArrowheads="1" noChangeShapeType="1"/>
          </p:cNvCxnSpPr>
          <p:nvPr userDrawn="1"/>
        </p:nvCxnSpPr>
        <p:spPr>
          <a:xfrm>
            <a:off x="609447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2AD3AD95-0B20-9D28-5E9E-337654559022}"/>
              </a:ext>
            </a:extLst>
          </p:cNvPr>
          <p:cNvCxnSpPr>
            <a:cxnSpLocks noGrp="1" noRot="1" noMove="1" noResize="1" noEditPoints="1" noAdjustHandles="1" noChangeArrowheads="1" noChangeShapeType="1"/>
          </p:cNvCxnSpPr>
          <p:nvPr userDrawn="1"/>
        </p:nvCxnSpPr>
        <p:spPr>
          <a:xfrm>
            <a:off x="7110222"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CC6C93EC-6C95-6342-E276-48F81BC89389}"/>
              </a:ext>
            </a:extLst>
          </p:cNvPr>
          <p:cNvCxnSpPr>
            <a:cxnSpLocks noGrp="1" noRot="1" noMove="1" noResize="1" noEditPoints="1" noAdjustHandles="1" noChangeArrowheads="1" noChangeShapeType="1"/>
          </p:cNvCxnSpPr>
          <p:nvPr userDrawn="1"/>
        </p:nvCxnSpPr>
        <p:spPr>
          <a:xfrm>
            <a:off x="9141714"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63A3244-245C-D154-E001-F18C9F4E3BBE}"/>
              </a:ext>
            </a:extLst>
          </p:cNvPr>
          <p:cNvCxnSpPr>
            <a:cxnSpLocks noGrp="1" noRot="1" noMove="1" noResize="1" noEditPoints="1" noAdjustHandles="1" noChangeArrowheads="1" noChangeShapeType="1"/>
          </p:cNvCxnSpPr>
          <p:nvPr userDrawn="1"/>
        </p:nvCxnSpPr>
        <p:spPr>
          <a:xfrm>
            <a:off x="10157460"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C158C41-B27A-FCA2-2A96-4868AA8D82F6}"/>
              </a:ext>
            </a:extLst>
          </p:cNvPr>
          <p:cNvCxnSpPr>
            <a:cxnSpLocks noGrp="1" noRot="1" noMove="1" noResize="1" noEditPoints="1" noAdjustHandles="1" noChangeArrowheads="1" noChangeShapeType="1"/>
          </p:cNvCxnSpPr>
          <p:nvPr userDrawn="1"/>
        </p:nvCxnSpPr>
        <p:spPr>
          <a:xfrm>
            <a:off x="11173206" y="6859041"/>
            <a:ext cx="0" cy="9144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611A3432-64E1-A931-9CCF-84D628259CCC}"/>
              </a:ext>
            </a:extLst>
          </p:cNvPr>
          <p:cNvCxnSpPr>
            <a:cxnSpLocks noGrp="1" noRot="1" noMove="1" noResize="1" noEditPoints="1" noAdjustHandles="1" noChangeArrowheads="1" noChangeShapeType="1"/>
          </p:cNvCxnSpPr>
          <p:nvPr userDrawn="1"/>
        </p:nvCxnSpPr>
        <p:spPr>
          <a:xfrm>
            <a:off x="12197115" y="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336FEC62-5433-1383-B594-CF2CF5071EF6}"/>
              </a:ext>
            </a:extLst>
          </p:cNvPr>
          <p:cNvCxnSpPr>
            <a:cxnSpLocks noGrp="1" noRot="1" noMove="1" noResize="1" noEditPoints="1" noAdjustHandles="1" noChangeArrowheads="1" noChangeShapeType="1"/>
          </p:cNvCxnSpPr>
          <p:nvPr/>
        </p:nvCxnSpPr>
        <p:spPr>
          <a:xfrm>
            <a:off x="12197115" y="343017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A688CCA4-2962-A727-3B38-BDC3940E5845}"/>
              </a:ext>
            </a:extLst>
          </p:cNvPr>
          <p:cNvCxnSpPr>
            <a:cxnSpLocks noGrp="1" noRot="1" noMove="1" noResize="1" noEditPoints="1" noAdjustHandles="1" noChangeArrowheads="1" noChangeShapeType="1"/>
          </p:cNvCxnSpPr>
          <p:nvPr userDrawn="1"/>
        </p:nvCxnSpPr>
        <p:spPr>
          <a:xfrm>
            <a:off x="12197115" y="57365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1BBE2AA8-9441-E7BC-B6A0-451AA391CB47}"/>
              </a:ext>
            </a:extLst>
          </p:cNvPr>
          <p:cNvCxnSpPr>
            <a:cxnSpLocks noGrp="1" noRot="1" noMove="1" noResize="1" noEditPoints="1" noAdjustHandles="1" noChangeArrowheads="1" noChangeShapeType="1"/>
          </p:cNvCxnSpPr>
          <p:nvPr userDrawn="1"/>
        </p:nvCxnSpPr>
        <p:spPr>
          <a:xfrm>
            <a:off x="12197115" y="228756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1B18E397-6FD0-9B3C-688F-F2C67A9FABBC}"/>
              </a:ext>
            </a:extLst>
          </p:cNvPr>
          <p:cNvCxnSpPr>
            <a:cxnSpLocks noGrp="1" noRot="1" noMove="1" noResize="1" noEditPoints="1" noAdjustHandles="1" noChangeArrowheads="1" noChangeShapeType="1"/>
          </p:cNvCxnSpPr>
          <p:nvPr userDrawn="1"/>
        </p:nvCxnSpPr>
        <p:spPr>
          <a:xfrm>
            <a:off x="12197115" y="285886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1862665E-CFAC-9548-1A58-2BD33B21224F}"/>
              </a:ext>
            </a:extLst>
          </p:cNvPr>
          <p:cNvCxnSpPr>
            <a:cxnSpLocks noGrp="1" noRot="1" noMove="1" noResize="1" noEditPoints="1" noAdjustHandles="1" noChangeArrowheads="1" noChangeShapeType="1"/>
          </p:cNvCxnSpPr>
          <p:nvPr userDrawn="1"/>
        </p:nvCxnSpPr>
        <p:spPr>
          <a:xfrm>
            <a:off x="12197115" y="400147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6319C9D3-455C-615C-BD77-229975E30E34}"/>
              </a:ext>
            </a:extLst>
          </p:cNvPr>
          <p:cNvCxnSpPr>
            <a:cxnSpLocks noGrp="1" noRot="1" noMove="1" noResize="1" noEditPoints="1" noAdjustHandles="1" noChangeArrowheads="1" noChangeShapeType="1"/>
          </p:cNvCxnSpPr>
          <p:nvPr userDrawn="1"/>
        </p:nvCxnSpPr>
        <p:spPr>
          <a:xfrm>
            <a:off x="12197115" y="457278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9E74C1CF-6F5B-4BED-158C-512657B59222}"/>
              </a:ext>
            </a:extLst>
          </p:cNvPr>
          <p:cNvCxnSpPr>
            <a:cxnSpLocks noGrp="1" noRot="1" noMove="1" noResize="1" noEditPoints="1" noAdjustHandles="1" noChangeArrowheads="1" noChangeShapeType="1"/>
          </p:cNvCxnSpPr>
          <p:nvPr userDrawn="1"/>
        </p:nvCxnSpPr>
        <p:spPr>
          <a:xfrm>
            <a:off x="12197115" y="5144085"/>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EC4116B8-2E28-AD68-51F4-648578707AE4}"/>
              </a:ext>
            </a:extLst>
          </p:cNvPr>
          <p:cNvCxnSpPr>
            <a:cxnSpLocks noGrp="1" noRot="1" noMove="1" noResize="1" noEditPoints="1" noAdjustHandles="1" noChangeArrowheads="1" noChangeShapeType="1"/>
          </p:cNvCxnSpPr>
          <p:nvPr userDrawn="1"/>
        </p:nvCxnSpPr>
        <p:spPr>
          <a:xfrm>
            <a:off x="12197115" y="5715389"/>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2495FD07-60A8-B3DD-EE84-80C8A5D67E56}"/>
              </a:ext>
            </a:extLst>
          </p:cNvPr>
          <p:cNvCxnSpPr>
            <a:cxnSpLocks noGrp="1" noRot="1" noMove="1" noResize="1" noEditPoints="1" noAdjustHandles="1" noChangeArrowheads="1" noChangeShapeType="1"/>
          </p:cNvCxnSpPr>
          <p:nvPr userDrawn="1"/>
        </p:nvCxnSpPr>
        <p:spPr>
          <a:xfrm>
            <a:off x="12197115" y="6286693"/>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ADA4132C-E2F9-36D8-AD52-F4DE5E3E6D7B}"/>
              </a:ext>
            </a:extLst>
          </p:cNvPr>
          <p:cNvCxnSpPr>
            <a:cxnSpLocks noGrp="1" noRot="1" noMove="1" noResize="1" noEditPoints="1" noAdjustHandles="1" noChangeArrowheads="1" noChangeShapeType="1"/>
          </p:cNvCxnSpPr>
          <p:nvPr userDrawn="1"/>
        </p:nvCxnSpPr>
        <p:spPr>
          <a:xfrm>
            <a:off x="12197115" y="6858000"/>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849B6EBD-A253-1E2B-DECE-63B521D0244B}"/>
              </a:ext>
            </a:extLst>
          </p:cNvPr>
          <p:cNvCxnSpPr>
            <a:cxnSpLocks noGrp="1" noRot="1" noMove="1" noResize="1" noEditPoints="1" noAdjustHandles="1" noChangeArrowheads="1" noChangeShapeType="1"/>
          </p:cNvCxnSpPr>
          <p:nvPr userDrawn="1"/>
        </p:nvCxnSpPr>
        <p:spPr>
          <a:xfrm>
            <a:off x="12197115" y="1144957"/>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2B6BD79E-A906-2B83-222B-C2FA32EB73AF}"/>
              </a:ext>
            </a:extLst>
          </p:cNvPr>
          <p:cNvCxnSpPr>
            <a:cxnSpLocks noGrp="1" noRot="1" noMove="1" noResize="1" noEditPoints="1" noAdjustHandles="1" noChangeArrowheads="1" noChangeShapeType="1"/>
          </p:cNvCxnSpPr>
          <p:nvPr userDrawn="1"/>
        </p:nvCxnSpPr>
        <p:spPr>
          <a:xfrm>
            <a:off x="12197115" y="1716261"/>
            <a:ext cx="91440" cy="0"/>
          </a:xfrm>
          <a:prstGeom prst="line">
            <a:avLst/>
          </a:prstGeom>
          <a:ln w="6350" cap="flat">
            <a:solidFill>
              <a:schemeClr val="tx2"/>
            </a:solidFill>
            <a:miter lim="800000"/>
          </a:ln>
        </p:spPr>
        <p:style>
          <a:lnRef idx="2">
            <a:schemeClr val="accent1"/>
          </a:lnRef>
          <a:fillRef idx="0">
            <a:schemeClr val="accent1"/>
          </a:fillRef>
          <a:effectRef idx="1">
            <a:schemeClr val="accent1"/>
          </a:effectRef>
          <a:fontRef idx="minor">
            <a:schemeClr val="tx1"/>
          </a:fontRef>
        </p:style>
      </p:cxnSp>
      <p:sp>
        <p:nvSpPr>
          <p:cNvPr id="15" name="Text Placeholder 14">
            <a:extLst>
              <a:ext uri="{FF2B5EF4-FFF2-40B4-BE49-F238E27FC236}">
                <a16:creationId xmlns:a16="http://schemas.microsoft.com/office/drawing/2014/main" id="{9552562C-0EE4-7F48-EB0A-281DAE50C1EC}"/>
              </a:ext>
            </a:extLst>
          </p:cNvPr>
          <p:cNvSpPr>
            <a:spLocks noGrp="1"/>
          </p:cNvSpPr>
          <p:nvPr>
            <p:ph type="body" idx="1"/>
          </p:nvPr>
        </p:nvSpPr>
        <p:spPr>
          <a:xfrm>
            <a:off x="380999" y="1714500"/>
            <a:ext cx="11430001" cy="40005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0204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818" r:id="rId5"/>
    <p:sldLayoutId id="2147483754" r:id="rId6"/>
    <p:sldLayoutId id="2147483755" r:id="rId7"/>
    <p:sldLayoutId id="2147483756" r:id="rId8"/>
    <p:sldLayoutId id="2147483757" r:id="rId9"/>
    <p:sldLayoutId id="2147483758" r:id="rId10"/>
    <p:sldLayoutId id="2147483759" r:id="rId11"/>
    <p:sldLayoutId id="2147483762" r:id="rId12"/>
    <p:sldLayoutId id="2147483817" r:id="rId13"/>
    <p:sldLayoutId id="2147483764" r:id="rId14"/>
    <p:sldLayoutId id="2147483819" r:id="rId15"/>
    <p:sldLayoutId id="2147483765" r:id="rId16"/>
    <p:sldLayoutId id="2147483760" r:id="rId17"/>
    <p:sldLayoutId id="2147483761" r:id="rId18"/>
    <p:sldLayoutId id="2147483768" r:id="rId19"/>
    <p:sldLayoutId id="2147483769" r:id="rId20"/>
    <p:sldLayoutId id="2147483766" r:id="rId21"/>
    <p:sldLayoutId id="2147483767" r:id="rId22"/>
    <p:sldLayoutId id="2147483772" r:id="rId23"/>
    <p:sldLayoutId id="2147483779" r:id="rId24"/>
    <p:sldLayoutId id="2147483771" r:id="rId25"/>
    <p:sldLayoutId id="2147483770" r:id="rId26"/>
    <p:sldLayoutId id="2147483773" r:id="rId27"/>
    <p:sldLayoutId id="2147483774" r:id="rId28"/>
    <p:sldLayoutId id="2147483778" r:id="rId29"/>
    <p:sldLayoutId id="2147483820" r:id="rId30"/>
    <p:sldLayoutId id="2147483775" r:id="rId31"/>
    <p:sldLayoutId id="2147483776" r:id="rId32"/>
    <p:sldLayoutId id="2147483777" r:id="rId33"/>
    <p:sldLayoutId id="2147483797" r:id="rId34"/>
    <p:sldLayoutId id="2147483798" r:id="rId35"/>
    <p:sldLayoutId id="2147483799" r:id="rId36"/>
    <p:sldLayoutId id="2147483800" r:id="rId37"/>
    <p:sldLayoutId id="2147483801" r:id="rId38"/>
    <p:sldLayoutId id="2147483802" r:id="rId39"/>
    <p:sldLayoutId id="2147483803" r:id="rId40"/>
    <p:sldLayoutId id="2147483804" r:id="rId41"/>
    <p:sldLayoutId id="2147483805" r:id="rId42"/>
    <p:sldLayoutId id="2147483806" r:id="rId43"/>
    <p:sldLayoutId id="2147483807" r:id="rId44"/>
    <p:sldLayoutId id="2147483808" r:id="rId45"/>
    <p:sldLayoutId id="2147483809" r:id="rId46"/>
    <p:sldLayoutId id="2147483816" r:id="rId47"/>
    <p:sldLayoutId id="2147483810" r:id="rId48"/>
    <p:sldLayoutId id="2147483812" r:id="rId49"/>
    <p:sldLayoutId id="2147483811" r:id="rId50"/>
    <p:sldLayoutId id="2147483813" r:id="rId51"/>
    <p:sldLayoutId id="2147483782" r:id="rId52"/>
    <p:sldLayoutId id="2147483783" r:id="rId53"/>
    <p:sldLayoutId id="2147483781" r:id="rId54"/>
    <p:sldLayoutId id="2147483821" r:id="rId55"/>
    <p:sldLayoutId id="2147483822" r:id="rId56"/>
    <p:sldLayoutId id="2147483823" r:id="rId57"/>
    <p:sldLayoutId id="2147483824" r:id="rId58"/>
    <p:sldLayoutId id="2147483825" r:id="rId59"/>
    <p:sldLayoutId id="2147483826" r:id="rId60"/>
    <p:sldLayoutId id="2147483827" r:id="rId61"/>
    <p:sldLayoutId id="2147483828" r:id="rId62"/>
    <p:sldLayoutId id="2147483829" r:id="rId63"/>
    <p:sldLayoutId id="2147483796" r:id="rId64"/>
    <p:sldLayoutId id="2147483780" r:id="rId65"/>
    <p:sldLayoutId id="2147483788" r:id="rId66"/>
    <p:sldLayoutId id="2147483786" r:id="rId67"/>
    <p:sldLayoutId id="2147483787" r:id="rId68"/>
    <p:sldLayoutId id="2147483789" r:id="rId69"/>
    <p:sldLayoutId id="2147483790" r:id="rId70"/>
    <p:sldLayoutId id="2147483791" r:id="rId71"/>
    <p:sldLayoutId id="2147483792" r:id="rId72"/>
    <p:sldLayoutId id="2147483815" r:id="rId73"/>
    <p:sldLayoutId id="2147483830" r:id="rId74"/>
  </p:sldLayoutIdLst>
  <p:hf hd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1800"/>
        </a:spcBef>
        <a:spcAft>
          <a:spcPts val="0"/>
        </a:spcAft>
        <a:buFont typeface="Arial" panose="020B0604020202020204" pitchFamily="34" charset="0"/>
        <a:buNone/>
        <a:tabLst/>
        <a:defRPr sz="1800" kern="1200">
          <a:solidFill>
            <a:schemeClr val="tx1"/>
          </a:solidFill>
          <a:latin typeface="+mn-lt"/>
          <a:ea typeface="+mn-ea"/>
          <a:cs typeface="+mn-cs"/>
        </a:defRPr>
      </a:lvl2pPr>
      <a:lvl3pPr marL="119063" indent="-119063" algn="l" defTabSz="914400" rtl="0" eaLnBrk="1" latinLnBrk="0" hangingPunct="1">
        <a:lnSpc>
          <a:spcPct val="100000"/>
        </a:lnSpc>
        <a:spcBef>
          <a:spcPts val="1800"/>
        </a:spcBef>
        <a:spcAft>
          <a:spcPts val="0"/>
        </a:spcAft>
        <a:buFont typeface="Arial" panose="020B0604020202020204" pitchFamily="34" charset="0"/>
        <a:buChar char="•"/>
        <a:tabLst/>
        <a:defRPr lang="en-US" sz="1800" kern="1200" dirty="0">
          <a:solidFill>
            <a:schemeClr val="tx1"/>
          </a:solidFill>
          <a:latin typeface="+mn-lt"/>
          <a:ea typeface="+mn-ea"/>
          <a:cs typeface="+mn-cs"/>
        </a:defRPr>
      </a:lvl3pPr>
      <a:lvl4pPr marL="274320" indent="-118872" algn="l" defTabSz="914400" rtl="0" eaLnBrk="1" latinLnBrk="0" hangingPunct="1">
        <a:lnSpc>
          <a:spcPct val="100000"/>
        </a:lnSpc>
        <a:spcBef>
          <a:spcPts val="1800"/>
        </a:spcBef>
        <a:spcAft>
          <a:spcPts val="0"/>
        </a:spcAft>
        <a:buFont typeface="Arial" panose="020B0604020202020204" pitchFamily="34" charset="0"/>
        <a:buChar char="•"/>
        <a:tabLst/>
        <a:defRPr lang="en-US" sz="1800" kern="1200" dirty="0">
          <a:solidFill>
            <a:schemeClr val="tx1"/>
          </a:solidFill>
          <a:latin typeface="+mn-lt"/>
          <a:ea typeface="+mn-ea"/>
          <a:cs typeface="+mn-cs"/>
        </a:defRPr>
      </a:lvl4pPr>
      <a:lvl5pPr marL="429768" indent="-118872" algn="l" defTabSz="914400" rtl="0" eaLnBrk="1" latinLnBrk="0" hangingPunct="1">
        <a:lnSpc>
          <a:spcPct val="100000"/>
        </a:lnSpc>
        <a:spcBef>
          <a:spcPts val="1800"/>
        </a:spcBef>
        <a:spcAft>
          <a:spcPts val="0"/>
        </a:spcAft>
        <a:buFont typeface="Arial" panose="020B0604020202020204" pitchFamily="34" charset="0"/>
        <a:buChar char="•"/>
        <a:tabLst/>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4" orient="horz" pos="3600" userDrawn="1">
          <p15:clr>
            <a:srgbClr val="F26B43"/>
          </p15:clr>
        </p15:guide>
        <p15:guide id="35" pos="240" userDrawn="1">
          <p15:clr>
            <a:srgbClr val="F26B43"/>
          </p15:clr>
        </p15:guide>
        <p15:guide id="36" pos="3840" userDrawn="1">
          <p15:clr>
            <a:srgbClr val="F26B43"/>
          </p15:clr>
        </p15:guide>
        <p15:guide id="37" orient="horz" pos="1080" userDrawn="1">
          <p15:clr>
            <a:srgbClr val="F26B43"/>
          </p15:clr>
        </p15:guide>
        <p15:guide id="38" orient="horz" pos="720" userDrawn="1">
          <p15:clr>
            <a:srgbClr val="F26B43"/>
          </p15:clr>
        </p15:guide>
        <p15:guide id="39" orient="horz" pos="168" userDrawn="1">
          <p15:clr>
            <a:srgbClr val="F26B43"/>
          </p15:clr>
        </p15:guide>
        <p15:guide id="40" pos="7440" userDrawn="1">
          <p15:clr>
            <a:srgbClr val="F26B43"/>
          </p15:clr>
        </p15:guide>
        <p15:guide id="41" pos="3744" userDrawn="1">
          <p15:clr>
            <a:srgbClr val="F26B43"/>
          </p15:clr>
        </p15:guide>
        <p15:guide id="42"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ghr.nlm.nih.gov/primer/basics/gene" TargetMode="External"/><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hyperlink" Target="https://www.fda.gov/vaccines-blood-biologics/cellular-gene-therapy-products/approved-cellular-and-gene-therapy-produc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183F-EB24-8726-2A29-B2F3525F4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F976B-ED55-03C1-6DE7-82CA33E9B3A6}"/>
              </a:ext>
            </a:extLst>
          </p:cNvPr>
          <p:cNvSpPr>
            <a:spLocks noGrp="1"/>
          </p:cNvSpPr>
          <p:nvPr>
            <p:ph type="ctrTitle"/>
          </p:nvPr>
        </p:nvSpPr>
        <p:spPr>
          <a:xfrm>
            <a:off x="163286" y="1905506"/>
            <a:ext cx="11723914" cy="1260345"/>
          </a:xfrm>
        </p:spPr>
        <p:txBody>
          <a:bodyPr/>
          <a:lstStyle/>
          <a:p>
            <a:pPr algn="ctr"/>
            <a:br>
              <a:rPr lang="en-US" dirty="0"/>
            </a:br>
            <a:r>
              <a:rPr lang="en-US" sz="3600" b="1" dirty="0"/>
              <a:t>Considerations in Gene and Cell Therapy Development </a:t>
            </a:r>
            <a:endParaRPr lang="en-US" sz="4400" b="1" dirty="0"/>
          </a:p>
        </p:txBody>
      </p:sp>
      <p:sp>
        <p:nvSpPr>
          <p:cNvPr id="4" name="Content Placeholder 3">
            <a:extLst>
              <a:ext uri="{FF2B5EF4-FFF2-40B4-BE49-F238E27FC236}">
                <a16:creationId xmlns:a16="http://schemas.microsoft.com/office/drawing/2014/main" id="{A7C3E18C-3C1A-11F5-F4AF-C4379A5DA3C1}"/>
              </a:ext>
            </a:extLst>
          </p:cNvPr>
          <p:cNvSpPr>
            <a:spLocks noGrp="1"/>
          </p:cNvSpPr>
          <p:nvPr>
            <p:ph sz="quarter" idx="11"/>
          </p:nvPr>
        </p:nvSpPr>
        <p:spPr>
          <a:xfrm>
            <a:off x="772887" y="3885597"/>
            <a:ext cx="10112828" cy="2492990"/>
          </a:xfrm>
        </p:spPr>
        <p:txBody>
          <a:bodyPr/>
          <a:lstStyle/>
          <a:p>
            <a:pPr algn="ctr"/>
            <a:r>
              <a:rPr lang="en-US" sz="2400" b="1" dirty="0"/>
              <a:t>Daniel Li, PhD</a:t>
            </a:r>
            <a:endParaRPr lang="en-US" sz="2400" dirty="0"/>
          </a:p>
          <a:p>
            <a:pPr algn="ctr"/>
            <a:r>
              <a:rPr lang="en-US" sz="2000" dirty="0"/>
              <a:t> The 8thAnnual New England Rare Disease Statistics (NERDS) Workshop</a:t>
            </a:r>
          </a:p>
          <a:p>
            <a:pPr algn="ctr"/>
            <a:r>
              <a:rPr lang="en-US" sz="2000" dirty="0"/>
              <a:t>Oct 9, 2025</a:t>
            </a:r>
          </a:p>
          <a:p>
            <a:endParaRPr lang="en-US" dirty="0"/>
          </a:p>
          <a:p>
            <a:endParaRPr lang="en-US" dirty="0"/>
          </a:p>
        </p:txBody>
      </p:sp>
    </p:spTree>
    <p:extLst>
      <p:ext uri="{BB962C8B-B14F-4D97-AF65-F5344CB8AC3E}">
        <p14:creationId xmlns:p14="http://schemas.microsoft.com/office/powerpoint/2010/main" val="117778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9499F4-51EA-FB22-1AA3-1F54117E5F3C}"/>
              </a:ext>
            </a:extLst>
          </p:cNvPr>
          <p:cNvPicPr>
            <a:picLocks noChangeAspect="1"/>
          </p:cNvPicPr>
          <p:nvPr/>
        </p:nvPicPr>
        <p:blipFill>
          <a:blip r:embed="rId3"/>
          <a:srcRect l="8241" r="12616" b="-1"/>
          <a:stretch>
            <a:fillRect/>
          </a:stretch>
        </p:blipFill>
        <p:spPr>
          <a:xfrm>
            <a:off x="6215864" y="10"/>
            <a:ext cx="5976135" cy="6857990"/>
          </a:xfrm>
          <a:prstGeom prst="rect">
            <a:avLst/>
          </a:prstGeom>
          <a:noFill/>
        </p:spPr>
      </p:pic>
      <p:sp>
        <p:nvSpPr>
          <p:cNvPr id="7" name="Title 3">
            <a:extLst>
              <a:ext uri="{FF2B5EF4-FFF2-40B4-BE49-F238E27FC236}">
                <a16:creationId xmlns:a16="http://schemas.microsoft.com/office/drawing/2014/main" id="{8983BD86-DC4F-CF7E-148D-55FDABEA59C3}"/>
              </a:ext>
            </a:extLst>
          </p:cNvPr>
          <p:cNvSpPr>
            <a:spLocks noGrp="1"/>
          </p:cNvSpPr>
          <p:nvPr>
            <p:ph idx="1"/>
          </p:nvPr>
        </p:nvSpPr>
        <p:spPr>
          <a:xfrm>
            <a:off x="380998" y="1714500"/>
            <a:ext cx="4838273" cy="3771900"/>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To bring CGT from bench table to bedside</a:t>
            </a:r>
          </a:p>
          <a:p>
            <a:pPr marL="342900" indent="-342900">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Assay, model, and design—get any one wrong, and the evidence wobbles.</a:t>
            </a:r>
          </a:p>
          <a:p>
            <a:pPr marL="342900" indent="-342900">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Collaboration across disciplines and quantitative methods drive innovation</a:t>
            </a:r>
          </a:p>
          <a:p>
            <a:pPr marL="342900" indent="-342900">
              <a:buFont typeface="Arial" panose="020B0604020202020204" pitchFamily="34" charset="0"/>
              <a:buChar char="•"/>
            </a:pPr>
            <a:endParaRPr lang="en-US" b="0" dirty="0">
              <a:latin typeface="Calibri" panose="020F0502020204030204" pitchFamily="34" charset="0"/>
              <a:ea typeface="Calibri" panose="020F0502020204030204" pitchFamily="34" charset="0"/>
              <a:cs typeface="Calibri" panose="020F0502020204030204" pitchFamily="34" charset="0"/>
            </a:endParaRPr>
          </a:p>
        </p:txBody>
      </p:sp>
      <p:sp>
        <p:nvSpPr>
          <p:cNvPr id="22" name="Footer Placeholder 4">
            <a:extLst>
              <a:ext uri="{FF2B5EF4-FFF2-40B4-BE49-F238E27FC236}">
                <a16:creationId xmlns:a16="http://schemas.microsoft.com/office/drawing/2014/main" id="{1429A1BC-D7D1-BBBB-CF72-037F6971B65F}"/>
              </a:ext>
            </a:extLst>
          </p:cNvPr>
          <p:cNvSpPr>
            <a:spLocks noGrp="1"/>
          </p:cNvSpPr>
          <p:nvPr>
            <p:ph type="ftr" sz="quarter" idx="16"/>
          </p:nvPr>
        </p:nvSpPr>
        <p:spPr>
          <a:xfrm>
            <a:off x="7087260" y="6344726"/>
            <a:ext cx="4087153" cy="123111"/>
          </a:xfrm>
        </p:spPr>
        <p:txBody>
          <a:bodyPr/>
          <a:lstStyle/>
          <a:p>
            <a:endParaRPr lang="en-US"/>
          </a:p>
        </p:txBody>
      </p:sp>
      <p:sp>
        <p:nvSpPr>
          <p:cNvPr id="6" name="Slide Number Placeholder 5">
            <a:extLst>
              <a:ext uri="{FF2B5EF4-FFF2-40B4-BE49-F238E27FC236}">
                <a16:creationId xmlns:a16="http://schemas.microsoft.com/office/drawing/2014/main" id="{B3D4B5E5-1B9D-315F-8538-0E2CC7D020DE}"/>
              </a:ext>
            </a:extLst>
          </p:cNvPr>
          <p:cNvSpPr>
            <a:spLocks noGrp="1"/>
          </p:cNvSpPr>
          <p:nvPr>
            <p:ph type="sldNum" sz="quarter" idx="17"/>
          </p:nvPr>
        </p:nvSpPr>
        <p:spPr>
          <a:xfrm>
            <a:off x="11174413" y="6344726"/>
            <a:ext cx="629531" cy="123111"/>
          </a:xfrm>
        </p:spPr>
        <p:txBody>
          <a:bodyPr wrap="square" anchor="ctr">
            <a:normAutofit/>
          </a:bodyPr>
          <a:lstStyle/>
          <a:p>
            <a:pPr>
              <a:spcAft>
                <a:spcPts val="600"/>
              </a:spcAft>
            </a:pPr>
            <a:fld id="{5857310F-B14D-411D-AE31-FBA04AFE629D}" type="slidenum">
              <a:rPr lang="en-US" smtClean="0"/>
              <a:pPr>
                <a:spcAft>
                  <a:spcPts val="600"/>
                </a:spcAft>
              </a:pPr>
              <a:t>10</a:t>
            </a:fld>
            <a:endParaRPr lang="en-US"/>
          </a:p>
        </p:txBody>
      </p:sp>
    </p:spTree>
    <p:extLst>
      <p:ext uri="{BB962C8B-B14F-4D97-AF65-F5344CB8AC3E}">
        <p14:creationId xmlns:p14="http://schemas.microsoft.com/office/powerpoint/2010/main" val="62740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8F65-90AC-D3D8-AB2D-67FB52DF86F5}"/>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Brief introduction to CGT</a:t>
            </a:r>
          </a:p>
        </p:txBody>
      </p:sp>
      <p:sp>
        <p:nvSpPr>
          <p:cNvPr id="3" name="Footer Placeholder 2">
            <a:extLst>
              <a:ext uri="{FF2B5EF4-FFF2-40B4-BE49-F238E27FC236}">
                <a16:creationId xmlns:a16="http://schemas.microsoft.com/office/drawing/2014/main" id="{9903FFD5-3469-459B-4F72-AFAA45757078}"/>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E00B3A51-6DE7-4DCB-3E8F-86BFCBB19E14}"/>
              </a:ext>
            </a:extLst>
          </p:cNvPr>
          <p:cNvSpPr>
            <a:spLocks noGrp="1"/>
          </p:cNvSpPr>
          <p:nvPr>
            <p:ph type="sldNum" sz="quarter" idx="11"/>
          </p:nvPr>
        </p:nvSpPr>
        <p:spPr/>
        <p:txBody>
          <a:bodyPr/>
          <a:lstStyle/>
          <a:p>
            <a:fld id="{5857310F-B14D-411D-AE31-FBA04AFE629D}" type="slidenum">
              <a:rPr lang="en-US" smtClean="0"/>
              <a:pPr/>
              <a:t>2</a:t>
            </a:fld>
            <a:endParaRPr lang="en-US"/>
          </a:p>
        </p:txBody>
      </p:sp>
      <p:sp>
        <p:nvSpPr>
          <p:cNvPr id="5" name="Content Placeholder 4">
            <a:extLst>
              <a:ext uri="{FF2B5EF4-FFF2-40B4-BE49-F238E27FC236}">
                <a16:creationId xmlns:a16="http://schemas.microsoft.com/office/drawing/2014/main" id="{31938DD3-DF4E-A75E-590A-CD8DDBCD98A3}"/>
              </a:ext>
            </a:extLst>
          </p:cNvPr>
          <p:cNvSpPr>
            <a:spLocks noGrp="1"/>
          </p:cNvSpPr>
          <p:nvPr>
            <p:ph sz="quarter" idx="13"/>
          </p:nvPr>
        </p:nvSpPr>
        <p:spPr>
          <a:xfrm>
            <a:off x="373944" y="1428750"/>
            <a:ext cx="6413355" cy="4000500"/>
          </a:xfrm>
        </p:spPr>
        <p:txBody>
          <a:bodyPr/>
          <a:lstStyle/>
          <a:p>
            <a:pPr marL="285750" indent="-285750">
              <a:buFont typeface="Arial" panose="020B0604020202020204" pitchFamily="34" charset="0"/>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Gene therapies: Treat diseases by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manipulating or correcting the genetic</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 material in a cell through adding a gene, editing a gene, replacing a gene or silencing a gene (Friedmann 1992; Lapteva et al. 2020) </a:t>
            </a:r>
          </a:p>
          <a:p>
            <a:pPr marL="285750" indent="-285750">
              <a:buFont typeface="Arial" panose="020B0604020202020204" pitchFamily="34" charset="0"/>
              <a:buChar char="•"/>
            </a:pP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Cell therapy: Involves infusing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various cell types,</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 including unmanipulated immune cells and stem cells, and genetically modified immune cells such as chimeric receptor antigen (CAR) T-cells (Feins et al. 2019), and stem cells or other cells to replace defective cells or harness the body’s immune system to treat diseases</a:t>
            </a:r>
          </a:p>
          <a:p>
            <a:pPr marL="285750" indent="-285750">
              <a:buFont typeface="Arial" panose="020B0604020202020204" pitchFamily="34" charset="0"/>
              <a:buChar char="•"/>
            </a:pPr>
            <a:r>
              <a:rPr lang="en-GB" b="0" dirty="0">
                <a:solidFill>
                  <a:schemeClr val="tx1"/>
                </a:solidFill>
                <a:latin typeface="Calibri" panose="020F0502020204030204" pitchFamily="34" charset="0"/>
                <a:ea typeface="Calibri" panose="020F0502020204030204" pitchFamily="34" charset="0"/>
                <a:cs typeface="Calibri" panose="020F0502020204030204" pitchFamily="34" charset="0"/>
              </a:rPr>
              <a:t>Cell therapies are considered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autologous</a:t>
            </a:r>
            <a:r>
              <a:rPr lang="en-GB" b="0" dirty="0">
                <a:solidFill>
                  <a:schemeClr val="tx1"/>
                </a:solidFill>
                <a:latin typeface="Calibri" panose="020F0502020204030204" pitchFamily="34" charset="0"/>
                <a:ea typeface="Calibri" panose="020F0502020204030204" pitchFamily="34" charset="0"/>
                <a:cs typeface="Calibri" panose="020F0502020204030204" pitchFamily="34" charset="0"/>
              </a:rPr>
              <a:t> when they use the patient’s own cells to develop the therapy, or </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allogeneic</a:t>
            </a:r>
            <a:r>
              <a:rPr lang="en-GB" b="0" dirty="0">
                <a:solidFill>
                  <a:schemeClr val="tx1"/>
                </a:solidFill>
                <a:latin typeface="Calibri" panose="020F0502020204030204" pitchFamily="34" charset="0"/>
                <a:ea typeface="Calibri" panose="020F0502020204030204" pitchFamily="34" charset="0"/>
                <a:cs typeface="Calibri" panose="020F0502020204030204" pitchFamily="34" charset="0"/>
              </a:rPr>
              <a:t> when a donor source is used. </a:t>
            </a:r>
            <a:endParaRPr lang="en-US"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4AAA529A-B36B-75AB-F641-CEA0448A6BD9}"/>
              </a:ext>
            </a:extLst>
          </p:cNvPr>
          <p:cNvPicPr>
            <a:picLocks noChangeAspect="1"/>
          </p:cNvPicPr>
          <p:nvPr/>
        </p:nvPicPr>
        <p:blipFill>
          <a:blip r:embed="rId2"/>
          <a:stretch>
            <a:fillRect/>
          </a:stretch>
        </p:blipFill>
        <p:spPr>
          <a:xfrm>
            <a:off x="7493249" y="1813288"/>
            <a:ext cx="4324807" cy="2805898"/>
          </a:xfrm>
          <a:prstGeom prst="rect">
            <a:avLst/>
          </a:prstGeom>
        </p:spPr>
      </p:pic>
      <p:sp>
        <p:nvSpPr>
          <p:cNvPr id="9" name="TextBox 8">
            <a:extLst>
              <a:ext uri="{FF2B5EF4-FFF2-40B4-BE49-F238E27FC236}">
                <a16:creationId xmlns:a16="http://schemas.microsoft.com/office/drawing/2014/main" id="{79A1976E-7F60-C294-F966-A49BACB53DE4}"/>
              </a:ext>
            </a:extLst>
          </p:cNvPr>
          <p:cNvSpPr txBox="1"/>
          <p:nvPr/>
        </p:nvSpPr>
        <p:spPr>
          <a:xfrm>
            <a:off x="7957505" y="5280620"/>
            <a:ext cx="3860551" cy="954107"/>
          </a:xfrm>
          <a:prstGeom prst="rect">
            <a:avLst/>
          </a:prstGeom>
          <a:noFill/>
        </p:spPr>
        <p:txBody>
          <a:bodyPr wrap="square">
            <a:spAutoFit/>
          </a:bodyPr>
          <a:lstStyle/>
          <a:p>
            <a:pPr marL="0" indent="0">
              <a:buNone/>
            </a:pPr>
            <a:r>
              <a:rPr lang="en-US" sz="800" b="1" dirty="0"/>
              <a:t>Ref:  </a:t>
            </a:r>
          </a:p>
          <a:p>
            <a:pPr marL="228600" indent="-228600">
              <a:buFont typeface="+mj-lt"/>
              <a:buAutoNum type="arabicPeriod"/>
            </a:pPr>
            <a:r>
              <a:rPr lang="en-US" sz="800" b="0" i="0" dirty="0">
                <a:effectLst/>
                <a:latin typeface="volta_modern_display55_roman"/>
              </a:rPr>
              <a:t>National Institutes of Health (NIH) U.S. National library of medicine. What is a gene? Available at: </a:t>
            </a:r>
            <a:r>
              <a:rPr lang="en-US" sz="800" b="0" i="0" u="none" strike="noStrike" dirty="0">
                <a:effectLst/>
                <a:latin typeface="volta_modern_display55_roman"/>
                <a:hlinkClick r:id="rId3">
                  <a:extLst>
                    <a:ext uri="{A12FA001-AC4F-418D-AE19-62706E023703}">
                      <ahyp:hlinkClr xmlns:ahyp="http://schemas.microsoft.com/office/drawing/2018/hyperlinkcolor" val="tx"/>
                    </a:ext>
                  </a:extLst>
                </a:hlinkClick>
              </a:rPr>
              <a:t>https://ghr.nlm.nih.gov/primer/basics/gene</a:t>
            </a:r>
            <a:endParaRPr lang="en-US" sz="800" b="0" i="0" u="none" strike="noStrike" dirty="0">
              <a:effectLst/>
              <a:latin typeface="volta_modern_display55_roman"/>
            </a:endParaRPr>
          </a:p>
          <a:p>
            <a:pPr marL="228600" indent="-228600">
              <a:buFont typeface="+mj-lt"/>
              <a:buAutoNum type="arabicPeriod"/>
            </a:pPr>
            <a:r>
              <a:rPr lang="en-US" sz="800" dirty="0">
                <a:latin typeface="volta_modern_display55_roman"/>
              </a:rPr>
              <a:t>Figure is extracted from </a:t>
            </a:r>
            <a:r>
              <a:rPr lang="en-US" sz="800" u="sng" dirty="0">
                <a:latin typeface="volta_modern_display55_roman"/>
              </a:rPr>
              <a:t>https://www.novartis.com/about/novartis-gene-therapies/what-cell-and-gene-therapy#:~:text=With%20cell%20therapy%2C%20cells%20are,donor%20(allogeneic%20cells)6.</a:t>
            </a:r>
            <a:endParaRPr lang="en-US" sz="800" u="sng" dirty="0"/>
          </a:p>
        </p:txBody>
      </p:sp>
    </p:spTree>
    <p:extLst>
      <p:ext uri="{BB962C8B-B14F-4D97-AF65-F5344CB8AC3E}">
        <p14:creationId xmlns:p14="http://schemas.microsoft.com/office/powerpoint/2010/main" val="258077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89A2-087B-D95A-091F-60A4C2F71CE7}"/>
              </a:ext>
            </a:extLst>
          </p:cNvPr>
          <p:cNvSpPr>
            <a:spLocks noGrp="1"/>
          </p:cNvSpPr>
          <p:nvPr>
            <p:ph type="title"/>
          </p:nvPr>
        </p:nvSpPr>
        <p:spPr>
          <a:xfrm>
            <a:off x="437753" y="246160"/>
            <a:ext cx="7414775" cy="765316"/>
          </a:xfrm>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“Looming Boom in Cell and Gene Therapy”  </a:t>
            </a:r>
          </a:p>
        </p:txBody>
      </p:sp>
      <p:sp>
        <p:nvSpPr>
          <p:cNvPr id="3" name="Content Placeholder 2">
            <a:extLst>
              <a:ext uri="{FF2B5EF4-FFF2-40B4-BE49-F238E27FC236}">
                <a16:creationId xmlns:a16="http://schemas.microsoft.com/office/drawing/2014/main" id="{E5361B7E-4D0D-53DF-86DE-7EADC933F8C1}"/>
              </a:ext>
            </a:extLst>
          </p:cNvPr>
          <p:cNvSpPr>
            <a:spLocks noGrp="1"/>
          </p:cNvSpPr>
          <p:nvPr>
            <p:ph idx="1"/>
          </p:nvPr>
        </p:nvSpPr>
        <p:spPr>
          <a:xfrm>
            <a:off x="437753" y="5617277"/>
            <a:ext cx="4656067" cy="558588"/>
          </a:xfrm>
        </p:spPr>
        <p:txBody>
          <a:bodyPr>
            <a:normAutofit/>
          </a:bodyPr>
          <a:lstStyle/>
          <a:p>
            <a:r>
              <a:rPr lang="en-US" sz="1000" u="sng" dirty="0">
                <a:solidFill>
                  <a:srgbClr val="0070C0"/>
                </a:solidFill>
              </a:rPr>
              <a:t>https://www.fda.gov/news-events/press-announcements/statement-fda-commissioner-scott-gottlieb-md-and-peter-marks-md-phd-director-center-biologics</a:t>
            </a:r>
          </a:p>
        </p:txBody>
      </p:sp>
      <p:sp>
        <p:nvSpPr>
          <p:cNvPr id="4" name="Slide Number Placeholder 3">
            <a:extLst>
              <a:ext uri="{FF2B5EF4-FFF2-40B4-BE49-F238E27FC236}">
                <a16:creationId xmlns:a16="http://schemas.microsoft.com/office/drawing/2014/main" id="{240405D5-B1E1-3FA4-4E7E-089B0F3E5CF1}"/>
              </a:ext>
            </a:extLst>
          </p:cNvPr>
          <p:cNvSpPr>
            <a:spLocks noGrp="1"/>
          </p:cNvSpPr>
          <p:nvPr>
            <p:ph type="sldNum" sz="quarter" idx="12"/>
          </p:nvPr>
        </p:nvSpPr>
        <p:spPr/>
        <p:txBody>
          <a:bodyPr/>
          <a:lstStyle/>
          <a:p>
            <a:fld id="{56781E1B-1EFF-4596-BD27-B80F91922F5B}" type="slidenum">
              <a:rPr lang="en-US" smtClean="0"/>
              <a:t>3</a:t>
            </a:fld>
            <a:endParaRPr lang="en-US"/>
          </a:p>
        </p:txBody>
      </p:sp>
      <p:pic>
        <p:nvPicPr>
          <p:cNvPr id="6" name="Picture 5">
            <a:extLst>
              <a:ext uri="{FF2B5EF4-FFF2-40B4-BE49-F238E27FC236}">
                <a16:creationId xmlns:a16="http://schemas.microsoft.com/office/drawing/2014/main" id="{85975168-ED39-ADDD-6CB6-E476C121B732}"/>
              </a:ext>
            </a:extLst>
          </p:cNvPr>
          <p:cNvPicPr>
            <a:picLocks noChangeAspect="1"/>
          </p:cNvPicPr>
          <p:nvPr/>
        </p:nvPicPr>
        <p:blipFill>
          <a:blip r:embed="rId3"/>
          <a:stretch>
            <a:fillRect/>
          </a:stretch>
        </p:blipFill>
        <p:spPr>
          <a:xfrm>
            <a:off x="191236" y="1110973"/>
            <a:ext cx="4568240" cy="4328294"/>
          </a:xfrm>
          <a:prstGeom prst="rect">
            <a:avLst/>
          </a:prstGeom>
        </p:spPr>
      </p:pic>
      <p:pic>
        <p:nvPicPr>
          <p:cNvPr id="8" name="Picture 7">
            <a:extLst>
              <a:ext uri="{FF2B5EF4-FFF2-40B4-BE49-F238E27FC236}">
                <a16:creationId xmlns:a16="http://schemas.microsoft.com/office/drawing/2014/main" id="{C1BA0754-9F25-5EB0-E237-B8BC8EFB47C4}"/>
              </a:ext>
            </a:extLst>
          </p:cNvPr>
          <p:cNvPicPr>
            <a:picLocks noChangeAspect="1"/>
          </p:cNvPicPr>
          <p:nvPr/>
        </p:nvPicPr>
        <p:blipFill>
          <a:blip r:embed="rId4"/>
          <a:stretch>
            <a:fillRect/>
          </a:stretch>
        </p:blipFill>
        <p:spPr>
          <a:xfrm>
            <a:off x="8687736" y="246160"/>
            <a:ext cx="3335995" cy="3582277"/>
          </a:xfrm>
          <a:prstGeom prst="rect">
            <a:avLst/>
          </a:prstGeom>
        </p:spPr>
      </p:pic>
      <p:pic>
        <p:nvPicPr>
          <p:cNvPr id="10" name="Picture 9">
            <a:extLst>
              <a:ext uri="{FF2B5EF4-FFF2-40B4-BE49-F238E27FC236}">
                <a16:creationId xmlns:a16="http://schemas.microsoft.com/office/drawing/2014/main" id="{C0FF0C6A-A1B7-4E01-C799-B15D47F3A13E}"/>
              </a:ext>
            </a:extLst>
          </p:cNvPr>
          <p:cNvPicPr>
            <a:picLocks noChangeAspect="1"/>
          </p:cNvPicPr>
          <p:nvPr/>
        </p:nvPicPr>
        <p:blipFill>
          <a:blip r:embed="rId5"/>
          <a:stretch>
            <a:fillRect/>
          </a:stretch>
        </p:blipFill>
        <p:spPr>
          <a:xfrm>
            <a:off x="5445071" y="1110973"/>
            <a:ext cx="3010385" cy="2858027"/>
          </a:xfrm>
          <a:prstGeom prst="rect">
            <a:avLst/>
          </a:prstGeom>
        </p:spPr>
      </p:pic>
      <p:pic>
        <p:nvPicPr>
          <p:cNvPr id="22" name="Picture 21">
            <a:extLst>
              <a:ext uri="{FF2B5EF4-FFF2-40B4-BE49-F238E27FC236}">
                <a16:creationId xmlns:a16="http://schemas.microsoft.com/office/drawing/2014/main" id="{CA4E3942-CCAF-B9DC-1A02-9E1381C34A70}"/>
              </a:ext>
            </a:extLst>
          </p:cNvPr>
          <p:cNvPicPr>
            <a:picLocks noChangeAspect="1"/>
          </p:cNvPicPr>
          <p:nvPr/>
        </p:nvPicPr>
        <p:blipFill>
          <a:blip r:embed="rId6"/>
          <a:stretch>
            <a:fillRect/>
          </a:stretch>
        </p:blipFill>
        <p:spPr>
          <a:xfrm>
            <a:off x="5621225" y="4070051"/>
            <a:ext cx="6133022" cy="1929398"/>
          </a:xfrm>
          <a:prstGeom prst="rect">
            <a:avLst/>
          </a:prstGeom>
        </p:spPr>
      </p:pic>
    </p:spTree>
    <p:extLst>
      <p:ext uri="{BB962C8B-B14F-4D97-AF65-F5344CB8AC3E}">
        <p14:creationId xmlns:p14="http://schemas.microsoft.com/office/powerpoint/2010/main" val="71393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0C6A-4925-0D23-34A1-82955608D355}"/>
              </a:ext>
            </a:extLst>
          </p:cNvPr>
          <p:cNvSpPr>
            <a:spLocks noGrp="1"/>
          </p:cNvSpPr>
          <p:nvPr>
            <p:ph type="title"/>
          </p:nvPr>
        </p:nvSpPr>
        <p:spPr>
          <a:xfrm>
            <a:off x="381000" y="285750"/>
            <a:ext cx="11430000" cy="443198"/>
          </a:xfrm>
        </p:spPr>
        <p:txBody>
          <a:bodyPr/>
          <a:lstStyle/>
          <a:p>
            <a:r>
              <a:rPr lang="en-US" sz="3200" b="1" dirty="0">
                <a:latin typeface="Calibri" panose="020F0502020204030204" pitchFamily="34" charset="0"/>
                <a:ea typeface="Calibri" panose="020F0502020204030204" pitchFamily="34" charset="0"/>
                <a:cs typeface="Calibri" panose="020F0502020204030204" pitchFamily="34" charset="0"/>
              </a:rPr>
              <a:t>More than 40 FDA Approved CGTs</a:t>
            </a:r>
          </a:p>
        </p:txBody>
      </p:sp>
      <p:sp>
        <p:nvSpPr>
          <p:cNvPr id="3" name="Footer Placeholder 2">
            <a:extLst>
              <a:ext uri="{FF2B5EF4-FFF2-40B4-BE49-F238E27FC236}">
                <a16:creationId xmlns:a16="http://schemas.microsoft.com/office/drawing/2014/main" id="{1CBAF761-7FC3-3A74-9129-87C469C0D6C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CE4D50B-E983-9A72-66BD-CF1EA3A9AC6A}"/>
              </a:ext>
            </a:extLst>
          </p:cNvPr>
          <p:cNvSpPr>
            <a:spLocks noGrp="1"/>
          </p:cNvSpPr>
          <p:nvPr>
            <p:ph type="sldNum" sz="quarter" idx="11"/>
          </p:nvPr>
        </p:nvSpPr>
        <p:spPr/>
        <p:txBody>
          <a:bodyPr/>
          <a:lstStyle/>
          <a:p>
            <a:fld id="{5857310F-B14D-411D-AE31-FBA04AFE629D}" type="slidenum">
              <a:rPr lang="en-US" smtClean="0"/>
              <a:pPr/>
              <a:t>4</a:t>
            </a:fld>
            <a:endParaRPr lang="en-US"/>
          </a:p>
        </p:txBody>
      </p:sp>
      <p:pic>
        <p:nvPicPr>
          <p:cNvPr id="6" name="Content Placeholder 4">
            <a:extLst>
              <a:ext uri="{FF2B5EF4-FFF2-40B4-BE49-F238E27FC236}">
                <a16:creationId xmlns:a16="http://schemas.microsoft.com/office/drawing/2014/main" id="{54F91C09-2D76-01C9-76BC-A1F157C04BC0}"/>
              </a:ext>
            </a:extLst>
          </p:cNvPr>
          <p:cNvPicPr>
            <a:picLocks noGrp="1" noChangeAspect="1"/>
          </p:cNvPicPr>
          <p:nvPr>
            <p:ph sz="quarter" idx="13"/>
          </p:nvPr>
        </p:nvPicPr>
        <p:blipFill>
          <a:blip r:embed="rId3"/>
          <a:srcRect l="2916" t="8024" b="11438"/>
          <a:stretch>
            <a:fillRect/>
          </a:stretch>
        </p:blipFill>
        <p:spPr>
          <a:xfrm>
            <a:off x="2815083" y="903323"/>
            <a:ext cx="5260762" cy="4309228"/>
          </a:xfrm>
          <a:prstGeom prst="rect">
            <a:avLst/>
          </a:prstGeom>
        </p:spPr>
      </p:pic>
      <p:pic>
        <p:nvPicPr>
          <p:cNvPr id="7" name="Content Placeholder 4">
            <a:extLst>
              <a:ext uri="{FF2B5EF4-FFF2-40B4-BE49-F238E27FC236}">
                <a16:creationId xmlns:a16="http://schemas.microsoft.com/office/drawing/2014/main" id="{0156DC62-6AB8-4ACC-D559-8FF628020408}"/>
              </a:ext>
            </a:extLst>
          </p:cNvPr>
          <p:cNvPicPr>
            <a:picLocks noChangeAspect="1"/>
          </p:cNvPicPr>
          <p:nvPr/>
        </p:nvPicPr>
        <p:blipFill>
          <a:blip r:embed="rId3"/>
          <a:srcRect l="3903" t="88281" r="54360" b="6536"/>
          <a:stretch>
            <a:fillRect/>
          </a:stretch>
        </p:blipFill>
        <p:spPr>
          <a:xfrm>
            <a:off x="3799879" y="5736604"/>
            <a:ext cx="3536265" cy="433747"/>
          </a:xfrm>
          <a:prstGeom prst="rect">
            <a:avLst/>
          </a:prstGeom>
        </p:spPr>
      </p:pic>
      <p:sp>
        <p:nvSpPr>
          <p:cNvPr id="8" name="TextBox 7">
            <a:extLst>
              <a:ext uri="{FF2B5EF4-FFF2-40B4-BE49-F238E27FC236}">
                <a16:creationId xmlns:a16="http://schemas.microsoft.com/office/drawing/2014/main" id="{487025D8-2B3C-416A-15E7-B4DB2FEE8013}"/>
              </a:ext>
            </a:extLst>
          </p:cNvPr>
          <p:cNvSpPr txBox="1"/>
          <p:nvPr/>
        </p:nvSpPr>
        <p:spPr>
          <a:xfrm>
            <a:off x="8270449" y="5749707"/>
            <a:ext cx="3657600" cy="507831"/>
          </a:xfrm>
          <a:prstGeom prst="rect">
            <a:avLst/>
          </a:prstGeom>
          <a:noFill/>
        </p:spPr>
        <p:txBody>
          <a:bodyPr wrap="square" rtlCol="0">
            <a:spAutoFit/>
          </a:bodyPr>
          <a:lstStyle/>
          <a:p>
            <a:pPr algn="l"/>
            <a:r>
              <a:rPr lang="en-GB" sz="900" dirty="0"/>
              <a:t>Source: </a:t>
            </a:r>
            <a:r>
              <a:rPr lang="en-GB" sz="900" dirty="0">
                <a:hlinkClick r:id="rId4">
                  <a:extLst>
                    <a:ext uri="{A12FA001-AC4F-418D-AE19-62706E023703}">
                      <ahyp:hlinkClr xmlns:ahyp="http://schemas.microsoft.com/office/drawing/2018/hyperlinkcolor" val="tx"/>
                    </a:ext>
                  </a:extLst>
                </a:hlinkClick>
              </a:rPr>
              <a:t>https://www.fda.gov/vaccines-blood-biologics/cellular-gene-therapy-products/approved-cellular-and-gene-therapy-products</a:t>
            </a:r>
            <a:r>
              <a:rPr lang="en-GB" sz="900" dirty="0"/>
              <a:t> </a:t>
            </a:r>
          </a:p>
        </p:txBody>
      </p:sp>
    </p:spTree>
    <p:extLst>
      <p:ext uri="{BB962C8B-B14F-4D97-AF65-F5344CB8AC3E}">
        <p14:creationId xmlns:p14="http://schemas.microsoft.com/office/powerpoint/2010/main" val="255609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BC1A0-F064-6EBD-8FD2-DCD4D9002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43AC0-6875-9A2D-F251-DA965C2A119B}"/>
              </a:ext>
            </a:extLst>
          </p:cNvPr>
          <p:cNvSpPr>
            <a:spLocks noGrp="1"/>
          </p:cNvSpPr>
          <p:nvPr>
            <p:ph type="title"/>
          </p:nvPr>
        </p:nvSpPr>
        <p:spPr>
          <a:xfrm>
            <a:off x="381000" y="459921"/>
            <a:ext cx="11430000" cy="443198"/>
          </a:xfrm>
        </p:spPr>
        <p:txBody>
          <a:bodyPr/>
          <a:lstStyle/>
          <a:p>
            <a:r>
              <a:rPr lang="en-US" sz="3200" b="1" dirty="0">
                <a:latin typeface="Calibri" panose="020F0502020204030204" pitchFamily="34" charset="0"/>
                <a:ea typeface="Calibri" panose="020F0502020204030204" pitchFamily="34" charset="0"/>
                <a:cs typeface="Calibri" panose="020F0502020204030204" pitchFamily="34" charset="0"/>
              </a:rPr>
              <a:t>Overview of Presentations and Common Themes</a:t>
            </a:r>
            <a:endParaRPr sz="3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568F003-67C4-65C8-28CD-B94590C54E93}"/>
              </a:ext>
            </a:extLst>
          </p:cNvPr>
          <p:cNvSpPr>
            <a:spLocks noGrp="1"/>
          </p:cNvSpPr>
          <p:nvPr>
            <p:ph idx="1"/>
          </p:nvPr>
        </p:nvSpPr>
        <p:spPr/>
        <p:txBody>
          <a:bodyPr/>
          <a:lstStyle/>
          <a:p>
            <a:endParaRPr lang="en-US" sz="2000" dirty="0">
              <a:solidFill>
                <a:schemeClr val="tx2"/>
              </a:solidFill>
            </a:endParaRPr>
          </a:p>
          <a:p>
            <a:endParaRPr sz="2000" dirty="0">
              <a:solidFill>
                <a:schemeClr val="tx2"/>
              </a:solidFill>
            </a:endParaRPr>
          </a:p>
        </p:txBody>
      </p:sp>
      <p:sp>
        <p:nvSpPr>
          <p:cNvPr id="4" name="Content Placeholder 3">
            <a:extLst>
              <a:ext uri="{FF2B5EF4-FFF2-40B4-BE49-F238E27FC236}">
                <a16:creationId xmlns:a16="http://schemas.microsoft.com/office/drawing/2014/main" id="{95F88134-7F9E-C5D6-9A2E-00DE60F03F82}"/>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80999" y="1216537"/>
            <a:ext cx="11006579" cy="4657061"/>
          </a:xfrm>
          <a:prstGeom prst="rect">
            <a:avLst/>
          </a:prstGeom>
        </p:spPr>
        <p:txBody>
          <a:bodyPr>
            <a:normAutofit fontScale="92500" lnSpcReduction="20000"/>
          </a:bodyPr>
          <a:lstStyle>
            <a:lvl1pPr marL="0" indent="0" algn="l" defTabSz="914400" rtl="0" eaLnBrk="1" latinLnBrk="0" hangingPunct="1">
              <a:lnSpc>
                <a:spcPct val="100000"/>
              </a:lnSpc>
              <a:spcBef>
                <a:spcPts val="1800"/>
              </a:spcBef>
              <a:spcAft>
                <a:spcPts val="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1800"/>
              </a:spcBef>
              <a:spcAft>
                <a:spcPts val="0"/>
              </a:spcAft>
              <a:buFont typeface="Arial" panose="020B0604020202020204" pitchFamily="34" charset="0"/>
              <a:buNone/>
              <a:tabLst/>
              <a:defRPr sz="1800" kern="1200">
                <a:solidFill>
                  <a:schemeClr val="tx1"/>
                </a:solidFill>
                <a:latin typeface="+mn-lt"/>
                <a:ea typeface="+mn-ea"/>
                <a:cs typeface="+mn-cs"/>
              </a:defRPr>
            </a:lvl2pPr>
            <a:lvl3pPr marL="119063" indent="-119063" algn="l" defTabSz="914400" rtl="0" eaLnBrk="1" latinLnBrk="0" hangingPunct="1">
              <a:lnSpc>
                <a:spcPct val="100000"/>
              </a:lnSpc>
              <a:spcBef>
                <a:spcPts val="1800"/>
              </a:spcBef>
              <a:spcAft>
                <a:spcPts val="0"/>
              </a:spcAft>
              <a:buFont typeface="Arial" panose="020B0604020202020204" pitchFamily="34" charset="0"/>
              <a:buChar char="•"/>
              <a:tabLst/>
              <a:defRPr lang="en-US" sz="1800" kern="1200" dirty="0">
                <a:solidFill>
                  <a:schemeClr val="tx1"/>
                </a:solidFill>
                <a:latin typeface="+mn-lt"/>
                <a:ea typeface="+mn-ea"/>
                <a:cs typeface="+mn-cs"/>
              </a:defRPr>
            </a:lvl3pPr>
            <a:lvl4pPr marL="274320" indent="-118872" algn="l" defTabSz="914400" rtl="0" eaLnBrk="1" latinLnBrk="0" hangingPunct="1">
              <a:lnSpc>
                <a:spcPct val="100000"/>
              </a:lnSpc>
              <a:spcBef>
                <a:spcPts val="1800"/>
              </a:spcBef>
              <a:spcAft>
                <a:spcPts val="0"/>
              </a:spcAft>
              <a:buFont typeface="Arial" panose="020B0604020202020204" pitchFamily="34" charset="0"/>
              <a:buChar char="•"/>
              <a:tabLst/>
              <a:defRPr lang="en-US" sz="1800" kern="1200" dirty="0">
                <a:solidFill>
                  <a:schemeClr val="tx1"/>
                </a:solidFill>
                <a:latin typeface="+mn-lt"/>
                <a:ea typeface="+mn-ea"/>
                <a:cs typeface="+mn-cs"/>
              </a:defRPr>
            </a:lvl4pPr>
            <a:lvl5pPr marL="429768" indent="-118872" algn="l" defTabSz="914400" rtl="0" eaLnBrk="1" latinLnBrk="0" hangingPunct="1">
              <a:lnSpc>
                <a:spcPct val="100000"/>
              </a:lnSpc>
              <a:spcBef>
                <a:spcPts val="1800"/>
              </a:spcBef>
              <a:spcAft>
                <a:spcPts val="0"/>
              </a:spcAft>
              <a:buFont typeface="Arial" panose="020B0604020202020204" pitchFamily="34" charset="0"/>
              <a:buChar char="•"/>
              <a:tabLst/>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500"/>
              </a:spcBef>
            </a:pPr>
            <a:r>
              <a:rPr lang="en-US" sz="2200" dirty="0">
                <a:latin typeface="Calibri" panose="020F0502020204030204" pitchFamily="34" charset="0"/>
                <a:ea typeface="Calibri" panose="020F0502020204030204" pitchFamily="34" charset="0"/>
                <a:cs typeface="Calibri" panose="020F0502020204030204" pitchFamily="34" charset="0"/>
              </a:rPr>
              <a:t>Gene Therapy Trial Design -</a:t>
            </a:r>
            <a:r>
              <a:rPr lang="en-US" sz="2200" b="0" dirty="0">
                <a:solidFill>
                  <a:schemeClr val="tx2"/>
                </a:solidFill>
                <a:latin typeface="Calibri" panose="020F0502020204030204" pitchFamily="34" charset="0"/>
                <a:ea typeface="Calibri" panose="020F0502020204030204" pitchFamily="34" charset="0"/>
                <a:cs typeface="Calibri" panose="020F0502020204030204" pitchFamily="34" charset="0"/>
              </a:rPr>
              <a:t> Yang Song</a:t>
            </a:r>
            <a:endParaRPr lang="en-US" sz="2200" dirty="0">
              <a:latin typeface="Calibri" panose="020F0502020204030204" pitchFamily="34" charset="0"/>
              <a:ea typeface="Calibri" panose="020F0502020204030204" pitchFamily="34" charset="0"/>
              <a:cs typeface="Calibri" panose="020F0502020204030204" pitchFamily="34" charset="0"/>
            </a:endParaRPr>
          </a:p>
          <a:p>
            <a:pPr lvl="1"/>
            <a:r>
              <a:rPr lang="en-US" sz="2200" dirty="0">
                <a:latin typeface="Calibri" panose="020F0502020204030204" pitchFamily="34" charset="0"/>
                <a:ea typeface="Calibri" panose="020F0502020204030204" pitchFamily="34" charset="0"/>
                <a:cs typeface="Calibri" panose="020F0502020204030204" pitchFamily="34" charset="0"/>
              </a:rPr>
              <a:t>Single arm confirmatory trials address challenges in gene therapy development with limited patient samples.</a:t>
            </a:r>
          </a:p>
          <a:p>
            <a:pPr>
              <a:spcBef>
                <a:spcPts val="2500"/>
              </a:spcBef>
            </a:pPr>
            <a:r>
              <a:rPr lang="en-US" sz="2200" dirty="0">
                <a:latin typeface="Calibri" panose="020F0502020204030204" pitchFamily="34" charset="0"/>
                <a:ea typeface="Calibri" panose="020F0502020204030204" pitchFamily="34" charset="0"/>
                <a:cs typeface="Calibri" panose="020F0502020204030204" pitchFamily="34" charset="0"/>
              </a:rPr>
              <a:t>Modifier-Directed Therapeutics </a:t>
            </a:r>
            <a:r>
              <a:rPr lang="en-US" sz="2200" b="0" dirty="0">
                <a:solidFill>
                  <a:schemeClr val="tx2"/>
                </a:solidFill>
                <a:latin typeface="Calibri" panose="020F0502020204030204" pitchFamily="34" charset="0"/>
                <a:ea typeface="Calibri" panose="020F0502020204030204" pitchFamily="34" charset="0"/>
                <a:cs typeface="Calibri" panose="020F0502020204030204" pitchFamily="34" charset="0"/>
              </a:rPr>
              <a:t>– Lisa J. Strug</a:t>
            </a:r>
            <a:endParaRPr lang="en-US" sz="2200" dirty="0">
              <a:latin typeface="Calibri" panose="020F0502020204030204" pitchFamily="34" charset="0"/>
              <a:ea typeface="Calibri" panose="020F0502020204030204" pitchFamily="34" charset="0"/>
              <a:cs typeface="Calibri" panose="020F0502020204030204" pitchFamily="34" charset="0"/>
            </a:endParaRPr>
          </a:p>
          <a:p>
            <a:pPr lvl="1"/>
            <a:r>
              <a:rPr lang="en-US" sz="2200" dirty="0">
                <a:latin typeface="Calibri" panose="020F0502020204030204" pitchFamily="34" charset="0"/>
                <a:ea typeface="Calibri" panose="020F0502020204030204" pitchFamily="34" charset="0"/>
                <a:cs typeface="Calibri" panose="020F0502020204030204" pitchFamily="34" charset="0"/>
              </a:rPr>
              <a:t>Targeting specific genetic modifiers like SLC26A9 advances treatment strategies for cystic fibrosis patients.</a:t>
            </a:r>
          </a:p>
          <a:p>
            <a:pPr>
              <a:spcBef>
                <a:spcPts val="2500"/>
              </a:spcBef>
            </a:pPr>
            <a:r>
              <a:rPr lang="en-US" sz="2200" dirty="0">
                <a:latin typeface="Calibri" panose="020F0502020204030204" pitchFamily="34" charset="0"/>
                <a:ea typeface="Calibri" panose="020F0502020204030204" pitchFamily="34" charset="0"/>
                <a:cs typeface="Calibri" panose="020F0502020204030204" pitchFamily="34" charset="0"/>
              </a:rPr>
              <a:t>Companion Diagnostic Assays </a:t>
            </a:r>
            <a:r>
              <a:rPr lang="en-US" sz="2200" b="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2200" b="0" dirty="0" err="1">
                <a:solidFill>
                  <a:schemeClr val="tx2"/>
                </a:solidFill>
                <a:latin typeface="Calibri" panose="020F0502020204030204" pitchFamily="34" charset="0"/>
                <a:ea typeface="Calibri" panose="020F0502020204030204" pitchFamily="34" charset="0"/>
                <a:cs typeface="Calibri" panose="020F0502020204030204" pitchFamily="34" charset="0"/>
              </a:rPr>
              <a:t>Shuguang</a:t>
            </a:r>
            <a:r>
              <a:rPr lang="en-US" sz="2200" b="0" dirty="0">
                <a:solidFill>
                  <a:schemeClr val="tx2"/>
                </a:solidFill>
                <a:latin typeface="Calibri" panose="020F0502020204030204" pitchFamily="34" charset="0"/>
                <a:ea typeface="Calibri" panose="020F0502020204030204" pitchFamily="34" charset="0"/>
                <a:cs typeface="Calibri" panose="020F0502020204030204" pitchFamily="34" charset="0"/>
              </a:rPr>
              <a:t> Huang</a:t>
            </a:r>
            <a:endParaRPr lang="en-US" sz="2200" dirty="0">
              <a:latin typeface="Calibri" panose="020F0502020204030204" pitchFamily="34" charset="0"/>
              <a:ea typeface="Calibri" panose="020F0502020204030204" pitchFamily="34" charset="0"/>
              <a:cs typeface="Calibri" panose="020F0502020204030204" pitchFamily="34" charset="0"/>
            </a:endParaRPr>
          </a:p>
          <a:p>
            <a:pPr lvl="1"/>
            <a:r>
              <a:rPr lang="en-US" sz="2200" dirty="0">
                <a:latin typeface="Calibri" panose="020F0502020204030204" pitchFamily="34" charset="0"/>
                <a:ea typeface="Calibri" panose="020F0502020204030204" pitchFamily="34" charset="0"/>
                <a:cs typeface="Calibri" panose="020F0502020204030204" pitchFamily="34" charset="0"/>
              </a:rPr>
              <a:t>ADA assays function as companion diagnostics to improve personalized treatment in gene therapy.</a:t>
            </a:r>
          </a:p>
          <a:p>
            <a:r>
              <a:rPr lang="en-US" sz="2200" dirty="0">
                <a:latin typeface="Calibri" panose="020F0502020204030204" pitchFamily="34" charset="0"/>
                <a:ea typeface="Calibri" panose="020F0502020204030204" pitchFamily="34" charset="0"/>
                <a:cs typeface="Calibri" panose="020F0502020204030204" pitchFamily="34" charset="0"/>
              </a:rPr>
              <a:t>Model-Informed Drug Development </a:t>
            </a:r>
            <a:r>
              <a:rPr lang="en-US" sz="2200" b="0" dirty="0">
                <a:solidFill>
                  <a:schemeClr val="tx2"/>
                </a:solidFill>
                <a:latin typeface="Calibri" panose="020F0502020204030204" pitchFamily="34" charset="0"/>
                <a:ea typeface="Calibri" panose="020F0502020204030204" pitchFamily="34" charset="0"/>
                <a:cs typeface="Calibri" panose="020F0502020204030204" pitchFamily="34" charset="0"/>
              </a:rPr>
              <a:t>– Avery McIntosh</a:t>
            </a:r>
            <a:endParaRPr lang="en-US" sz="2200" dirty="0">
              <a:latin typeface="Calibri" panose="020F0502020204030204" pitchFamily="34" charset="0"/>
              <a:ea typeface="Calibri" panose="020F0502020204030204" pitchFamily="34" charset="0"/>
              <a:cs typeface="Calibri" panose="020F0502020204030204" pitchFamily="34" charset="0"/>
            </a:endParaRPr>
          </a:p>
          <a:p>
            <a:pPr lvl="1"/>
            <a:r>
              <a:rPr lang="en-US" sz="2200" dirty="0">
                <a:latin typeface="Calibri" panose="020F0502020204030204" pitchFamily="34" charset="0"/>
                <a:ea typeface="Calibri" panose="020F0502020204030204" pitchFamily="34" charset="0"/>
                <a:cs typeface="Calibri" panose="020F0502020204030204" pitchFamily="34" charset="0"/>
              </a:rPr>
              <a:t>Statistical models guide drug development for cell and gene therapies ensuring robust assumptions and design.</a:t>
            </a:r>
          </a:p>
          <a:p>
            <a:pPr lvl="1"/>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80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7A65A-9F68-F7DA-1989-87E07FB43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2CCEF-397C-1E4C-AD61-3B266709D42F}"/>
              </a:ext>
            </a:extLst>
          </p:cNvPr>
          <p:cNvSpPr>
            <a:spLocks noGrp="1"/>
          </p:cNvSpPr>
          <p:nvPr>
            <p:ph type="title"/>
          </p:nvPr>
        </p:nvSpPr>
        <p:spPr>
          <a:xfrm>
            <a:off x="381000" y="390163"/>
            <a:ext cx="11430000" cy="443198"/>
          </a:xfrm>
        </p:spPr>
        <p:txBody>
          <a:bodyPr/>
          <a:lstStyle/>
          <a:p>
            <a:r>
              <a:rPr lang="en-US" sz="3200" b="1" dirty="0">
                <a:latin typeface="Calibri" panose="020F0502020204030204" pitchFamily="34" charset="0"/>
                <a:ea typeface="Calibri" panose="020F0502020204030204" pitchFamily="34" charset="0"/>
                <a:cs typeface="Calibri" panose="020F0502020204030204" pitchFamily="34" charset="0"/>
              </a:rPr>
              <a:t>Single‑Arm Confirmatory Trial Design for Gene Therapy</a:t>
            </a:r>
          </a:p>
        </p:txBody>
      </p:sp>
      <p:sp>
        <p:nvSpPr>
          <p:cNvPr id="3" name="Footer Placeholder 2">
            <a:extLst>
              <a:ext uri="{FF2B5EF4-FFF2-40B4-BE49-F238E27FC236}">
                <a16:creationId xmlns:a16="http://schemas.microsoft.com/office/drawing/2014/main" id="{DBBD496A-B317-0CDB-9291-44A6A0B2FAF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499371D-F056-92ED-D09F-E51C4734ABA1}"/>
              </a:ext>
            </a:extLst>
          </p:cNvPr>
          <p:cNvSpPr>
            <a:spLocks noGrp="1"/>
          </p:cNvSpPr>
          <p:nvPr>
            <p:ph type="sldNum" sz="quarter" idx="11"/>
          </p:nvPr>
        </p:nvSpPr>
        <p:spPr/>
        <p:txBody>
          <a:bodyPr/>
          <a:lstStyle/>
          <a:p>
            <a:fld id="{5857310F-B14D-411D-AE31-FBA04AFE629D}" type="slidenum">
              <a:rPr lang="en-US" smtClean="0"/>
              <a:pPr/>
              <a:t>6</a:t>
            </a:fld>
            <a:endParaRPr lang="en-US"/>
          </a:p>
        </p:txBody>
      </p:sp>
      <p:sp>
        <p:nvSpPr>
          <p:cNvPr id="5" name="Content Placeholder 4">
            <a:extLst>
              <a:ext uri="{FF2B5EF4-FFF2-40B4-BE49-F238E27FC236}">
                <a16:creationId xmlns:a16="http://schemas.microsoft.com/office/drawing/2014/main" id="{5E26A88D-12B7-052A-09F6-5EEC84DF9ADB}"/>
              </a:ext>
            </a:extLst>
          </p:cNvPr>
          <p:cNvSpPr>
            <a:spLocks noGrp="1"/>
          </p:cNvSpPr>
          <p:nvPr>
            <p:ph sz="quarter" idx="13"/>
          </p:nvPr>
        </p:nvSpPr>
        <p:spPr>
          <a:xfrm>
            <a:off x="381000" y="1424313"/>
            <a:ext cx="11265568" cy="4329461"/>
          </a:xfrm>
        </p:spPr>
        <p:txBody>
          <a:bodyPr/>
          <a:lstStyle/>
          <a:p>
            <a:pPr>
              <a:spcBef>
                <a:spcPts val="2500"/>
              </a:spcBef>
            </a:pPr>
            <a:r>
              <a:rPr lang="en-US" dirty="0"/>
              <a:t>Single-Arm Trial Necessity</a:t>
            </a:r>
          </a:p>
          <a:p>
            <a:pPr lvl="1"/>
            <a:r>
              <a:rPr lang="en-US" dirty="0"/>
              <a:t>Single-arm trials are crucial for gene therapies due to rare patients and ethical issues with placebo use.</a:t>
            </a:r>
          </a:p>
          <a:p>
            <a:pPr>
              <a:spcBef>
                <a:spcPts val="2500"/>
              </a:spcBef>
            </a:pPr>
            <a:r>
              <a:rPr lang="en-US" dirty="0"/>
              <a:t>Statistical Rigor Challenges</a:t>
            </a:r>
          </a:p>
          <a:p>
            <a:pPr lvl="1"/>
            <a:r>
              <a:rPr lang="en-US" dirty="0"/>
              <a:t>Maintaining statistical rigor and Type I error control is challenging with small samples and open-label designs.</a:t>
            </a:r>
          </a:p>
          <a:p>
            <a:pPr>
              <a:spcBef>
                <a:spcPts val="2500"/>
              </a:spcBef>
            </a:pPr>
            <a:r>
              <a:rPr lang="en-US" dirty="0"/>
              <a:t>Use of Natural History Data</a:t>
            </a:r>
          </a:p>
          <a:p>
            <a:pPr lvl="1"/>
            <a:r>
              <a:rPr lang="en-US" dirty="0"/>
              <a:t>Robust natural history data serves as an external control benchmark in single-arm confirmatory trials.</a:t>
            </a:r>
          </a:p>
          <a:p>
            <a:pPr lvl="1"/>
            <a:r>
              <a:rPr lang="en-US" b="1" dirty="0">
                <a:solidFill>
                  <a:schemeClr val="accent1"/>
                </a:solidFill>
              </a:rPr>
              <a:t>Level of evidence </a:t>
            </a:r>
          </a:p>
          <a:p>
            <a:pPr lvl="1"/>
            <a:r>
              <a:rPr lang="en-US" dirty="0"/>
              <a:t>What standards of evidence should apply in ultra rare diseases?</a:t>
            </a:r>
          </a:p>
          <a:p>
            <a:pPr lvl="1"/>
            <a:endParaRPr lang="en-US" dirty="0"/>
          </a:p>
          <a:p>
            <a:pPr lvl="1"/>
            <a:endParaRPr lang="en-US" dirty="0"/>
          </a:p>
          <a:p>
            <a:pPr lvl="1"/>
            <a:endParaRPr lang="en-US" dirty="0"/>
          </a:p>
          <a:p>
            <a:pPr lvl="1"/>
            <a:endParaRPr lang="en-US" dirty="0"/>
          </a:p>
          <a:p>
            <a:pPr lvl="3" indent="0">
              <a:buNone/>
            </a:pPr>
            <a:endParaRPr lang="en-US" dirty="0">
              <a:solidFill>
                <a:schemeClr val="tx2"/>
              </a:solidFill>
            </a:endParaRPr>
          </a:p>
        </p:txBody>
      </p:sp>
    </p:spTree>
    <p:extLst>
      <p:ext uri="{BB962C8B-B14F-4D97-AF65-F5344CB8AC3E}">
        <p14:creationId xmlns:p14="http://schemas.microsoft.com/office/powerpoint/2010/main" val="163713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905E4-6A55-BCC9-A387-8C7810E69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3770C-F9CA-A925-C98A-F1FF95F77F0A}"/>
              </a:ext>
            </a:extLst>
          </p:cNvPr>
          <p:cNvSpPr>
            <a:spLocks noGrp="1"/>
          </p:cNvSpPr>
          <p:nvPr>
            <p:ph type="title"/>
          </p:nvPr>
        </p:nvSpPr>
        <p:spPr>
          <a:xfrm>
            <a:off x="381000" y="466253"/>
            <a:ext cx="11430000" cy="443198"/>
          </a:xfrm>
        </p:spPr>
        <p:txBody>
          <a:bodyPr/>
          <a:lstStyle/>
          <a:p>
            <a:r>
              <a:rPr lang="en-US" sz="3200" b="1" dirty="0">
                <a:latin typeface="Calibri" panose="020F0502020204030204" pitchFamily="34" charset="0"/>
                <a:ea typeface="Calibri" panose="020F0502020204030204" pitchFamily="34" charset="0"/>
                <a:cs typeface="Calibri" panose="020F0502020204030204" pitchFamily="34" charset="0"/>
              </a:rPr>
              <a:t>Modifier-directed Therapeutics in Cystic Fibrosis: Targeting SLC26A9</a:t>
            </a:r>
          </a:p>
        </p:txBody>
      </p:sp>
      <p:sp>
        <p:nvSpPr>
          <p:cNvPr id="3" name="Footer Placeholder 2">
            <a:extLst>
              <a:ext uri="{FF2B5EF4-FFF2-40B4-BE49-F238E27FC236}">
                <a16:creationId xmlns:a16="http://schemas.microsoft.com/office/drawing/2014/main" id="{C35D0FDB-1CE7-CB44-60E8-616E6B840AA1}"/>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368EFBB5-BD77-E7C7-B473-1BE8DB29B120}"/>
              </a:ext>
            </a:extLst>
          </p:cNvPr>
          <p:cNvSpPr>
            <a:spLocks noGrp="1"/>
          </p:cNvSpPr>
          <p:nvPr>
            <p:ph type="sldNum" sz="quarter" idx="11"/>
          </p:nvPr>
        </p:nvSpPr>
        <p:spPr/>
        <p:txBody>
          <a:bodyPr/>
          <a:lstStyle/>
          <a:p>
            <a:fld id="{5857310F-B14D-411D-AE31-FBA04AFE629D}" type="slidenum">
              <a:rPr lang="en-US" smtClean="0"/>
              <a:pPr/>
              <a:t>7</a:t>
            </a:fld>
            <a:endParaRPr lang="en-US"/>
          </a:p>
        </p:txBody>
      </p:sp>
      <p:sp>
        <p:nvSpPr>
          <p:cNvPr id="5" name="Content Placeholder 4">
            <a:extLst>
              <a:ext uri="{FF2B5EF4-FFF2-40B4-BE49-F238E27FC236}">
                <a16:creationId xmlns:a16="http://schemas.microsoft.com/office/drawing/2014/main" id="{CEB568CA-167C-09DF-B9AE-0CDAE4AB31D6}"/>
              </a:ext>
            </a:extLst>
          </p:cNvPr>
          <p:cNvSpPr>
            <a:spLocks noGrp="1"/>
          </p:cNvSpPr>
          <p:nvPr>
            <p:ph sz="quarter" idx="13"/>
          </p:nvPr>
        </p:nvSpPr>
        <p:spPr>
          <a:xfrm>
            <a:off x="381000" y="1462358"/>
            <a:ext cx="11430000" cy="4329461"/>
          </a:xfrm>
        </p:spPr>
        <p:txBody>
          <a:bodyPr/>
          <a:lstStyle/>
          <a:p>
            <a:pPr>
              <a:spcBef>
                <a:spcPts val="2500"/>
              </a:spcBef>
            </a:pPr>
            <a:r>
              <a:rPr lang="en-US" dirty="0"/>
              <a:t>Role of SLC26A9 in CF</a:t>
            </a:r>
          </a:p>
          <a:p>
            <a:pPr lvl="1"/>
            <a:r>
              <a:rPr lang="en-US" dirty="0"/>
              <a:t>SLC26A9 acts as a genetic modifier influencing CFTR function and cystic fibrosis disease severity.</a:t>
            </a:r>
          </a:p>
          <a:p>
            <a:pPr>
              <a:spcBef>
                <a:spcPts val="2500"/>
              </a:spcBef>
            </a:pPr>
            <a:r>
              <a:rPr lang="en-US" dirty="0"/>
              <a:t>Genetic Discovery Methods</a:t>
            </a:r>
          </a:p>
          <a:p>
            <a:pPr lvl="1"/>
            <a:r>
              <a:rPr lang="en-US" dirty="0"/>
              <a:t>GWAS and </a:t>
            </a:r>
            <a:r>
              <a:rPr lang="en-US" dirty="0" err="1"/>
              <a:t>eQTL</a:t>
            </a:r>
            <a:r>
              <a:rPr lang="en-US" dirty="0"/>
              <a:t> studies identify therapeutic targets by uncovering genetic factors linked to disease.</a:t>
            </a:r>
          </a:p>
          <a:p>
            <a:pPr>
              <a:spcBef>
                <a:spcPts val="2500"/>
              </a:spcBef>
            </a:pPr>
            <a:r>
              <a:rPr lang="en-US" dirty="0"/>
              <a:t>Drug Screening and Validation</a:t>
            </a:r>
          </a:p>
          <a:p>
            <a:pPr lvl="1"/>
            <a:r>
              <a:rPr lang="en-US" dirty="0"/>
              <a:t>Compound screening identifies candidate agonists with validated biological activity for therapy development.</a:t>
            </a:r>
          </a:p>
          <a:p>
            <a:pPr>
              <a:spcBef>
                <a:spcPts val="2500"/>
              </a:spcBef>
            </a:pPr>
            <a:r>
              <a:rPr lang="en-US" dirty="0"/>
              <a:t>Data Integration for Therapy</a:t>
            </a:r>
          </a:p>
          <a:p>
            <a:pPr lvl="1"/>
            <a:r>
              <a:rPr lang="en-US" dirty="0"/>
              <a:t>Combining genetic, functional, and pharmacological data advances modifier-directed therapies for CF.</a:t>
            </a:r>
          </a:p>
        </p:txBody>
      </p:sp>
    </p:spTree>
    <p:extLst>
      <p:ext uri="{BB962C8B-B14F-4D97-AF65-F5344CB8AC3E}">
        <p14:creationId xmlns:p14="http://schemas.microsoft.com/office/powerpoint/2010/main" val="188442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A4BF1-48A0-AA7A-C8D9-B3B89C647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646F5-9710-0A70-A402-AFBF8DF3D07D}"/>
              </a:ext>
            </a:extLst>
          </p:cNvPr>
          <p:cNvSpPr>
            <a:spLocks noGrp="1"/>
          </p:cNvSpPr>
          <p:nvPr>
            <p:ph type="title"/>
          </p:nvPr>
        </p:nvSpPr>
        <p:spPr>
          <a:xfrm>
            <a:off x="381000" y="466253"/>
            <a:ext cx="11430000" cy="443198"/>
          </a:xfrm>
        </p:spPr>
        <p:txBody>
          <a:bodyPr/>
          <a:lstStyle/>
          <a:p>
            <a:r>
              <a:rPr lang="en-US" sz="3200" b="1" dirty="0">
                <a:latin typeface="Calibri" panose="020F0502020204030204" pitchFamily="34" charset="0"/>
                <a:ea typeface="Calibri" panose="020F0502020204030204" pitchFamily="34" charset="0"/>
                <a:cs typeface="Calibri" panose="020F0502020204030204" pitchFamily="34" charset="0"/>
              </a:rPr>
              <a:t>ADA Assay as Companion Diagnostic (</a:t>
            </a:r>
            <a:r>
              <a:rPr lang="en-US" sz="3200" b="1" dirty="0" err="1">
                <a:latin typeface="Calibri" panose="020F0502020204030204" pitchFamily="34" charset="0"/>
                <a:ea typeface="Calibri" panose="020F0502020204030204" pitchFamily="34" charset="0"/>
                <a:cs typeface="Calibri" panose="020F0502020204030204" pitchFamily="34" charset="0"/>
              </a:rPr>
              <a:t>CDx</a:t>
            </a:r>
            <a:r>
              <a:rPr lang="en-US" sz="3200" b="1" dirty="0">
                <a:latin typeface="Calibri" panose="020F0502020204030204" pitchFamily="34" charset="0"/>
                <a:ea typeface="Calibri" panose="020F0502020204030204" pitchFamily="34" charset="0"/>
                <a:cs typeface="Calibri" panose="020F0502020204030204" pitchFamily="34" charset="0"/>
              </a:rPr>
              <a:t>)</a:t>
            </a:r>
          </a:p>
        </p:txBody>
      </p:sp>
      <p:sp>
        <p:nvSpPr>
          <p:cNvPr id="3" name="Footer Placeholder 2">
            <a:extLst>
              <a:ext uri="{FF2B5EF4-FFF2-40B4-BE49-F238E27FC236}">
                <a16:creationId xmlns:a16="http://schemas.microsoft.com/office/drawing/2014/main" id="{C0FE226E-BED1-ABF8-254C-06211639EAD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219D493D-9258-A0B9-0217-6CF7E444A464}"/>
              </a:ext>
            </a:extLst>
          </p:cNvPr>
          <p:cNvSpPr>
            <a:spLocks noGrp="1"/>
          </p:cNvSpPr>
          <p:nvPr>
            <p:ph type="sldNum" sz="quarter" idx="11"/>
          </p:nvPr>
        </p:nvSpPr>
        <p:spPr/>
        <p:txBody>
          <a:bodyPr/>
          <a:lstStyle/>
          <a:p>
            <a:fld id="{5857310F-B14D-411D-AE31-FBA04AFE629D}" type="slidenum">
              <a:rPr lang="en-US" smtClean="0"/>
              <a:pPr/>
              <a:t>8</a:t>
            </a:fld>
            <a:endParaRPr lang="en-US"/>
          </a:p>
        </p:txBody>
      </p:sp>
      <p:sp>
        <p:nvSpPr>
          <p:cNvPr id="5" name="Content Placeholder 4">
            <a:extLst>
              <a:ext uri="{FF2B5EF4-FFF2-40B4-BE49-F238E27FC236}">
                <a16:creationId xmlns:a16="http://schemas.microsoft.com/office/drawing/2014/main" id="{8F6CB6F1-B6C5-3477-A19E-7CD2C18B9BBA}"/>
              </a:ext>
            </a:extLst>
          </p:cNvPr>
          <p:cNvSpPr>
            <a:spLocks noGrp="1"/>
          </p:cNvSpPr>
          <p:nvPr>
            <p:ph sz="quarter" idx="13"/>
          </p:nvPr>
        </p:nvSpPr>
        <p:spPr>
          <a:xfrm>
            <a:off x="434659" y="1234894"/>
            <a:ext cx="11322681" cy="4124261"/>
          </a:xfrm>
        </p:spPr>
        <p:txBody>
          <a:bodyPr/>
          <a:lstStyle/>
          <a:p>
            <a:pPr>
              <a:spcBef>
                <a:spcPts val="2500"/>
              </a:spcBef>
            </a:pPr>
            <a:r>
              <a:rPr lang="en-US" sz="1600" dirty="0"/>
              <a:t>Companion Diagnostics Role</a:t>
            </a:r>
          </a:p>
          <a:p>
            <a:pPr lvl="1"/>
            <a:r>
              <a:rPr lang="en-US" sz="1600" dirty="0"/>
              <a:t>ADA assays are pivotal as companion diagnostics to identify exclusion by pre-existing anti-AAV antibodies ensuring treatment safety.</a:t>
            </a:r>
          </a:p>
          <a:p>
            <a:pPr>
              <a:spcBef>
                <a:spcPts val="2500"/>
              </a:spcBef>
            </a:pPr>
            <a:r>
              <a:rPr lang="en-US" sz="1600" dirty="0"/>
              <a:t>Clinical Bridging Challenges</a:t>
            </a:r>
          </a:p>
          <a:p>
            <a:pPr lvl="1"/>
            <a:r>
              <a:rPr lang="en-US" sz="1600" dirty="0"/>
              <a:t>Transitioning from research-use assays to validated </a:t>
            </a:r>
            <a:r>
              <a:rPr lang="en-US" sz="1600" dirty="0" err="1"/>
              <a:t>CDx</a:t>
            </a:r>
            <a:r>
              <a:rPr lang="en-US" sz="1600" dirty="0"/>
              <a:t> faces challenges like sample shortages and incomplete clinical data.</a:t>
            </a:r>
          </a:p>
          <a:p>
            <a:pPr>
              <a:spcBef>
                <a:spcPts val="2500"/>
              </a:spcBef>
            </a:pPr>
            <a:r>
              <a:rPr lang="en-US" sz="1600" dirty="0"/>
              <a:t>Impact of False Results</a:t>
            </a:r>
          </a:p>
          <a:p>
            <a:pPr lvl="1"/>
            <a:r>
              <a:rPr lang="en-US" sz="1600" dirty="0"/>
              <a:t>False positive and false negative rates critically affect patient access and treatment eligibility in gene therapy.</a:t>
            </a:r>
          </a:p>
          <a:p>
            <a:pPr>
              <a:spcBef>
                <a:spcPts val="2500"/>
              </a:spcBef>
            </a:pPr>
            <a:r>
              <a:rPr lang="en-US" sz="1600" dirty="0" err="1"/>
              <a:t>Cutpoint</a:t>
            </a:r>
            <a:r>
              <a:rPr lang="en-US" sz="1600" dirty="0"/>
              <a:t> Selection Importance</a:t>
            </a:r>
          </a:p>
          <a:p>
            <a:pPr lvl="1"/>
            <a:r>
              <a:rPr lang="en-US" sz="1600" dirty="0"/>
              <a:t>Decision-analytic </a:t>
            </a:r>
            <a:r>
              <a:rPr lang="en-US" sz="1600" dirty="0" err="1"/>
              <a:t>cutpoint</a:t>
            </a:r>
            <a:r>
              <a:rPr lang="en-US" sz="1600" dirty="0"/>
              <a:t> selection with explicit utilities is essential to balance misclassification consequences in one-time therapies.</a:t>
            </a:r>
          </a:p>
          <a:p>
            <a:pPr marL="285750" lvl="3" indent="-285750"/>
            <a:endPar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374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0E0A9-652E-8DA7-8CDE-5E49CBD24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D0A76-AE13-F222-3140-8FB0AAD5A615}"/>
              </a:ext>
            </a:extLst>
          </p:cNvPr>
          <p:cNvSpPr>
            <a:spLocks noGrp="1"/>
          </p:cNvSpPr>
          <p:nvPr>
            <p:ph type="title"/>
          </p:nvPr>
        </p:nvSpPr>
        <p:spPr>
          <a:xfrm>
            <a:off x="381000" y="466253"/>
            <a:ext cx="11430000" cy="443198"/>
          </a:xfrm>
        </p:spPr>
        <p:txBody>
          <a:bodyPr/>
          <a:lstStyle/>
          <a:p>
            <a:r>
              <a:rPr lang="en-US" sz="3200" b="1" dirty="0">
                <a:latin typeface="Calibri" panose="020F0502020204030204" pitchFamily="34" charset="0"/>
                <a:ea typeface="Calibri" panose="020F0502020204030204" pitchFamily="34" charset="0"/>
                <a:cs typeface="Calibri" panose="020F0502020204030204" pitchFamily="34" charset="0"/>
              </a:rPr>
              <a:t>Model Informed Drug Development</a:t>
            </a:r>
          </a:p>
        </p:txBody>
      </p:sp>
      <p:sp>
        <p:nvSpPr>
          <p:cNvPr id="3" name="Footer Placeholder 2">
            <a:extLst>
              <a:ext uri="{FF2B5EF4-FFF2-40B4-BE49-F238E27FC236}">
                <a16:creationId xmlns:a16="http://schemas.microsoft.com/office/drawing/2014/main" id="{CA2772A5-DDB8-8C4B-F80C-37927CCF9738}"/>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7071EF5D-D3BF-56DD-9629-E4D8D59B8483}"/>
              </a:ext>
            </a:extLst>
          </p:cNvPr>
          <p:cNvSpPr>
            <a:spLocks noGrp="1"/>
          </p:cNvSpPr>
          <p:nvPr>
            <p:ph type="sldNum" sz="quarter" idx="11"/>
          </p:nvPr>
        </p:nvSpPr>
        <p:spPr/>
        <p:txBody>
          <a:bodyPr/>
          <a:lstStyle/>
          <a:p>
            <a:fld id="{5857310F-B14D-411D-AE31-FBA04AFE629D}" type="slidenum">
              <a:rPr lang="en-US" smtClean="0"/>
              <a:pPr/>
              <a:t>9</a:t>
            </a:fld>
            <a:endParaRPr lang="en-US"/>
          </a:p>
        </p:txBody>
      </p:sp>
      <p:sp>
        <p:nvSpPr>
          <p:cNvPr id="5" name="Content Placeholder 4">
            <a:extLst>
              <a:ext uri="{FF2B5EF4-FFF2-40B4-BE49-F238E27FC236}">
                <a16:creationId xmlns:a16="http://schemas.microsoft.com/office/drawing/2014/main" id="{7C96F5C1-4726-10EE-4638-DD766A30EA90}"/>
              </a:ext>
            </a:extLst>
          </p:cNvPr>
          <p:cNvSpPr>
            <a:spLocks noGrp="1"/>
          </p:cNvSpPr>
          <p:nvPr>
            <p:ph sz="quarter" idx="13"/>
          </p:nvPr>
        </p:nvSpPr>
        <p:spPr>
          <a:xfrm>
            <a:off x="381000" y="1349290"/>
            <a:ext cx="11430000" cy="4329461"/>
          </a:xfrm>
        </p:spPr>
        <p:txBody>
          <a:bodyPr/>
          <a:lstStyle/>
          <a:p>
            <a:pPr>
              <a:spcBef>
                <a:spcPts val="2500"/>
              </a:spcBef>
            </a:pPr>
            <a:r>
              <a:rPr lang="en-US" dirty="0"/>
              <a:t>Role of MIDD in Drug Development</a:t>
            </a:r>
          </a:p>
          <a:p>
            <a:pPr lvl="1"/>
            <a:r>
              <a:rPr lang="en-US" dirty="0"/>
              <a:t>MIDD uses exposure, biological, and statistical models to guide decisions across the drug development lifecycle.</a:t>
            </a:r>
          </a:p>
          <a:p>
            <a:pPr>
              <a:spcBef>
                <a:spcPts val="2500"/>
              </a:spcBef>
            </a:pPr>
            <a:r>
              <a:rPr lang="en-US" dirty="0"/>
              <a:t>Challenges in Gene Therapy Trials</a:t>
            </a:r>
          </a:p>
          <a:p>
            <a:pPr lvl="1"/>
            <a:r>
              <a:rPr lang="en-US" dirty="0"/>
              <a:t>MIDD addresses challenges like small samples, lack of placebo, data variability, and safety in gene therapy.</a:t>
            </a:r>
          </a:p>
          <a:p>
            <a:pPr>
              <a:spcBef>
                <a:spcPts val="2500"/>
              </a:spcBef>
            </a:pPr>
            <a:r>
              <a:rPr lang="en-US" dirty="0"/>
              <a:t>Regulatory Support by FDA</a:t>
            </a:r>
          </a:p>
          <a:p>
            <a:pPr lvl="1"/>
            <a:r>
              <a:rPr lang="en-US" dirty="0"/>
              <a:t>FDA initiatives, including MIDD Paired Meeting Program, help integrate modeling into regulatory submissions.</a:t>
            </a:r>
          </a:p>
          <a:p>
            <a:pPr>
              <a:spcBef>
                <a:spcPts val="2500"/>
              </a:spcBef>
            </a:pPr>
            <a:r>
              <a:rPr lang="en-US" dirty="0"/>
              <a:t>AI Augmentation in MIDD</a:t>
            </a:r>
          </a:p>
          <a:p>
            <a:pPr lvl="1"/>
            <a:r>
              <a:rPr lang="en-US" dirty="0"/>
              <a:t>How Artificial intelligence enhances MIDD by improving prediction accuracy and decision-making in drug development?</a:t>
            </a:r>
          </a:p>
        </p:txBody>
      </p:sp>
    </p:spTree>
    <p:extLst>
      <p:ext uri="{BB962C8B-B14F-4D97-AF65-F5344CB8AC3E}">
        <p14:creationId xmlns:p14="http://schemas.microsoft.com/office/powerpoint/2010/main" val="154910198"/>
      </p:ext>
    </p:extLst>
  </p:cSld>
  <p:clrMapOvr>
    <a:masterClrMapping/>
  </p:clrMapOvr>
</p:sld>
</file>

<file path=ppt/theme/theme1.xml><?xml version="1.0" encoding="utf-8"?>
<a:theme xmlns:a="http://schemas.openxmlformats.org/drawingml/2006/main" name="BMS Template 2025">
  <a:themeElements>
    <a:clrScheme name=" 7">
      <a:dk1>
        <a:srgbClr val="4F4A4A"/>
      </a:dk1>
      <a:lt1>
        <a:srgbClr val="FFFFFF"/>
      </a:lt1>
      <a:dk2>
        <a:srgbClr val="4F4A4A"/>
      </a:dk2>
      <a:lt2>
        <a:srgbClr val="F0EFEA"/>
      </a:lt2>
      <a:accent1>
        <a:srgbClr val="BE2BBB"/>
      </a:accent1>
      <a:accent2>
        <a:srgbClr val="ADA599"/>
      </a:accent2>
      <a:accent3>
        <a:srgbClr val="A9FA17"/>
      </a:accent3>
      <a:accent4>
        <a:srgbClr val="496FE3"/>
      </a:accent4>
      <a:accent5>
        <a:srgbClr val="4F4949"/>
      </a:accent5>
      <a:accent6>
        <a:srgbClr val="2CF181"/>
      </a:accent6>
      <a:hlink>
        <a:srgbClr val="BE2BBB"/>
      </a:hlink>
      <a:folHlink>
        <a:srgbClr val="496FE3"/>
      </a:folHlink>
    </a:clrScheme>
    <a:fontScheme name="BMS Font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cap="rnd">
          <a:round/>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Dark Indigo">
      <a:srgbClr val="3312AF"/>
    </a:custClr>
  </a:custClrLst>
  <a:extLst>
    <a:ext uri="{05A4C25C-085E-4340-85A3-A5531E510DB2}">
      <thm15:themeFamily xmlns:thm15="http://schemas.microsoft.com/office/thememl/2012/main" name="Presentation1" id="{C4AD7ACA-8B76-A84E-80C8-391D55F737BB}" vid="{95096C30-760D-F247-8C7E-DB45CBF540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FE66AB2DF6949BF4BC4CC107FD8FB" ma:contentTypeVersion="4" ma:contentTypeDescription="Create a new document." ma:contentTypeScope="" ma:versionID="715085eb3343c001bac96906941ad5e4">
  <xsd:schema xmlns:xsd="http://www.w3.org/2001/XMLSchema" xmlns:xs="http://www.w3.org/2001/XMLSchema" xmlns:p="http://schemas.microsoft.com/office/2006/metadata/properties" xmlns:ns2="254d5ad2-44bf-44e0-a820-573903c4e1d5" targetNamespace="http://schemas.microsoft.com/office/2006/metadata/properties" ma:root="true" ma:fieldsID="5a747434754aa2d506c1811ee9958ee5" ns2:_="">
    <xsd:import namespace="254d5ad2-44bf-44e0-a820-573903c4e1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d5ad2-44bf-44e0-a820-573903c4e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E0F8B5-C211-4D8A-86FD-25F5CC4A9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4d5ad2-44bf-44e0-a820-573903c4e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26E37C-EC3C-472C-B050-82DDEBF405F1}">
  <ds:schemaRefs>
    <ds:schemaRef ds:uri="http://schemas.microsoft.com/sharepoint/v3/contenttype/forms"/>
  </ds:schemaRefs>
</ds:datastoreItem>
</file>

<file path=customXml/itemProps3.xml><?xml version="1.0" encoding="utf-8"?>
<ds:datastoreItem xmlns:ds="http://schemas.openxmlformats.org/officeDocument/2006/customXml" ds:itemID="{2F34124B-7336-45BA-B7F0-E868C8B7074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54d5ad2-44bf-44e0-a820-573903c4e1d5"/>
    <ds:schemaRef ds:uri="http://www.w3.org/XML/1998/namespace"/>
  </ds:schemaRefs>
</ds:datastoreItem>
</file>

<file path=docMetadata/LabelInfo.xml><?xml version="1.0" encoding="utf-8"?>
<clbl:labelList xmlns:clbl="http://schemas.microsoft.com/office/2020/mipLabelMetadata">
  <clbl:label id="{71e34cb8-3a56-4fd5-a259-4acadab6e4ac}" enabled="0" method="" siteId="{71e34cb8-3a56-4fd5-a259-4acadab6e4ac}" removed="1"/>
</clbl:labelList>
</file>

<file path=docProps/app.xml><?xml version="1.0" encoding="utf-8"?>
<Properties xmlns="http://schemas.openxmlformats.org/officeDocument/2006/extended-properties" xmlns:vt="http://schemas.openxmlformats.org/officeDocument/2006/docPropsVTypes">
  <Template/>
  <TotalTime>3213</TotalTime>
  <Words>1765</Words>
  <Application>Microsoft Office PowerPoint</Application>
  <PresentationFormat>Widescreen</PresentationFormat>
  <Paragraphs>94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Trebuchet MS</vt:lpstr>
      <vt:lpstr>volta_modern_display55_roman</vt:lpstr>
      <vt:lpstr>BMS Template 2025</vt:lpstr>
      <vt:lpstr> Considerations in Gene and Cell Therapy Development </vt:lpstr>
      <vt:lpstr>Brief introduction to CGT</vt:lpstr>
      <vt:lpstr>“Looming Boom in Cell and Gene Therapy”  </vt:lpstr>
      <vt:lpstr>More than 40 FDA Approved CGTs</vt:lpstr>
      <vt:lpstr>Overview of Presentations and Common Themes</vt:lpstr>
      <vt:lpstr>Single‑Arm Confirmatory Trial Design for Gene Therapy</vt:lpstr>
      <vt:lpstr>Modifier-directed Therapeutics in Cystic Fibrosis: Targeting SLC26A9</vt:lpstr>
      <vt:lpstr>ADA Assay as Companion Diagnostic (CDx)</vt:lpstr>
      <vt:lpstr>Model Informed Drug Development</vt:lpstr>
      <vt:lpstr>PowerPoint Presentation</vt:lpstr>
    </vt:vector>
  </TitlesOfParts>
  <Company>Bristol Myers Squibb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 Daniel</dc:creator>
  <cp:lastModifiedBy>Li, Daniel</cp:lastModifiedBy>
  <cp:revision>2</cp:revision>
  <dcterms:created xsi:type="dcterms:W3CDTF">2025-09-27T22:01:10Z</dcterms:created>
  <dcterms:modified xsi:type="dcterms:W3CDTF">2025-10-08T19:05:51Z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0x010100E0DFE66AB2DF6949BF4BC4CC107FD8FB</vt:lpwstr>
  </property>
  <property fmtid="{D5CDD505-2E9C-101B-9397-08002B2CF9AE}" pid="3" name="MSIP_Label_8e19d756-792e-42a1-bcad-4cb9051ddd2d_Enabled">
    <vt:lpwstr>true</vt:lpwstr>
  </property>
  <property fmtid="{D5CDD505-2E9C-101B-9397-08002B2CF9AE}" pid="4" name="MSIP_Label_8e19d756-792e-42a1-bcad-4cb9051ddd2d_SetDate">
    <vt:lpwstr>2025-04-10T17:15:02Z</vt:lpwstr>
  </property>
  <property fmtid="{D5CDD505-2E9C-101B-9397-08002B2CF9AE}" pid="5" name="MSIP_Label_8e19d756-792e-42a1-bcad-4cb9051ddd2d_Method">
    <vt:lpwstr>Standard</vt:lpwstr>
  </property>
  <property fmtid="{D5CDD505-2E9C-101B-9397-08002B2CF9AE}" pid="6" name="MSIP_Label_8e19d756-792e-42a1-bcad-4cb9051ddd2d_Name">
    <vt:lpwstr>Confidential</vt:lpwstr>
  </property>
  <property fmtid="{D5CDD505-2E9C-101B-9397-08002B2CF9AE}" pid="7" name="MSIP_Label_8e19d756-792e-42a1-bcad-4cb9051ddd2d_SiteId">
    <vt:lpwstr>41eb501a-f671-4ce0-a5bf-b64168c3705f</vt:lpwstr>
  </property>
  <property fmtid="{D5CDD505-2E9C-101B-9397-08002B2CF9AE}" pid="8" name="MSIP_Label_8e19d756-792e-42a1-bcad-4cb9051ddd2d_ActionId">
    <vt:lpwstr>c3142661-0380-41be-94ea-e61112f04074</vt:lpwstr>
  </property>
  <property fmtid="{D5CDD505-2E9C-101B-9397-08002B2CF9AE}" pid="9" name="MSIP_Label_8e19d756-792e-42a1-bcad-4cb9051ddd2d_ContentBits">
    <vt:lpwstr>2</vt:lpwstr>
  </property>
  <property fmtid="{D5CDD505-2E9C-101B-9397-08002B2CF9AE}" pid="10" name="MSIP_Label_8e19d756-792e-42a1-bcad-4cb9051ddd2d_Tag">
    <vt:lpwstr>50, 3, 0, 1</vt:lpwstr>
  </property>
  <property fmtid="{D5CDD505-2E9C-101B-9397-08002B2CF9AE}" pid="11" name="ClassificationContentMarkingFooterLocations">
    <vt:lpwstr>Office Theme:7</vt:lpwstr>
  </property>
  <property fmtid="{D5CDD505-2E9C-101B-9397-08002B2CF9AE}" pid="12" name="ClassificationContentMarkingFooterText">
    <vt:lpwstr>Confidential - Not for Public Consumption or Distribution</vt:lpwstr>
  </property>
  <property fmtid="{D5CDD505-2E9C-101B-9397-08002B2CF9AE}" pid="13" name="MediaServiceImageTags">
    <vt:lpwstr/>
  </property>
</Properties>
</file>